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microsoft.com/office/2020/02/relationships/classificationlabels" Target="docMetadata/LabelInfo.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0" r:id="rId1"/>
    <p:sldMasterId id="2147483732" r:id="rId2"/>
  </p:sldMasterIdLst>
  <p:notesMasterIdLst>
    <p:notesMasterId r:id="rId42"/>
  </p:notesMasterIdLst>
  <p:handoutMasterIdLst>
    <p:handoutMasterId r:id="rId43"/>
  </p:handoutMasterIdLst>
  <p:sldIdLst>
    <p:sldId id="256" r:id="rId3"/>
    <p:sldId id="444" r:id="rId4"/>
    <p:sldId id="257" r:id="rId5"/>
    <p:sldId id="417" r:id="rId6"/>
    <p:sldId id="512" r:id="rId7"/>
    <p:sldId id="420" r:id="rId8"/>
    <p:sldId id="516" r:id="rId9"/>
    <p:sldId id="525" r:id="rId10"/>
    <p:sldId id="522" r:id="rId11"/>
    <p:sldId id="564" r:id="rId12"/>
    <p:sldId id="258" r:id="rId13"/>
    <p:sldId id="259" r:id="rId14"/>
    <p:sldId id="305" r:id="rId15"/>
    <p:sldId id="266" r:id="rId16"/>
    <p:sldId id="268" r:id="rId17"/>
    <p:sldId id="287" r:id="rId18"/>
    <p:sldId id="291" r:id="rId19"/>
    <p:sldId id="292" r:id="rId20"/>
    <p:sldId id="262" r:id="rId21"/>
    <p:sldId id="276" r:id="rId22"/>
    <p:sldId id="277" r:id="rId23"/>
    <p:sldId id="278" r:id="rId24"/>
    <p:sldId id="282" r:id="rId25"/>
    <p:sldId id="563" r:id="rId26"/>
    <p:sldId id="310" r:id="rId27"/>
    <p:sldId id="312" r:id="rId28"/>
    <p:sldId id="319" r:id="rId29"/>
    <p:sldId id="323" r:id="rId30"/>
    <p:sldId id="327" r:id="rId31"/>
    <p:sldId id="524" r:id="rId32"/>
    <p:sldId id="561" r:id="rId33"/>
    <p:sldId id="565" r:id="rId34"/>
    <p:sldId id="566" r:id="rId35"/>
    <p:sldId id="529" r:id="rId36"/>
    <p:sldId id="345" r:id="rId37"/>
    <p:sldId id="347" r:id="rId38"/>
    <p:sldId id="341" r:id="rId39"/>
    <p:sldId id="342" r:id="rId40"/>
    <p:sldId id="339"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626"/>
    <a:srgbClr val="B7DE82"/>
    <a:srgbClr val="002868"/>
    <a:srgbClr val="026981"/>
    <a:srgbClr val="E0E2E8"/>
    <a:srgbClr val="5787C1"/>
    <a:srgbClr val="CC8ABF"/>
    <a:srgbClr val="CF91C3"/>
    <a:srgbClr val="BCE08C"/>
    <a:srgbClr val="FF71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2" autoAdjust="0"/>
    <p:restoredTop sz="94660"/>
  </p:normalViewPr>
  <p:slideViewPr>
    <p:cSldViewPr snapToGrid="0">
      <p:cViewPr varScale="1">
        <p:scale>
          <a:sx n="80" d="100"/>
          <a:sy n="80" d="100"/>
        </p:scale>
        <p:origin x="60" y="4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handoutMaster" Target="handoutMasters/handoutMaster1.xml"/><Relationship Id="rId48" Type="http://schemas.microsoft.com/office/2016/11/relationships/changesInfo" Target="changesInfos/changesInfo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ng, Wenwu Prof (CVSSP)" userId="5cff3a9f-d89f-4d7f-90a1-7b9ace01e059" providerId="ADAL" clId="{F4F4D428-BBB9-4246-A520-F7D651B7FB0A}"/>
    <pc:docChg chg="custSel addSld modSld">
      <pc:chgData name="Wang, Wenwu Prof (CVSSP)" userId="5cff3a9f-d89f-4d7f-90a1-7b9ace01e059" providerId="ADAL" clId="{F4F4D428-BBB9-4246-A520-F7D651B7FB0A}" dt="2023-05-30T08:09:22.685" v="29"/>
      <pc:docMkLst>
        <pc:docMk/>
      </pc:docMkLst>
      <pc:sldChg chg="addSp delSp modSp add mod setBg modAnim">
        <pc:chgData name="Wang, Wenwu Prof (CVSSP)" userId="5cff3a9f-d89f-4d7f-90a1-7b9ace01e059" providerId="ADAL" clId="{F4F4D428-BBB9-4246-A520-F7D651B7FB0A}" dt="2023-05-30T08:09:22.685" v="29"/>
        <pc:sldMkLst>
          <pc:docMk/>
          <pc:sldMk cId="1101767722" sldId="563"/>
        </pc:sldMkLst>
        <pc:spChg chg="del">
          <ac:chgData name="Wang, Wenwu Prof (CVSSP)" userId="5cff3a9f-d89f-4d7f-90a1-7b9ace01e059" providerId="ADAL" clId="{F4F4D428-BBB9-4246-A520-F7D651B7FB0A}" dt="2023-05-30T07:55:57.720" v="5" actId="478"/>
          <ac:spMkLst>
            <pc:docMk/>
            <pc:sldMk cId="1101767722" sldId="563"/>
            <ac:spMk id="3" creationId="{3C8A3B2A-6360-117F-641D-57DECD0E7D4A}"/>
          </ac:spMkLst>
        </pc:spChg>
        <pc:spChg chg="mod">
          <ac:chgData name="Wang, Wenwu Prof (CVSSP)" userId="5cff3a9f-d89f-4d7f-90a1-7b9ace01e059" providerId="ADAL" clId="{F4F4D428-BBB9-4246-A520-F7D651B7FB0A}" dt="2023-05-30T07:56:09.556" v="28" actId="20577"/>
          <ac:spMkLst>
            <pc:docMk/>
            <pc:sldMk cId="1101767722" sldId="563"/>
            <ac:spMk id="5" creationId="{FEE7B5BC-D257-A000-54BD-2B6103FA0DD5}"/>
          </ac:spMkLst>
        </pc:spChg>
        <pc:spChg chg="del">
          <ac:chgData name="Wang, Wenwu Prof (CVSSP)" userId="5cff3a9f-d89f-4d7f-90a1-7b9ace01e059" providerId="ADAL" clId="{F4F4D428-BBB9-4246-A520-F7D651B7FB0A}" dt="2023-05-30T07:55:48.959" v="2" actId="478"/>
          <ac:spMkLst>
            <pc:docMk/>
            <pc:sldMk cId="1101767722" sldId="563"/>
            <ac:spMk id="7" creationId="{A0ED7A9E-74E2-C0D1-A608-AC3530F78CAC}"/>
          </ac:spMkLst>
        </pc:spChg>
        <pc:spChg chg="add del mod">
          <ac:chgData name="Wang, Wenwu Prof (CVSSP)" userId="5cff3a9f-d89f-4d7f-90a1-7b9ace01e059" providerId="ADAL" clId="{F4F4D428-BBB9-4246-A520-F7D651B7FB0A}" dt="2023-05-30T07:55:54.298" v="4" actId="478"/>
          <ac:spMkLst>
            <pc:docMk/>
            <pc:sldMk cId="1101767722" sldId="563"/>
            <ac:spMk id="8" creationId="{204A83C8-F563-0451-6281-CF9B847D1DC2}"/>
          </ac:spMkLst>
        </pc:spChg>
        <pc:spChg chg="del">
          <ac:chgData name="Wang, Wenwu Prof (CVSSP)" userId="5cff3a9f-d89f-4d7f-90a1-7b9ace01e059" providerId="ADAL" clId="{F4F4D428-BBB9-4246-A520-F7D651B7FB0A}" dt="2023-05-30T07:55:48.959" v="2" actId="478"/>
          <ac:spMkLst>
            <pc:docMk/>
            <pc:sldMk cId="1101767722" sldId="563"/>
            <ac:spMk id="13" creationId="{06389E8E-E600-A749-F8F7-3BEC672C4A4D}"/>
          </ac:spMkLst>
        </pc:spChg>
        <pc:picChg chg="add mod">
          <ac:chgData name="Wang, Wenwu Prof (CVSSP)" userId="5cff3a9f-d89f-4d7f-90a1-7b9ace01e059" providerId="ADAL" clId="{F4F4D428-BBB9-4246-A520-F7D651B7FB0A}" dt="2023-05-30T08:09:22.685" v="29"/>
          <ac:picMkLst>
            <pc:docMk/>
            <pc:sldMk cId="1101767722" sldId="563"/>
            <ac:picMk id="9" creationId="{7577FCFB-1ACF-5039-328D-F17AC1FDED3C}"/>
          </ac:picMkLst>
        </pc:picChg>
        <pc:picChg chg="del">
          <ac:chgData name="Wang, Wenwu Prof (CVSSP)" userId="5cff3a9f-d89f-4d7f-90a1-7b9ace01e059" providerId="ADAL" clId="{F4F4D428-BBB9-4246-A520-F7D651B7FB0A}" dt="2023-05-30T07:55:52.123" v="3" actId="478"/>
          <ac:picMkLst>
            <pc:docMk/>
            <pc:sldMk cId="1101767722" sldId="563"/>
            <ac:picMk id="3074" creationId="{985A57B4-D3B8-D54D-6F5A-46F561FD199C}"/>
          </ac:picMkLst>
        </pc:picChg>
      </pc:sldChg>
    </pc:docChg>
  </pc:docChgLst>
  <pc:docChgLst>
    <pc:chgData name="Wang, Wenwu Prof (CVSSP)" userId="5cff3a9f-d89f-4d7f-90a1-7b9ace01e059" providerId="ADAL" clId="{DADF85DA-B9D9-494A-A535-55137B0DDF5B}"/>
    <pc:docChg chg="custSel modSld">
      <pc:chgData name="Wang, Wenwu Prof (CVSSP)" userId="5cff3a9f-d89f-4d7f-90a1-7b9ace01e059" providerId="ADAL" clId="{DADF85DA-B9D9-494A-A535-55137B0DDF5B}" dt="2023-06-03T23:10:56.696" v="56" actId="27636"/>
      <pc:docMkLst>
        <pc:docMk/>
      </pc:docMkLst>
      <pc:sldChg chg="modSp mod">
        <pc:chgData name="Wang, Wenwu Prof (CVSSP)" userId="5cff3a9f-d89f-4d7f-90a1-7b9ace01e059" providerId="ADAL" clId="{DADF85DA-B9D9-494A-A535-55137B0DDF5B}" dt="2023-06-03T22:16:44.207" v="47" actId="20577"/>
        <pc:sldMkLst>
          <pc:docMk/>
          <pc:sldMk cId="504613955" sldId="256"/>
        </pc:sldMkLst>
        <pc:spChg chg="mod">
          <ac:chgData name="Wang, Wenwu Prof (CVSSP)" userId="5cff3a9f-d89f-4d7f-90a1-7b9ace01e059" providerId="ADAL" clId="{DADF85DA-B9D9-494A-A535-55137B0DDF5B}" dt="2023-06-03T22:16:44.207" v="47" actId="20577"/>
          <ac:spMkLst>
            <pc:docMk/>
            <pc:sldMk cId="504613955" sldId="256"/>
            <ac:spMk id="3" creationId="{46E83D32-0D6E-4B23-833D-A0987D3D3FC4}"/>
          </ac:spMkLst>
        </pc:spChg>
      </pc:sldChg>
      <pc:sldChg chg="modSp mod modShow">
        <pc:chgData name="Wang, Wenwu Prof (CVSSP)" userId="5cff3a9f-d89f-4d7f-90a1-7b9ace01e059" providerId="ADAL" clId="{DADF85DA-B9D9-494A-A535-55137B0DDF5B}" dt="2023-06-03T23:10:56.696" v="56" actId="27636"/>
        <pc:sldMkLst>
          <pc:docMk/>
          <pc:sldMk cId="3849196367" sldId="336"/>
        </pc:sldMkLst>
        <pc:spChg chg="mod">
          <ac:chgData name="Wang, Wenwu Prof (CVSSP)" userId="5cff3a9f-d89f-4d7f-90a1-7b9ace01e059" providerId="ADAL" clId="{DADF85DA-B9D9-494A-A535-55137B0DDF5B}" dt="2023-06-03T23:10:56.696" v="56" actId="27636"/>
          <ac:spMkLst>
            <pc:docMk/>
            <pc:sldMk cId="3849196367" sldId="336"/>
            <ac:spMk id="5" creationId="{A0A2477A-62CC-6B34-6617-4AE748722304}"/>
          </ac:spMkLst>
        </pc:spChg>
      </pc:sldChg>
      <pc:sldChg chg="mod modShow">
        <pc:chgData name="Wang, Wenwu Prof (CVSSP)" userId="5cff3a9f-d89f-4d7f-90a1-7b9ace01e059" providerId="ADAL" clId="{DADF85DA-B9D9-494A-A535-55137B0DDF5B}" dt="2023-06-03T22:14:53.101" v="0" actId="729"/>
        <pc:sldMkLst>
          <pc:docMk/>
          <pc:sldMk cId="3359182943" sldId="558"/>
        </pc:sldMkLst>
      </pc:sldChg>
      <pc:sldChg chg="modSp mod">
        <pc:chgData name="Wang, Wenwu Prof (CVSSP)" userId="5cff3a9f-d89f-4d7f-90a1-7b9ace01e059" providerId="ADAL" clId="{DADF85DA-B9D9-494A-A535-55137B0DDF5B}" dt="2023-06-03T22:27:34.999" v="53" actId="1076"/>
        <pc:sldMkLst>
          <pc:docMk/>
          <pc:sldMk cId="1101767722" sldId="563"/>
        </pc:sldMkLst>
        <pc:picChg chg="mod">
          <ac:chgData name="Wang, Wenwu Prof (CVSSP)" userId="5cff3a9f-d89f-4d7f-90a1-7b9ace01e059" providerId="ADAL" clId="{DADF85DA-B9D9-494A-A535-55137B0DDF5B}" dt="2023-06-03T22:27:34.999" v="53" actId="1076"/>
          <ac:picMkLst>
            <pc:docMk/>
            <pc:sldMk cId="1101767722" sldId="563"/>
            <ac:picMk id="9" creationId="{7577FCFB-1ACF-5039-328D-F17AC1FDED3C}"/>
          </ac:picMkLst>
        </pc:picChg>
      </pc:sldChg>
    </pc:docChg>
  </pc:docChgLst>
  <pc:docChgLst>
    <pc:chgData name="Wang, Wenwu Prof (CVSSP)" userId="5cff3a9f-d89f-4d7f-90a1-7b9ace01e059" providerId="ADAL" clId="{D06B2CF6-9473-49FD-9210-6A073D64BA9F}"/>
    <pc:docChg chg="undo custSel addSld delSld modSld sldOrd delMainMaster">
      <pc:chgData name="Wang, Wenwu Prof (CVSSP)" userId="5cff3a9f-d89f-4d7f-90a1-7b9ace01e059" providerId="ADAL" clId="{D06B2CF6-9473-49FD-9210-6A073D64BA9F}" dt="2023-06-06T13:51:08.649" v="4720" actId="20577"/>
      <pc:docMkLst>
        <pc:docMk/>
      </pc:docMkLst>
      <pc:sldChg chg="modSp mod">
        <pc:chgData name="Wang, Wenwu Prof (CVSSP)" userId="5cff3a9f-d89f-4d7f-90a1-7b9ace01e059" providerId="ADAL" clId="{D06B2CF6-9473-49FD-9210-6A073D64BA9F}" dt="2023-06-05T20:41:30.829" v="778" actId="1076"/>
        <pc:sldMkLst>
          <pc:docMk/>
          <pc:sldMk cId="504613955" sldId="256"/>
        </pc:sldMkLst>
        <pc:spChg chg="mod">
          <ac:chgData name="Wang, Wenwu Prof (CVSSP)" userId="5cff3a9f-d89f-4d7f-90a1-7b9ace01e059" providerId="ADAL" clId="{D06B2CF6-9473-49FD-9210-6A073D64BA9F}" dt="2023-06-04T21:06:52.855" v="162" actId="255"/>
          <ac:spMkLst>
            <pc:docMk/>
            <pc:sldMk cId="504613955" sldId="256"/>
            <ac:spMk id="3" creationId="{46E83D32-0D6E-4B23-833D-A0987D3D3FC4}"/>
          </ac:spMkLst>
        </pc:spChg>
        <pc:picChg chg="mod">
          <ac:chgData name="Wang, Wenwu Prof (CVSSP)" userId="5cff3a9f-d89f-4d7f-90a1-7b9ace01e059" providerId="ADAL" clId="{D06B2CF6-9473-49FD-9210-6A073D64BA9F}" dt="2023-06-05T20:41:30.829" v="778" actId="1076"/>
          <ac:picMkLst>
            <pc:docMk/>
            <pc:sldMk cId="504613955" sldId="256"/>
            <ac:picMk id="5" creationId="{B090EDCA-06F1-E940-B32F-DD07F53653F9}"/>
          </ac:picMkLst>
        </pc:picChg>
      </pc:sldChg>
      <pc:sldChg chg="modSp">
        <pc:chgData name="Wang, Wenwu Prof (CVSSP)" userId="5cff3a9f-d89f-4d7f-90a1-7b9ace01e059" providerId="ADAL" clId="{D06B2CF6-9473-49FD-9210-6A073D64BA9F}" dt="2023-06-05T22:41:04.275" v="2842" actId="20577"/>
        <pc:sldMkLst>
          <pc:docMk/>
          <pc:sldMk cId="1167556824" sldId="257"/>
        </pc:sldMkLst>
        <pc:graphicFrameChg chg="mod">
          <ac:chgData name="Wang, Wenwu Prof (CVSSP)" userId="5cff3a9f-d89f-4d7f-90a1-7b9ace01e059" providerId="ADAL" clId="{D06B2CF6-9473-49FD-9210-6A073D64BA9F}" dt="2023-06-05T22:41:04.275" v="2842" actId="20577"/>
          <ac:graphicFrameMkLst>
            <pc:docMk/>
            <pc:sldMk cId="1167556824" sldId="257"/>
            <ac:graphicFrameMk id="46" creationId="{56F01A22-6B8A-D40C-3404-D5112CDE3E97}"/>
          </ac:graphicFrameMkLst>
        </pc:graphicFrameChg>
      </pc:sldChg>
      <pc:sldChg chg="modSp mod">
        <pc:chgData name="Wang, Wenwu Prof (CVSSP)" userId="5cff3a9f-d89f-4d7f-90a1-7b9ace01e059" providerId="ADAL" clId="{D06B2CF6-9473-49FD-9210-6A073D64BA9F}" dt="2023-06-06T13:49:16.072" v="4713" actId="20577"/>
        <pc:sldMkLst>
          <pc:docMk/>
          <pc:sldMk cId="4024882745" sldId="259"/>
        </pc:sldMkLst>
        <pc:spChg chg="mod">
          <ac:chgData name="Wang, Wenwu Prof (CVSSP)" userId="5cff3a9f-d89f-4d7f-90a1-7b9ace01e059" providerId="ADAL" clId="{D06B2CF6-9473-49FD-9210-6A073D64BA9F}" dt="2023-06-06T13:49:16.072" v="4713" actId="20577"/>
          <ac:spMkLst>
            <pc:docMk/>
            <pc:sldMk cId="4024882745" sldId="259"/>
            <ac:spMk id="9" creationId="{EF5F5D78-1518-DA4C-9E65-D5D026AAD662}"/>
          </ac:spMkLst>
        </pc:spChg>
      </pc:sldChg>
      <pc:sldChg chg="modSp mod">
        <pc:chgData name="Wang, Wenwu Prof (CVSSP)" userId="5cff3a9f-d89f-4d7f-90a1-7b9ace01e059" providerId="ADAL" clId="{D06B2CF6-9473-49FD-9210-6A073D64BA9F}" dt="2023-06-04T21:01:56.665" v="110" actId="1076"/>
        <pc:sldMkLst>
          <pc:docMk/>
          <pc:sldMk cId="4037053369" sldId="262"/>
        </pc:sldMkLst>
        <pc:spChg chg="mod">
          <ac:chgData name="Wang, Wenwu Prof (CVSSP)" userId="5cff3a9f-d89f-4d7f-90a1-7b9ace01e059" providerId="ADAL" clId="{D06B2CF6-9473-49FD-9210-6A073D64BA9F}" dt="2023-06-04T21:01:56.665" v="110" actId="1076"/>
          <ac:spMkLst>
            <pc:docMk/>
            <pc:sldMk cId="4037053369" sldId="262"/>
            <ac:spMk id="6" creationId="{75A8064D-8CE4-A047-9B6C-BEC1BA3109E0}"/>
          </ac:spMkLst>
        </pc:spChg>
        <pc:spChg chg="mod">
          <ac:chgData name="Wang, Wenwu Prof (CVSSP)" userId="5cff3a9f-d89f-4d7f-90a1-7b9ace01e059" providerId="ADAL" clId="{D06B2CF6-9473-49FD-9210-6A073D64BA9F}" dt="2023-06-04T21:01:48.044" v="109" actId="1037"/>
          <ac:spMkLst>
            <pc:docMk/>
            <pc:sldMk cId="4037053369" sldId="262"/>
            <ac:spMk id="9" creationId="{B6F0EFC1-24DE-A445-9F90-1E047039A550}"/>
          </ac:spMkLst>
        </pc:spChg>
        <pc:spChg chg="mod">
          <ac:chgData name="Wang, Wenwu Prof (CVSSP)" userId="5cff3a9f-d89f-4d7f-90a1-7b9ace01e059" providerId="ADAL" clId="{D06B2CF6-9473-49FD-9210-6A073D64BA9F}" dt="2023-06-04T21:01:48.044" v="109" actId="1037"/>
          <ac:spMkLst>
            <pc:docMk/>
            <pc:sldMk cId="4037053369" sldId="262"/>
            <ac:spMk id="10" creationId="{AB0E5436-DCFE-1448-AF07-0D8CA395E607}"/>
          </ac:spMkLst>
        </pc:spChg>
        <pc:spChg chg="mod">
          <ac:chgData name="Wang, Wenwu Prof (CVSSP)" userId="5cff3a9f-d89f-4d7f-90a1-7b9ace01e059" providerId="ADAL" clId="{D06B2CF6-9473-49FD-9210-6A073D64BA9F}" dt="2023-06-04T21:01:48.044" v="109" actId="1037"/>
          <ac:spMkLst>
            <pc:docMk/>
            <pc:sldMk cId="4037053369" sldId="262"/>
            <ac:spMk id="12" creationId="{A124AEDE-E57F-D941-A621-023385C425B2}"/>
          </ac:spMkLst>
        </pc:spChg>
        <pc:spChg chg="mod">
          <ac:chgData name="Wang, Wenwu Prof (CVSSP)" userId="5cff3a9f-d89f-4d7f-90a1-7b9ace01e059" providerId="ADAL" clId="{D06B2CF6-9473-49FD-9210-6A073D64BA9F}" dt="2023-06-04T21:01:48.044" v="109" actId="1037"/>
          <ac:spMkLst>
            <pc:docMk/>
            <pc:sldMk cId="4037053369" sldId="262"/>
            <ac:spMk id="13" creationId="{6E2498B7-0B61-DA4F-95F2-0E0DEA90EE1B}"/>
          </ac:spMkLst>
        </pc:spChg>
        <pc:spChg chg="mod">
          <ac:chgData name="Wang, Wenwu Prof (CVSSP)" userId="5cff3a9f-d89f-4d7f-90a1-7b9ace01e059" providerId="ADAL" clId="{D06B2CF6-9473-49FD-9210-6A073D64BA9F}" dt="2023-06-04T21:01:48.044" v="109" actId="1037"/>
          <ac:spMkLst>
            <pc:docMk/>
            <pc:sldMk cId="4037053369" sldId="262"/>
            <ac:spMk id="14" creationId="{A87E19E1-0B91-E34C-9204-936CB78C9E3F}"/>
          </ac:spMkLst>
        </pc:spChg>
        <pc:spChg chg="mod">
          <ac:chgData name="Wang, Wenwu Prof (CVSSP)" userId="5cff3a9f-d89f-4d7f-90a1-7b9ace01e059" providerId="ADAL" clId="{D06B2CF6-9473-49FD-9210-6A073D64BA9F}" dt="2023-06-04T21:01:48.044" v="109" actId="1037"/>
          <ac:spMkLst>
            <pc:docMk/>
            <pc:sldMk cId="4037053369" sldId="262"/>
            <ac:spMk id="15" creationId="{5E67F55B-3B67-1E43-9ABA-40E97214E376}"/>
          </ac:spMkLst>
        </pc:spChg>
        <pc:spChg chg="mod">
          <ac:chgData name="Wang, Wenwu Prof (CVSSP)" userId="5cff3a9f-d89f-4d7f-90a1-7b9ace01e059" providerId="ADAL" clId="{D06B2CF6-9473-49FD-9210-6A073D64BA9F}" dt="2023-06-04T21:01:48.044" v="109" actId="1037"/>
          <ac:spMkLst>
            <pc:docMk/>
            <pc:sldMk cId="4037053369" sldId="262"/>
            <ac:spMk id="16" creationId="{0F0A2CC5-2960-4344-8182-6D59708D6326}"/>
          </ac:spMkLst>
        </pc:spChg>
        <pc:spChg chg="mod">
          <ac:chgData name="Wang, Wenwu Prof (CVSSP)" userId="5cff3a9f-d89f-4d7f-90a1-7b9ace01e059" providerId="ADAL" clId="{D06B2CF6-9473-49FD-9210-6A073D64BA9F}" dt="2023-06-04T21:01:48.044" v="109" actId="1037"/>
          <ac:spMkLst>
            <pc:docMk/>
            <pc:sldMk cId="4037053369" sldId="262"/>
            <ac:spMk id="17" creationId="{58303FB8-E1B2-104A-B5EB-70F1B50A3A97}"/>
          </ac:spMkLst>
        </pc:spChg>
        <pc:spChg chg="mod">
          <ac:chgData name="Wang, Wenwu Prof (CVSSP)" userId="5cff3a9f-d89f-4d7f-90a1-7b9ace01e059" providerId="ADAL" clId="{D06B2CF6-9473-49FD-9210-6A073D64BA9F}" dt="2023-06-04T21:01:48.044" v="109" actId="1037"/>
          <ac:spMkLst>
            <pc:docMk/>
            <pc:sldMk cId="4037053369" sldId="262"/>
            <ac:spMk id="18" creationId="{BF2551EF-D73E-FB40-B5D8-F8FB9CD1294B}"/>
          </ac:spMkLst>
        </pc:spChg>
        <pc:spChg chg="mod">
          <ac:chgData name="Wang, Wenwu Prof (CVSSP)" userId="5cff3a9f-d89f-4d7f-90a1-7b9ace01e059" providerId="ADAL" clId="{D06B2CF6-9473-49FD-9210-6A073D64BA9F}" dt="2023-06-04T21:01:48.044" v="109" actId="1037"/>
          <ac:spMkLst>
            <pc:docMk/>
            <pc:sldMk cId="4037053369" sldId="262"/>
            <ac:spMk id="20" creationId="{F5F53149-D882-644C-8279-50BF3BA6AC15}"/>
          </ac:spMkLst>
        </pc:spChg>
        <pc:spChg chg="mod">
          <ac:chgData name="Wang, Wenwu Prof (CVSSP)" userId="5cff3a9f-d89f-4d7f-90a1-7b9ace01e059" providerId="ADAL" clId="{D06B2CF6-9473-49FD-9210-6A073D64BA9F}" dt="2023-06-04T21:01:48.044" v="109" actId="1037"/>
          <ac:spMkLst>
            <pc:docMk/>
            <pc:sldMk cId="4037053369" sldId="262"/>
            <ac:spMk id="22" creationId="{13CE497F-B981-8A4F-936E-801AE1181030}"/>
          </ac:spMkLst>
        </pc:spChg>
        <pc:spChg chg="mod">
          <ac:chgData name="Wang, Wenwu Prof (CVSSP)" userId="5cff3a9f-d89f-4d7f-90a1-7b9ace01e059" providerId="ADAL" clId="{D06B2CF6-9473-49FD-9210-6A073D64BA9F}" dt="2023-06-04T21:01:48.044" v="109" actId="1037"/>
          <ac:spMkLst>
            <pc:docMk/>
            <pc:sldMk cId="4037053369" sldId="262"/>
            <ac:spMk id="23" creationId="{864AE35E-8E22-5844-9ABE-8FB6AC8BDC9B}"/>
          </ac:spMkLst>
        </pc:spChg>
        <pc:spChg chg="mod">
          <ac:chgData name="Wang, Wenwu Prof (CVSSP)" userId="5cff3a9f-d89f-4d7f-90a1-7b9ace01e059" providerId="ADAL" clId="{D06B2CF6-9473-49FD-9210-6A073D64BA9F}" dt="2023-06-04T21:01:48.044" v="109" actId="1037"/>
          <ac:spMkLst>
            <pc:docMk/>
            <pc:sldMk cId="4037053369" sldId="262"/>
            <ac:spMk id="24" creationId="{B5C52372-1883-2D44-BFA5-02FEA128EF98}"/>
          </ac:spMkLst>
        </pc:spChg>
        <pc:spChg chg="mod">
          <ac:chgData name="Wang, Wenwu Prof (CVSSP)" userId="5cff3a9f-d89f-4d7f-90a1-7b9ace01e059" providerId="ADAL" clId="{D06B2CF6-9473-49FD-9210-6A073D64BA9F}" dt="2023-06-04T21:01:48.044" v="109" actId="1037"/>
          <ac:spMkLst>
            <pc:docMk/>
            <pc:sldMk cId="4037053369" sldId="262"/>
            <ac:spMk id="25" creationId="{1C0984FE-5573-FC4A-BF60-49C8C9EBF4CD}"/>
          </ac:spMkLst>
        </pc:spChg>
        <pc:spChg chg="mod">
          <ac:chgData name="Wang, Wenwu Prof (CVSSP)" userId="5cff3a9f-d89f-4d7f-90a1-7b9ace01e059" providerId="ADAL" clId="{D06B2CF6-9473-49FD-9210-6A073D64BA9F}" dt="2023-06-04T21:01:48.044" v="109" actId="1037"/>
          <ac:spMkLst>
            <pc:docMk/>
            <pc:sldMk cId="4037053369" sldId="262"/>
            <ac:spMk id="26" creationId="{DC90B7A2-21E1-6D45-B7D3-01F0E87BB6FA}"/>
          </ac:spMkLst>
        </pc:spChg>
        <pc:spChg chg="mod">
          <ac:chgData name="Wang, Wenwu Prof (CVSSP)" userId="5cff3a9f-d89f-4d7f-90a1-7b9ace01e059" providerId="ADAL" clId="{D06B2CF6-9473-49FD-9210-6A073D64BA9F}" dt="2023-06-04T21:01:48.044" v="109" actId="1037"/>
          <ac:spMkLst>
            <pc:docMk/>
            <pc:sldMk cId="4037053369" sldId="262"/>
            <ac:spMk id="27" creationId="{6A0FC53B-933C-7F4A-86FE-AC2A67D98F79}"/>
          </ac:spMkLst>
        </pc:spChg>
        <pc:spChg chg="mod">
          <ac:chgData name="Wang, Wenwu Prof (CVSSP)" userId="5cff3a9f-d89f-4d7f-90a1-7b9ace01e059" providerId="ADAL" clId="{D06B2CF6-9473-49FD-9210-6A073D64BA9F}" dt="2023-06-04T21:01:48.044" v="109" actId="1037"/>
          <ac:spMkLst>
            <pc:docMk/>
            <pc:sldMk cId="4037053369" sldId="262"/>
            <ac:spMk id="28" creationId="{CF57E927-BF61-8442-A52C-681988943A9E}"/>
          </ac:spMkLst>
        </pc:spChg>
        <pc:spChg chg="mod">
          <ac:chgData name="Wang, Wenwu Prof (CVSSP)" userId="5cff3a9f-d89f-4d7f-90a1-7b9ace01e059" providerId="ADAL" clId="{D06B2CF6-9473-49FD-9210-6A073D64BA9F}" dt="2023-06-04T21:01:48.044" v="109" actId="1037"/>
          <ac:spMkLst>
            <pc:docMk/>
            <pc:sldMk cId="4037053369" sldId="262"/>
            <ac:spMk id="30" creationId="{7764A76C-0957-ED41-BE66-FEA9108D66CE}"/>
          </ac:spMkLst>
        </pc:spChg>
        <pc:spChg chg="mod">
          <ac:chgData name="Wang, Wenwu Prof (CVSSP)" userId="5cff3a9f-d89f-4d7f-90a1-7b9ace01e059" providerId="ADAL" clId="{D06B2CF6-9473-49FD-9210-6A073D64BA9F}" dt="2023-06-04T21:01:48.044" v="109" actId="1037"/>
          <ac:spMkLst>
            <pc:docMk/>
            <pc:sldMk cId="4037053369" sldId="262"/>
            <ac:spMk id="32" creationId="{3BDC6C98-8154-6F4B-89BE-06617F56EC35}"/>
          </ac:spMkLst>
        </pc:spChg>
        <pc:spChg chg="mod">
          <ac:chgData name="Wang, Wenwu Prof (CVSSP)" userId="5cff3a9f-d89f-4d7f-90a1-7b9ace01e059" providerId="ADAL" clId="{D06B2CF6-9473-49FD-9210-6A073D64BA9F}" dt="2023-06-04T21:01:48.044" v="109" actId="1037"/>
          <ac:spMkLst>
            <pc:docMk/>
            <pc:sldMk cId="4037053369" sldId="262"/>
            <ac:spMk id="34" creationId="{A1A9C0FB-135B-CE47-BA7E-C045EBFE651C}"/>
          </ac:spMkLst>
        </pc:spChg>
        <pc:spChg chg="mod">
          <ac:chgData name="Wang, Wenwu Prof (CVSSP)" userId="5cff3a9f-d89f-4d7f-90a1-7b9ace01e059" providerId="ADAL" clId="{D06B2CF6-9473-49FD-9210-6A073D64BA9F}" dt="2023-06-04T21:01:48.044" v="109" actId="1037"/>
          <ac:spMkLst>
            <pc:docMk/>
            <pc:sldMk cId="4037053369" sldId="262"/>
            <ac:spMk id="35" creationId="{353051A2-13B1-8E4A-B942-8A81F8D279C9}"/>
          </ac:spMkLst>
        </pc:spChg>
        <pc:spChg chg="mod">
          <ac:chgData name="Wang, Wenwu Prof (CVSSP)" userId="5cff3a9f-d89f-4d7f-90a1-7b9ace01e059" providerId="ADAL" clId="{D06B2CF6-9473-49FD-9210-6A073D64BA9F}" dt="2023-06-04T21:01:48.044" v="109" actId="1037"/>
          <ac:spMkLst>
            <pc:docMk/>
            <pc:sldMk cId="4037053369" sldId="262"/>
            <ac:spMk id="36" creationId="{B6F9D1E7-04C6-8345-A348-BFF9AE12F6F8}"/>
          </ac:spMkLst>
        </pc:spChg>
        <pc:spChg chg="mod">
          <ac:chgData name="Wang, Wenwu Prof (CVSSP)" userId="5cff3a9f-d89f-4d7f-90a1-7b9ace01e059" providerId="ADAL" clId="{D06B2CF6-9473-49FD-9210-6A073D64BA9F}" dt="2023-06-04T21:01:48.044" v="109" actId="1037"/>
          <ac:spMkLst>
            <pc:docMk/>
            <pc:sldMk cId="4037053369" sldId="262"/>
            <ac:spMk id="37" creationId="{26D7ADD2-90C7-D14B-87C3-901306273585}"/>
          </ac:spMkLst>
        </pc:spChg>
        <pc:spChg chg="mod">
          <ac:chgData name="Wang, Wenwu Prof (CVSSP)" userId="5cff3a9f-d89f-4d7f-90a1-7b9ace01e059" providerId="ADAL" clId="{D06B2CF6-9473-49FD-9210-6A073D64BA9F}" dt="2023-06-04T21:01:48.044" v="109" actId="1037"/>
          <ac:spMkLst>
            <pc:docMk/>
            <pc:sldMk cId="4037053369" sldId="262"/>
            <ac:spMk id="38" creationId="{F235DA9B-4ACA-4644-B3B8-08AAE2FA675B}"/>
          </ac:spMkLst>
        </pc:spChg>
        <pc:spChg chg="mod">
          <ac:chgData name="Wang, Wenwu Prof (CVSSP)" userId="5cff3a9f-d89f-4d7f-90a1-7b9ace01e059" providerId="ADAL" clId="{D06B2CF6-9473-49FD-9210-6A073D64BA9F}" dt="2023-06-04T21:01:48.044" v="109" actId="1037"/>
          <ac:spMkLst>
            <pc:docMk/>
            <pc:sldMk cId="4037053369" sldId="262"/>
            <ac:spMk id="39" creationId="{7FCCAB83-EFB9-5440-B176-8282FA2E7579}"/>
          </ac:spMkLst>
        </pc:spChg>
        <pc:spChg chg="mod">
          <ac:chgData name="Wang, Wenwu Prof (CVSSP)" userId="5cff3a9f-d89f-4d7f-90a1-7b9ace01e059" providerId="ADAL" clId="{D06B2CF6-9473-49FD-9210-6A073D64BA9F}" dt="2023-06-04T21:01:48.044" v="109" actId="1037"/>
          <ac:spMkLst>
            <pc:docMk/>
            <pc:sldMk cId="4037053369" sldId="262"/>
            <ac:spMk id="47" creationId="{10A1C98D-1934-4B4F-B065-E8E6431E3E6C}"/>
          </ac:spMkLst>
        </pc:spChg>
        <pc:spChg chg="mod">
          <ac:chgData name="Wang, Wenwu Prof (CVSSP)" userId="5cff3a9f-d89f-4d7f-90a1-7b9ace01e059" providerId="ADAL" clId="{D06B2CF6-9473-49FD-9210-6A073D64BA9F}" dt="2023-06-04T21:01:48.044" v="109" actId="1037"/>
          <ac:spMkLst>
            <pc:docMk/>
            <pc:sldMk cId="4037053369" sldId="262"/>
            <ac:spMk id="55" creationId="{853F399D-260E-874E-98C2-0AD1E0E3670B}"/>
          </ac:spMkLst>
        </pc:spChg>
        <pc:spChg chg="mod">
          <ac:chgData name="Wang, Wenwu Prof (CVSSP)" userId="5cff3a9f-d89f-4d7f-90a1-7b9ace01e059" providerId="ADAL" clId="{D06B2CF6-9473-49FD-9210-6A073D64BA9F}" dt="2023-06-04T21:01:48.044" v="109" actId="1037"/>
          <ac:spMkLst>
            <pc:docMk/>
            <pc:sldMk cId="4037053369" sldId="262"/>
            <ac:spMk id="56" creationId="{498AC863-5C36-1B4D-B8AC-FFC7FCB52FF2}"/>
          </ac:spMkLst>
        </pc:spChg>
        <pc:spChg chg="mod">
          <ac:chgData name="Wang, Wenwu Prof (CVSSP)" userId="5cff3a9f-d89f-4d7f-90a1-7b9ace01e059" providerId="ADAL" clId="{D06B2CF6-9473-49FD-9210-6A073D64BA9F}" dt="2023-06-04T21:01:48.044" v="109" actId="1037"/>
          <ac:spMkLst>
            <pc:docMk/>
            <pc:sldMk cId="4037053369" sldId="262"/>
            <ac:spMk id="57" creationId="{6E0D83CF-DB74-4B46-9723-CD2C05738521}"/>
          </ac:spMkLst>
        </pc:spChg>
        <pc:spChg chg="mod">
          <ac:chgData name="Wang, Wenwu Prof (CVSSP)" userId="5cff3a9f-d89f-4d7f-90a1-7b9ace01e059" providerId="ADAL" clId="{D06B2CF6-9473-49FD-9210-6A073D64BA9F}" dt="2023-06-04T21:01:48.044" v="109" actId="1037"/>
          <ac:spMkLst>
            <pc:docMk/>
            <pc:sldMk cId="4037053369" sldId="262"/>
            <ac:spMk id="58" creationId="{CB302D51-0C9A-4643-AAEF-AEE3B2F93056}"/>
          </ac:spMkLst>
        </pc:spChg>
        <pc:spChg chg="mod">
          <ac:chgData name="Wang, Wenwu Prof (CVSSP)" userId="5cff3a9f-d89f-4d7f-90a1-7b9ace01e059" providerId="ADAL" clId="{D06B2CF6-9473-49FD-9210-6A073D64BA9F}" dt="2023-06-04T21:01:48.044" v="109" actId="1037"/>
          <ac:spMkLst>
            <pc:docMk/>
            <pc:sldMk cId="4037053369" sldId="262"/>
            <ac:spMk id="63" creationId="{B7C9C649-679B-B04C-BBC7-40C3B6C61599}"/>
          </ac:spMkLst>
        </pc:spChg>
        <pc:spChg chg="mod">
          <ac:chgData name="Wang, Wenwu Prof (CVSSP)" userId="5cff3a9f-d89f-4d7f-90a1-7b9ace01e059" providerId="ADAL" clId="{D06B2CF6-9473-49FD-9210-6A073D64BA9F}" dt="2023-06-04T21:01:48.044" v="109" actId="1037"/>
          <ac:spMkLst>
            <pc:docMk/>
            <pc:sldMk cId="4037053369" sldId="262"/>
            <ac:spMk id="70" creationId="{E16B59C3-08EB-E642-BE02-43835537355D}"/>
          </ac:spMkLst>
        </pc:spChg>
        <pc:spChg chg="mod">
          <ac:chgData name="Wang, Wenwu Prof (CVSSP)" userId="5cff3a9f-d89f-4d7f-90a1-7b9ace01e059" providerId="ADAL" clId="{D06B2CF6-9473-49FD-9210-6A073D64BA9F}" dt="2023-06-04T21:01:48.044" v="109" actId="1037"/>
          <ac:spMkLst>
            <pc:docMk/>
            <pc:sldMk cId="4037053369" sldId="262"/>
            <ac:spMk id="71" creationId="{6ED98E90-EBF4-9B4F-A545-27B38902193E}"/>
          </ac:spMkLst>
        </pc:spChg>
        <pc:spChg chg="mod">
          <ac:chgData name="Wang, Wenwu Prof (CVSSP)" userId="5cff3a9f-d89f-4d7f-90a1-7b9ace01e059" providerId="ADAL" clId="{D06B2CF6-9473-49FD-9210-6A073D64BA9F}" dt="2023-06-04T21:01:48.044" v="109" actId="1037"/>
          <ac:spMkLst>
            <pc:docMk/>
            <pc:sldMk cId="4037053369" sldId="262"/>
            <ac:spMk id="72" creationId="{EF507181-346F-DE44-81A4-5186977B409F}"/>
          </ac:spMkLst>
        </pc:spChg>
        <pc:spChg chg="mod">
          <ac:chgData name="Wang, Wenwu Prof (CVSSP)" userId="5cff3a9f-d89f-4d7f-90a1-7b9ace01e059" providerId="ADAL" clId="{D06B2CF6-9473-49FD-9210-6A073D64BA9F}" dt="2023-06-04T21:01:48.044" v="109" actId="1037"/>
          <ac:spMkLst>
            <pc:docMk/>
            <pc:sldMk cId="4037053369" sldId="262"/>
            <ac:spMk id="73" creationId="{524EE117-5A12-DB4B-A859-D1053BC3BB14}"/>
          </ac:spMkLst>
        </pc:spChg>
        <pc:spChg chg="mod">
          <ac:chgData name="Wang, Wenwu Prof (CVSSP)" userId="5cff3a9f-d89f-4d7f-90a1-7b9ace01e059" providerId="ADAL" clId="{D06B2CF6-9473-49FD-9210-6A073D64BA9F}" dt="2023-06-04T21:01:48.044" v="109" actId="1037"/>
          <ac:spMkLst>
            <pc:docMk/>
            <pc:sldMk cId="4037053369" sldId="262"/>
            <ac:spMk id="74" creationId="{B803BE73-FDBE-8147-A1DF-D9E3A2BD1E65}"/>
          </ac:spMkLst>
        </pc:spChg>
        <pc:spChg chg="mod">
          <ac:chgData name="Wang, Wenwu Prof (CVSSP)" userId="5cff3a9f-d89f-4d7f-90a1-7b9ace01e059" providerId="ADAL" clId="{D06B2CF6-9473-49FD-9210-6A073D64BA9F}" dt="2023-06-04T21:01:48.044" v="109" actId="1037"/>
          <ac:spMkLst>
            <pc:docMk/>
            <pc:sldMk cId="4037053369" sldId="262"/>
            <ac:spMk id="75" creationId="{23B3F46C-C47E-4F4B-8339-C64D5289DA96}"/>
          </ac:spMkLst>
        </pc:spChg>
        <pc:spChg chg="mod">
          <ac:chgData name="Wang, Wenwu Prof (CVSSP)" userId="5cff3a9f-d89f-4d7f-90a1-7b9ace01e059" providerId="ADAL" clId="{D06B2CF6-9473-49FD-9210-6A073D64BA9F}" dt="2023-06-04T21:01:48.044" v="109" actId="1037"/>
          <ac:spMkLst>
            <pc:docMk/>
            <pc:sldMk cId="4037053369" sldId="262"/>
            <ac:spMk id="79" creationId="{100B89B1-48B2-664D-B572-8F112ACE11D9}"/>
          </ac:spMkLst>
        </pc:spChg>
        <pc:spChg chg="mod">
          <ac:chgData name="Wang, Wenwu Prof (CVSSP)" userId="5cff3a9f-d89f-4d7f-90a1-7b9ace01e059" providerId="ADAL" clId="{D06B2CF6-9473-49FD-9210-6A073D64BA9F}" dt="2023-06-04T21:01:48.044" v="109" actId="1037"/>
          <ac:spMkLst>
            <pc:docMk/>
            <pc:sldMk cId="4037053369" sldId="262"/>
            <ac:spMk id="81" creationId="{5DCC6E78-9968-AB45-B0F4-9AC8691172BF}"/>
          </ac:spMkLst>
        </pc:spChg>
        <pc:spChg chg="mod">
          <ac:chgData name="Wang, Wenwu Prof (CVSSP)" userId="5cff3a9f-d89f-4d7f-90a1-7b9ace01e059" providerId="ADAL" clId="{D06B2CF6-9473-49FD-9210-6A073D64BA9F}" dt="2023-06-04T21:01:48.044" v="109" actId="1037"/>
          <ac:spMkLst>
            <pc:docMk/>
            <pc:sldMk cId="4037053369" sldId="262"/>
            <ac:spMk id="82" creationId="{836C364B-3E74-D14D-939F-F87867F49E81}"/>
          </ac:spMkLst>
        </pc:spChg>
        <pc:spChg chg="mod">
          <ac:chgData name="Wang, Wenwu Prof (CVSSP)" userId="5cff3a9f-d89f-4d7f-90a1-7b9ace01e059" providerId="ADAL" clId="{D06B2CF6-9473-49FD-9210-6A073D64BA9F}" dt="2023-06-04T21:01:48.044" v="109" actId="1037"/>
          <ac:spMkLst>
            <pc:docMk/>
            <pc:sldMk cId="4037053369" sldId="262"/>
            <ac:spMk id="83" creationId="{DE439317-2C96-284D-8366-66642BF5178B}"/>
          </ac:spMkLst>
        </pc:spChg>
        <pc:spChg chg="mod">
          <ac:chgData name="Wang, Wenwu Prof (CVSSP)" userId="5cff3a9f-d89f-4d7f-90a1-7b9ace01e059" providerId="ADAL" clId="{D06B2CF6-9473-49FD-9210-6A073D64BA9F}" dt="2023-06-04T21:01:48.044" v="109" actId="1037"/>
          <ac:spMkLst>
            <pc:docMk/>
            <pc:sldMk cId="4037053369" sldId="262"/>
            <ac:spMk id="84" creationId="{0E13435F-F7C2-D347-97D8-B12A82A1EBFB}"/>
          </ac:spMkLst>
        </pc:spChg>
        <pc:spChg chg="mod">
          <ac:chgData name="Wang, Wenwu Prof (CVSSP)" userId="5cff3a9f-d89f-4d7f-90a1-7b9ace01e059" providerId="ADAL" clId="{D06B2CF6-9473-49FD-9210-6A073D64BA9F}" dt="2023-06-04T21:01:48.044" v="109" actId="1037"/>
          <ac:spMkLst>
            <pc:docMk/>
            <pc:sldMk cId="4037053369" sldId="262"/>
            <ac:spMk id="85" creationId="{07A75370-CEB8-1847-9EE3-0BF87CD5886C}"/>
          </ac:spMkLst>
        </pc:spChg>
        <pc:spChg chg="mod">
          <ac:chgData name="Wang, Wenwu Prof (CVSSP)" userId="5cff3a9f-d89f-4d7f-90a1-7b9ace01e059" providerId="ADAL" clId="{D06B2CF6-9473-49FD-9210-6A073D64BA9F}" dt="2023-06-04T21:01:48.044" v="109" actId="1037"/>
          <ac:spMkLst>
            <pc:docMk/>
            <pc:sldMk cId="4037053369" sldId="262"/>
            <ac:spMk id="86" creationId="{0016E94D-984E-B64A-B873-FDB446A8A566}"/>
          </ac:spMkLst>
        </pc:spChg>
        <pc:spChg chg="mod">
          <ac:chgData name="Wang, Wenwu Prof (CVSSP)" userId="5cff3a9f-d89f-4d7f-90a1-7b9ace01e059" providerId="ADAL" clId="{D06B2CF6-9473-49FD-9210-6A073D64BA9F}" dt="2023-06-04T21:01:48.044" v="109" actId="1037"/>
          <ac:spMkLst>
            <pc:docMk/>
            <pc:sldMk cId="4037053369" sldId="262"/>
            <ac:spMk id="87" creationId="{B0701185-9A15-3541-9C77-71067218FF61}"/>
          </ac:spMkLst>
        </pc:spChg>
        <pc:spChg chg="mod">
          <ac:chgData name="Wang, Wenwu Prof (CVSSP)" userId="5cff3a9f-d89f-4d7f-90a1-7b9ace01e059" providerId="ADAL" clId="{D06B2CF6-9473-49FD-9210-6A073D64BA9F}" dt="2023-06-04T21:01:48.044" v="109" actId="1037"/>
          <ac:spMkLst>
            <pc:docMk/>
            <pc:sldMk cId="4037053369" sldId="262"/>
            <ac:spMk id="88" creationId="{5D826E15-ABA4-CD45-8C50-00C35B9A3099}"/>
          </ac:spMkLst>
        </pc:spChg>
        <pc:spChg chg="mod">
          <ac:chgData name="Wang, Wenwu Prof (CVSSP)" userId="5cff3a9f-d89f-4d7f-90a1-7b9ace01e059" providerId="ADAL" clId="{D06B2CF6-9473-49FD-9210-6A073D64BA9F}" dt="2023-06-04T21:01:48.044" v="109" actId="1037"/>
          <ac:spMkLst>
            <pc:docMk/>
            <pc:sldMk cId="4037053369" sldId="262"/>
            <ac:spMk id="89" creationId="{CE5F715B-C908-DA43-A2C5-8813C282FAA8}"/>
          </ac:spMkLst>
        </pc:spChg>
        <pc:spChg chg="mod">
          <ac:chgData name="Wang, Wenwu Prof (CVSSP)" userId="5cff3a9f-d89f-4d7f-90a1-7b9ace01e059" providerId="ADAL" clId="{D06B2CF6-9473-49FD-9210-6A073D64BA9F}" dt="2023-06-04T21:01:48.044" v="109" actId="1037"/>
          <ac:spMkLst>
            <pc:docMk/>
            <pc:sldMk cId="4037053369" sldId="262"/>
            <ac:spMk id="90" creationId="{E2E74D6F-C30F-2F44-8F28-FD20F63A499F}"/>
          </ac:spMkLst>
        </pc:spChg>
        <pc:spChg chg="mod">
          <ac:chgData name="Wang, Wenwu Prof (CVSSP)" userId="5cff3a9f-d89f-4d7f-90a1-7b9ace01e059" providerId="ADAL" clId="{D06B2CF6-9473-49FD-9210-6A073D64BA9F}" dt="2023-06-04T21:01:48.044" v="109" actId="1037"/>
          <ac:spMkLst>
            <pc:docMk/>
            <pc:sldMk cId="4037053369" sldId="262"/>
            <ac:spMk id="91" creationId="{E4C095F4-A204-1448-99C6-C6DAAEF965AC}"/>
          </ac:spMkLst>
        </pc:spChg>
        <pc:spChg chg="mod">
          <ac:chgData name="Wang, Wenwu Prof (CVSSP)" userId="5cff3a9f-d89f-4d7f-90a1-7b9ace01e059" providerId="ADAL" clId="{D06B2CF6-9473-49FD-9210-6A073D64BA9F}" dt="2023-06-04T21:01:48.044" v="109" actId="1037"/>
          <ac:spMkLst>
            <pc:docMk/>
            <pc:sldMk cId="4037053369" sldId="262"/>
            <ac:spMk id="92" creationId="{DA7225BE-DEA7-3D4B-85FA-C7FFEDFDD19D}"/>
          </ac:spMkLst>
        </pc:spChg>
        <pc:spChg chg="mod">
          <ac:chgData name="Wang, Wenwu Prof (CVSSP)" userId="5cff3a9f-d89f-4d7f-90a1-7b9ace01e059" providerId="ADAL" clId="{D06B2CF6-9473-49FD-9210-6A073D64BA9F}" dt="2023-06-04T21:01:48.044" v="109" actId="1037"/>
          <ac:spMkLst>
            <pc:docMk/>
            <pc:sldMk cId="4037053369" sldId="262"/>
            <ac:spMk id="93" creationId="{178B7DF6-EBF4-844D-AF37-E60A628C2615}"/>
          </ac:spMkLst>
        </pc:spChg>
        <pc:spChg chg="mod">
          <ac:chgData name="Wang, Wenwu Prof (CVSSP)" userId="5cff3a9f-d89f-4d7f-90a1-7b9ace01e059" providerId="ADAL" clId="{D06B2CF6-9473-49FD-9210-6A073D64BA9F}" dt="2023-06-04T21:01:48.044" v="109" actId="1037"/>
          <ac:spMkLst>
            <pc:docMk/>
            <pc:sldMk cId="4037053369" sldId="262"/>
            <ac:spMk id="94" creationId="{CB330B77-4D34-0343-9377-7D71CB73FA8A}"/>
          </ac:spMkLst>
        </pc:spChg>
        <pc:spChg chg="mod">
          <ac:chgData name="Wang, Wenwu Prof (CVSSP)" userId="5cff3a9f-d89f-4d7f-90a1-7b9ace01e059" providerId="ADAL" clId="{D06B2CF6-9473-49FD-9210-6A073D64BA9F}" dt="2023-06-04T21:01:48.044" v="109" actId="1037"/>
          <ac:spMkLst>
            <pc:docMk/>
            <pc:sldMk cId="4037053369" sldId="262"/>
            <ac:spMk id="95" creationId="{34AD17C3-5792-9548-9B60-8A45C881DA83}"/>
          </ac:spMkLst>
        </pc:spChg>
        <pc:spChg chg="mod">
          <ac:chgData name="Wang, Wenwu Prof (CVSSP)" userId="5cff3a9f-d89f-4d7f-90a1-7b9ace01e059" providerId="ADAL" clId="{D06B2CF6-9473-49FD-9210-6A073D64BA9F}" dt="2023-06-04T21:01:48.044" v="109" actId="1037"/>
          <ac:spMkLst>
            <pc:docMk/>
            <pc:sldMk cId="4037053369" sldId="262"/>
            <ac:spMk id="96" creationId="{2A523869-CA42-1341-A08C-038E2C3D82C4}"/>
          </ac:spMkLst>
        </pc:spChg>
        <pc:spChg chg="mod">
          <ac:chgData name="Wang, Wenwu Prof (CVSSP)" userId="5cff3a9f-d89f-4d7f-90a1-7b9ace01e059" providerId="ADAL" clId="{D06B2CF6-9473-49FD-9210-6A073D64BA9F}" dt="2023-06-04T21:01:48.044" v="109" actId="1037"/>
          <ac:spMkLst>
            <pc:docMk/>
            <pc:sldMk cId="4037053369" sldId="262"/>
            <ac:spMk id="100" creationId="{A92B4F9C-A3C1-B24F-BD76-62759C46FAB8}"/>
          </ac:spMkLst>
        </pc:spChg>
        <pc:spChg chg="mod">
          <ac:chgData name="Wang, Wenwu Prof (CVSSP)" userId="5cff3a9f-d89f-4d7f-90a1-7b9ace01e059" providerId="ADAL" clId="{D06B2CF6-9473-49FD-9210-6A073D64BA9F}" dt="2023-06-04T21:01:48.044" v="109" actId="1037"/>
          <ac:spMkLst>
            <pc:docMk/>
            <pc:sldMk cId="4037053369" sldId="262"/>
            <ac:spMk id="101" creationId="{D387474D-9294-764B-8511-F17FD202C09F}"/>
          </ac:spMkLst>
        </pc:spChg>
        <pc:spChg chg="mod">
          <ac:chgData name="Wang, Wenwu Prof (CVSSP)" userId="5cff3a9f-d89f-4d7f-90a1-7b9ace01e059" providerId="ADAL" clId="{D06B2CF6-9473-49FD-9210-6A073D64BA9F}" dt="2023-06-04T21:01:48.044" v="109" actId="1037"/>
          <ac:spMkLst>
            <pc:docMk/>
            <pc:sldMk cId="4037053369" sldId="262"/>
            <ac:spMk id="102" creationId="{1C593CC9-A49A-4547-9DDB-9761A7D48D99}"/>
          </ac:spMkLst>
        </pc:spChg>
        <pc:spChg chg="mod">
          <ac:chgData name="Wang, Wenwu Prof (CVSSP)" userId="5cff3a9f-d89f-4d7f-90a1-7b9ace01e059" providerId="ADAL" clId="{D06B2CF6-9473-49FD-9210-6A073D64BA9F}" dt="2023-06-04T21:01:48.044" v="109" actId="1037"/>
          <ac:spMkLst>
            <pc:docMk/>
            <pc:sldMk cId="4037053369" sldId="262"/>
            <ac:spMk id="103" creationId="{3D8D4632-C866-8546-9DF2-2C82D43F1AA0}"/>
          </ac:spMkLst>
        </pc:spChg>
        <pc:spChg chg="mod">
          <ac:chgData name="Wang, Wenwu Prof (CVSSP)" userId="5cff3a9f-d89f-4d7f-90a1-7b9ace01e059" providerId="ADAL" clId="{D06B2CF6-9473-49FD-9210-6A073D64BA9F}" dt="2023-06-04T21:01:48.044" v="109" actId="1037"/>
          <ac:spMkLst>
            <pc:docMk/>
            <pc:sldMk cId="4037053369" sldId="262"/>
            <ac:spMk id="108" creationId="{08B07D71-45B7-2C4F-A8B5-CF97C88A6A5F}"/>
          </ac:spMkLst>
        </pc:spChg>
        <pc:spChg chg="mod">
          <ac:chgData name="Wang, Wenwu Prof (CVSSP)" userId="5cff3a9f-d89f-4d7f-90a1-7b9ace01e059" providerId="ADAL" clId="{D06B2CF6-9473-49FD-9210-6A073D64BA9F}" dt="2023-06-04T21:01:48.044" v="109" actId="1037"/>
          <ac:spMkLst>
            <pc:docMk/>
            <pc:sldMk cId="4037053369" sldId="262"/>
            <ac:spMk id="109" creationId="{3A02A4FB-4CF3-6642-BC27-DF48F3EFB84B}"/>
          </ac:spMkLst>
        </pc:spChg>
        <pc:spChg chg="mod">
          <ac:chgData name="Wang, Wenwu Prof (CVSSP)" userId="5cff3a9f-d89f-4d7f-90a1-7b9ace01e059" providerId="ADAL" clId="{D06B2CF6-9473-49FD-9210-6A073D64BA9F}" dt="2023-06-04T21:01:48.044" v="109" actId="1037"/>
          <ac:spMkLst>
            <pc:docMk/>
            <pc:sldMk cId="4037053369" sldId="262"/>
            <ac:spMk id="110" creationId="{4A248ED1-7EC3-A44E-BA04-4AB6D4EEF5B4}"/>
          </ac:spMkLst>
        </pc:spChg>
        <pc:spChg chg="mod">
          <ac:chgData name="Wang, Wenwu Prof (CVSSP)" userId="5cff3a9f-d89f-4d7f-90a1-7b9ace01e059" providerId="ADAL" clId="{D06B2CF6-9473-49FD-9210-6A073D64BA9F}" dt="2023-06-04T21:01:48.044" v="109" actId="1037"/>
          <ac:spMkLst>
            <pc:docMk/>
            <pc:sldMk cId="4037053369" sldId="262"/>
            <ac:spMk id="111" creationId="{AC7A2F2F-9CF4-5B49-8BDE-CF2942F4CDE5}"/>
          </ac:spMkLst>
        </pc:spChg>
        <pc:picChg chg="mod">
          <ac:chgData name="Wang, Wenwu Prof (CVSSP)" userId="5cff3a9f-d89f-4d7f-90a1-7b9ace01e059" providerId="ADAL" clId="{D06B2CF6-9473-49FD-9210-6A073D64BA9F}" dt="2023-06-04T21:01:48.044" v="109" actId="1037"/>
          <ac:picMkLst>
            <pc:docMk/>
            <pc:sldMk cId="4037053369" sldId="262"/>
            <ac:picMk id="11" creationId="{EE270F5E-E38A-7649-A5DD-13CC069E30FA}"/>
          </ac:picMkLst>
        </pc:picChg>
        <pc:picChg chg="mod">
          <ac:chgData name="Wang, Wenwu Prof (CVSSP)" userId="5cff3a9f-d89f-4d7f-90a1-7b9ace01e059" providerId="ADAL" clId="{D06B2CF6-9473-49FD-9210-6A073D64BA9F}" dt="2023-06-04T21:01:48.044" v="109" actId="1037"/>
          <ac:picMkLst>
            <pc:docMk/>
            <pc:sldMk cId="4037053369" sldId="262"/>
            <ac:picMk id="106" creationId="{3837984C-64B2-D649-A434-CC45CE1726E9}"/>
          </ac:picMkLst>
        </pc:picChg>
        <pc:cxnChg chg="mod">
          <ac:chgData name="Wang, Wenwu Prof (CVSSP)" userId="5cff3a9f-d89f-4d7f-90a1-7b9ace01e059" providerId="ADAL" clId="{D06B2CF6-9473-49FD-9210-6A073D64BA9F}" dt="2023-06-04T21:01:48.044" v="109" actId="1037"/>
          <ac:cxnSpMkLst>
            <pc:docMk/>
            <pc:sldMk cId="4037053369" sldId="262"/>
            <ac:cxnSpMk id="19" creationId="{5696B293-BD44-D64C-90B9-63DD67D07291}"/>
          </ac:cxnSpMkLst>
        </pc:cxnChg>
        <pc:cxnChg chg="mod">
          <ac:chgData name="Wang, Wenwu Prof (CVSSP)" userId="5cff3a9f-d89f-4d7f-90a1-7b9ace01e059" providerId="ADAL" clId="{D06B2CF6-9473-49FD-9210-6A073D64BA9F}" dt="2023-06-04T21:01:48.044" v="109" actId="1037"/>
          <ac:cxnSpMkLst>
            <pc:docMk/>
            <pc:sldMk cId="4037053369" sldId="262"/>
            <ac:cxnSpMk id="21" creationId="{1A1DAA65-932C-4E4E-9783-0AA74D1EAF99}"/>
          </ac:cxnSpMkLst>
        </pc:cxnChg>
        <pc:cxnChg chg="mod">
          <ac:chgData name="Wang, Wenwu Prof (CVSSP)" userId="5cff3a9f-d89f-4d7f-90a1-7b9ace01e059" providerId="ADAL" clId="{D06B2CF6-9473-49FD-9210-6A073D64BA9F}" dt="2023-06-04T21:01:48.044" v="109" actId="1037"/>
          <ac:cxnSpMkLst>
            <pc:docMk/>
            <pc:sldMk cId="4037053369" sldId="262"/>
            <ac:cxnSpMk id="29" creationId="{504410BC-7DF2-FF4B-BD96-3DD40CD739B4}"/>
          </ac:cxnSpMkLst>
        </pc:cxnChg>
        <pc:cxnChg chg="mod">
          <ac:chgData name="Wang, Wenwu Prof (CVSSP)" userId="5cff3a9f-d89f-4d7f-90a1-7b9ace01e059" providerId="ADAL" clId="{D06B2CF6-9473-49FD-9210-6A073D64BA9F}" dt="2023-06-04T21:01:48.044" v="109" actId="1037"/>
          <ac:cxnSpMkLst>
            <pc:docMk/>
            <pc:sldMk cId="4037053369" sldId="262"/>
            <ac:cxnSpMk id="31" creationId="{938C6E5A-5C60-084A-BA7A-A2AF4B0E22D9}"/>
          </ac:cxnSpMkLst>
        </pc:cxnChg>
        <pc:cxnChg chg="mod">
          <ac:chgData name="Wang, Wenwu Prof (CVSSP)" userId="5cff3a9f-d89f-4d7f-90a1-7b9ace01e059" providerId="ADAL" clId="{D06B2CF6-9473-49FD-9210-6A073D64BA9F}" dt="2023-06-04T21:01:48.044" v="109" actId="1037"/>
          <ac:cxnSpMkLst>
            <pc:docMk/>
            <pc:sldMk cId="4037053369" sldId="262"/>
            <ac:cxnSpMk id="33" creationId="{A1A54D2E-6714-484A-8475-D579D0DF0EE2}"/>
          </ac:cxnSpMkLst>
        </pc:cxnChg>
        <pc:cxnChg chg="mod">
          <ac:chgData name="Wang, Wenwu Prof (CVSSP)" userId="5cff3a9f-d89f-4d7f-90a1-7b9ace01e059" providerId="ADAL" clId="{D06B2CF6-9473-49FD-9210-6A073D64BA9F}" dt="2023-06-04T21:01:48.044" v="109" actId="1037"/>
          <ac:cxnSpMkLst>
            <pc:docMk/>
            <pc:sldMk cId="4037053369" sldId="262"/>
            <ac:cxnSpMk id="40" creationId="{60038D1C-6DE9-E848-BAC3-348A551F498E}"/>
          </ac:cxnSpMkLst>
        </pc:cxnChg>
        <pc:cxnChg chg="mod">
          <ac:chgData name="Wang, Wenwu Prof (CVSSP)" userId="5cff3a9f-d89f-4d7f-90a1-7b9ace01e059" providerId="ADAL" clId="{D06B2CF6-9473-49FD-9210-6A073D64BA9F}" dt="2023-06-04T21:01:48.044" v="109" actId="1037"/>
          <ac:cxnSpMkLst>
            <pc:docMk/>
            <pc:sldMk cId="4037053369" sldId="262"/>
            <ac:cxnSpMk id="41" creationId="{1D86FD55-1B30-A647-80D7-B7C4B4994F49}"/>
          </ac:cxnSpMkLst>
        </pc:cxnChg>
        <pc:cxnChg chg="mod">
          <ac:chgData name="Wang, Wenwu Prof (CVSSP)" userId="5cff3a9f-d89f-4d7f-90a1-7b9ace01e059" providerId="ADAL" clId="{D06B2CF6-9473-49FD-9210-6A073D64BA9F}" dt="2023-06-04T21:01:48.044" v="109" actId="1037"/>
          <ac:cxnSpMkLst>
            <pc:docMk/>
            <pc:sldMk cId="4037053369" sldId="262"/>
            <ac:cxnSpMk id="42" creationId="{4E1BEAAF-653A-F341-8636-C692AF2B663D}"/>
          </ac:cxnSpMkLst>
        </pc:cxnChg>
        <pc:cxnChg chg="mod">
          <ac:chgData name="Wang, Wenwu Prof (CVSSP)" userId="5cff3a9f-d89f-4d7f-90a1-7b9ace01e059" providerId="ADAL" clId="{D06B2CF6-9473-49FD-9210-6A073D64BA9F}" dt="2023-06-04T21:01:48.044" v="109" actId="1037"/>
          <ac:cxnSpMkLst>
            <pc:docMk/>
            <pc:sldMk cId="4037053369" sldId="262"/>
            <ac:cxnSpMk id="43" creationId="{186572BC-3A4C-E44C-ABBC-255FB920C556}"/>
          </ac:cxnSpMkLst>
        </pc:cxnChg>
        <pc:cxnChg chg="mod">
          <ac:chgData name="Wang, Wenwu Prof (CVSSP)" userId="5cff3a9f-d89f-4d7f-90a1-7b9ace01e059" providerId="ADAL" clId="{D06B2CF6-9473-49FD-9210-6A073D64BA9F}" dt="2023-06-04T21:01:48.044" v="109" actId="1037"/>
          <ac:cxnSpMkLst>
            <pc:docMk/>
            <pc:sldMk cId="4037053369" sldId="262"/>
            <ac:cxnSpMk id="44" creationId="{25C3F1D6-C7C8-9940-9F03-E8C0575B42C8}"/>
          </ac:cxnSpMkLst>
        </pc:cxnChg>
        <pc:cxnChg chg="mod">
          <ac:chgData name="Wang, Wenwu Prof (CVSSP)" userId="5cff3a9f-d89f-4d7f-90a1-7b9ace01e059" providerId="ADAL" clId="{D06B2CF6-9473-49FD-9210-6A073D64BA9F}" dt="2023-06-04T21:01:48.044" v="109" actId="1037"/>
          <ac:cxnSpMkLst>
            <pc:docMk/>
            <pc:sldMk cId="4037053369" sldId="262"/>
            <ac:cxnSpMk id="45" creationId="{02050771-A542-A74C-9B76-2FCF4558BCB0}"/>
          </ac:cxnSpMkLst>
        </pc:cxnChg>
        <pc:cxnChg chg="mod">
          <ac:chgData name="Wang, Wenwu Prof (CVSSP)" userId="5cff3a9f-d89f-4d7f-90a1-7b9ace01e059" providerId="ADAL" clId="{D06B2CF6-9473-49FD-9210-6A073D64BA9F}" dt="2023-06-04T21:01:48.044" v="109" actId="1037"/>
          <ac:cxnSpMkLst>
            <pc:docMk/>
            <pc:sldMk cId="4037053369" sldId="262"/>
            <ac:cxnSpMk id="46" creationId="{E0A8FF43-41D0-864B-B605-FDD915F7B699}"/>
          </ac:cxnSpMkLst>
        </pc:cxnChg>
        <pc:cxnChg chg="mod">
          <ac:chgData name="Wang, Wenwu Prof (CVSSP)" userId="5cff3a9f-d89f-4d7f-90a1-7b9ace01e059" providerId="ADAL" clId="{D06B2CF6-9473-49FD-9210-6A073D64BA9F}" dt="2023-06-04T21:01:48.044" v="109" actId="1037"/>
          <ac:cxnSpMkLst>
            <pc:docMk/>
            <pc:sldMk cId="4037053369" sldId="262"/>
            <ac:cxnSpMk id="48" creationId="{846D4AB5-9308-0743-89F0-EB058AF8A299}"/>
          </ac:cxnSpMkLst>
        </pc:cxnChg>
        <pc:cxnChg chg="mod">
          <ac:chgData name="Wang, Wenwu Prof (CVSSP)" userId="5cff3a9f-d89f-4d7f-90a1-7b9ace01e059" providerId="ADAL" clId="{D06B2CF6-9473-49FD-9210-6A073D64BA9F}" dt="2023-06-04T21:01:48.044" v="109" actId="1037"/>
          <ac:cxnSpMkLst>
            <pc:docMk/>
            <pc:sldMk cId="4037053369" sldId="262"/>
            <ac:cxnSpMk id="49" creationId="{A83F12DC-778E-004A-BF5C-E66CD7DA5BB0}"/>
          </ac:cxnSpMkLst>
        </pc:cxnChg>
        <pc:cxnChg chg="mod">
          <ac:chgData name="Wang, Wenwu Prof (CVSSP)" userId="5cff3a9f-d89f-4d7f-90a1-7b9ace01e059" providerId="ADAL" clId="{D06B2CF6-9473-49FD-9210-6A073D64BA9F}" dt="2023-06-04T21:01:48.044" v="109" actId="1037"/>
          <ac:cxnSpMkLst>
            <pc:docMk/>
            <pc:sldMk cId="4037053369" sldId="262"/>
            <ac:cxnSpMk id="50" creationId="{4956FB7A-DE69-9B4A-88E2-983AA4D56591}"/>
          </ac:cxnSpMkLst>
        </pc:cxnChg>
        <pc:cxnChg chg="mod">
          <ac:chgData name="Wang, Wenwu Prof (CVSSP)" userId="5cff3a9f-d89f-4d7f-90a1-7b9ace01e059" providerId="ADAL" clId="{D06B2CF6-9473-49FD-9210-6A073D64BA9F}" dt="2023-06-04T21:01:48.044" v="109" actId="1037"/>
          <ac:cxnSpMkLst>
            <pc:docMk/>
            <pc:sldMk cId="4037053369" sldId="262"/>
            <ac:cxnSpMk id="51" creationId="{7C608FFA-BD32-4E41-A8F2-AFEA2AA23091}"/>
          </ac:cxnSpMkLst>
        </pc:cxnChg>
        <pc:cxnChg chg="mod">
          <ac:chgData name="Wang, Wenwu Prof (CVSSP)" userId="5cff3a9f-d89f-4d7f-90a1-7b9ace01e059" providerId="ADAL" clId="{D06B2CF6-9473-49FD-9210-6A073D64BA9F}" dt="2023-06-04T21:01:48.044" v="109" actId="1037"/>
          <ac:cxnSpMkLst>
            <pc:docMk/>
            <pc:sldMk cId="4037053369" sldId="262"/>
            <ac:cxnSpMk id="52" creationId="{DB95B3DA-A116-5545-A837-A3A8B1EDD04E}"/>
          </ac:cxnSpMkLst>
        </pc:cxnChg>
        <pc:cxnChg chg="mod">
          <ac:chgData name="Wang, Wenwu Prof (CVSSP)" userId="5cff3a9f-d89f-4d7f-90a1-7b9ace01e059" providerId="ADAL" clId="{D06B2CF6-9473-49FD-9210-6A073D64BA9F}" dt="2023-06-04T21:01:48.044" v="109" actId="1037"/>
          <ac:cxnSpMkLst>
            <pc:docMk/>
            <pc:sldMk cId="4037053369" sldId="262"/>
            <ac:cxnSpMk id="53" creationId="{C170DE2E-047C-9D48-B1F0-C8B29C37FD66}"/>
          </ac:cxnSpMkLst>
        </pc:cxnChg>
        <pc:cxnChg chg="mod">
          <ac:chgData name="Wang, Wenwu Prof (CVSSP)" userId="5cff3a9f-d89f-4d7f-90a1-7b9ace01e059" providerId="ADAL" clId="{D06B2CF6-9473-49FD-9210-6A073D64BA9F}" dt="2023-06-04T21:01:48.044" v="109" actId="1037"/>
          <ac:cxnSpMkLst>
            <pc:docMk/>
            <pc:sldMk cId="4037053369" sldId="262"/>
            <ac:cxnSpMk id="54" creationId="{810719F2-253D-D64C-BE21-4C82B6484147}"/>
          </ac:cxnSpMkLst>
        </pc:cxnChg>
        <pc:cxnChg chg="mod">
          <ac:chgData name="Wang, Wenwu Prof (CVSSP)" userId="5cff3a9f-d89f-4d7f-90a1-7b9ace01e059" providerId="ADAL" clId="{D06B2CF6-9473-49FD-9210-6A073D64BA9F}" dt="2023-06-04T21:01:48.044" v="109" actId="1037"/>
          <ac:cxnSpMkLst>
            <pc:docMk/>
            <pc:sldMk cId="4037053369" sldId="262"/>
            <ac:cxnSpMk id="59" creationId="{C10A5A07-A51B-5A49-B3E8-FCB47855A71B}"/>
          </ac:cxnSpMkLst>
        </pc:cxnChg>
        <pc:cxnChg chg="mod">
          <ac:chgData name="Wang, Wenwu Prof (CVSSP)" userId="5cff3a9f-d89f-4d7f-90a1-7b9ace01e059" providerId="ADAL" clId="{D06B2CF6-9473-49FD-9210-6A073D64BA9F}" dt="2023-06-04T21:01:48.044" v="109" actId="1037"/>
          <ac:cxnSpMkLst>
            <pc:docMk/>
            <pc:sldMk cId="4037053369" sldId="262"/>
            <ac:cxnSpMk id="60" creationId="{AD2A4B66-609A-3F49-97F8-502E0A872791}"/>
          </ac:cxnSpMkLst>
        </pc:cxnChg>
        <pc:cxnChg chg="mod">
          <ac:chgData name="Wang, Wenwu Prof (CVSSP)" userId="5cff3a9f-d89f-4d7f-90a1-7b9ace01e059" providerId="ADAL" clId="{D06B2CF6-9473-49FD-9210-6A073D64BA9F}" dt="2023-06-04T21:01:48.044" v="109" actId="1037"/>
          <ac:cxnSpMkLst>
            <pc:docMk/>
            <pc:sldMk cId="4037053369" sldId="262"/>
            <ac:cxnSpMk id="61" creationId="{2F91BF34-B0AC-F54F-8A15-F7AFA72AB7E2}"/>
          </ac:cxnSpMkLst>
        </pc:cxnChg>
        <pc:cxnChg chg="mod">
          <ac:chgData name="Wang, Wenwu Prof (CVSSP)" userId="5cff3a9f-d89f-4d7f-90a1-7b9ace01e059" providerId="ADAL" clId="{D06B2CF6-9473-49FD-9210-6A073D64BA9F}" dt="2023-06-04T21:01:48.044" v="109" actId="1037"/>
          <ac:cxnSpMkLst>
            <pc:docMk/>
            <pc:sldMk cId="4037053369" sldId="262"/>
            <ac:cxnSpMk id="62" creationId="{073F658D-5208-F941-B9C6-80D41A93A5B9}"/>
          </ac:cxnSpMkLst>
        </pc:cxnChg>
        <pc:cxnChg chg="mod">
          <ac:chgData name="Wang, Wenwu Prof (CVSSP)" userId="5cff3a9f-d89f-4d7f-90a1-7b9ace01e059" providerId="ADAL" clId="{D06B2CF6-9473-49FD-9210-6A073D64BA9F}" dt="2023-06-04T21:01:48.044" v="109" actId="1037"/>
          <ac:cxnSpMkLst>
            <pc:docMk/>
            <pc:sldMk cId="4037053369" sldId="262"/>
            <ac:cxnSpMk id="64" creationId="{9F6CF3B3-2DF8-9E40-898C-B59200F91446}"/>
          </ac:cxnSpMkLst>
        </pc:cxnChg>
        <pc:cxnChg chg="mod">
          <ac:chgData name="Wang, Wenwu Prof (CVSSP)" userId="5cff3a9f-d89f-4d7f-90a1-7b9ace01e059" providerId="ADAL" clId="{D06B2CF6-9473-49FD-9210-6A073D64BA9F}" dt="2023-06-04T21:01:48.044" v="109" actId="1037"/>
          <ac:cxnSpMkLst>
            <pc:docMk/>
            <pc:sldMk cId="4037053369" sldId="262"/>
            <ac:cxnSpMk id="65" creationId="{DE3A43EE-9C7C-3F40-ADF9-F859166DFC23}"/>
          </ac:cxnSpMkLst>
        </pc:cxnChg>
        <pc:cxnChg chg="mod">
          <ac:chgData name="Wang, Wenwu Prof (CVSSP)" userId="5cff3a9f-d89f-4d7f-90a1-7b9ace01e059" providerId="ADAL" clId="{D06B2CF6-9473-49FD-9210-6A073D64BA9F}" dt="2023-06-04T21:01:48.044" v="109" actId="1037"/>
          <ac:cxnSpMkLst>
            <pc:docMk/>
            <pc:sldMk cId="4037053369" sldId="262"/>
            <ac:cxnSpMk id="66" creationId="{D1A9BC72-352B-4D4A-89C5-B231E2572B18}"/>
          </ac:cxnSpMkLst>
        </pc:cxnChg>
        <pc:cxnChg chg="mod">
          <ac:chgData name="Wang, Wenwu Prof (CVSSP)" userId="5cff3a9f-d89f-4d7f-90a1-7b9ace01e059" providerId="ADAL" clId="{D06B2CF6-9473-49FD-9210-6A073D64BA9F}" dt="2023-06-04T21:01:48.044" v="109" actId="1037"/>
          <ac:cxnSpMkLst>
            <pc:docMk/>
            <pc:sldMk cId="4037053369" sldId="262"/>
            <ac:cxnSpMk id="67" creationId="{4BE4EDD7-5B72-2E44-A1D4-6026DC9A01E5}"/>
          </ac:cxnSpMkLst>
        </pc:cxnChg>
        <pc:cxnChg chg="mod">
          <ac:chgData name="Wang, Wenwu Prof (CVSSP)" userId="5cff3a9f-d89f-4d7f-90a1-7b9ace01e059" providerId="ADAL" clId="{D06B2CF6-9473-49FD-9210-6A073D64BA9F}" dt="2023-06-04T21:01:48.044" v="109" actId="1037"/>
          <ac:cxnSpMkLst>
            <pc:docMk/>
            <pc:sldMk cId="4037053369" sldId="262"/>
            <ac:cxnSpMk id="68" creationId="{9B5BFF33-6022-C345-9857-0BA2E8F1599E}"/>
          </ac:cxnSpMkLst>
        </pc:cxnChg>
        <pc:cxnChg chg="mod">
          <ac:chgData name="Wang, Wenwu Prof (CVSSP)" userId="5cff3a9f-d89f-4d7f-90a1-7b9ace01e059" providerId="ADAL" clId="{D06B2CF6-9473-49FD-9210-6A073D64BA9F}" dt="2023-06-04T21:01:48.044" v="109" actId="1037"/>
          <ac:cxnSpMkLst>
            <pc:docMk/>
            <pc:sldMk cId="4037053369" sldId="262"/>
            <ac:cxnSpMk id="69" creationId="{ED94140F-2405-3943-AD25-3FFCA4E19484}"/>
          </ac:cxnSpMkLst>
        </pc:cxnChg>
        <pc:cxnChg chg="mod">
          <ac:chgData name="Wang, Wenwu Prof (CVSSP)" userId="5cff3a9f-d89f-4d7f-90a1-7b9ace01e059" providerId="ADAL" clId="{D06B2CF6-9473-49FD-9210-6A073D64BA9F}" dt="2023-06-04T21:01:48.044" v="109" actId="1037"/>
          <ac:cxnSpMkLst>
            <pc:docMk/>
            <pc:sldMk cId="4037053369" sldId="262"/>
            <ac:cxnSpMk id="76" creationId="{264B8EA4-CDED-6B47-94F4-C4FEC28AC518}"/>
          </ac:cxnSpMkLst>
        </pc:cxnChg>
        <pc:cxnChg chg="mod">
          <ac:chgData name="Wang, Wenwu Prof (CVSSP)" userId="5cff3a9f-d89f-4d7f-90a1-7b9ace01e059" providerId="ADAL" clId="{D06B2CF6-9473-49FD-9210-6A073D64BA9F}" dt="2023-06-04T21:01:48.044" v="109" actId="1037"/>
          <ac:cxnSpMkLst>
            <pc:docMk/>
            <pc:sldMk cId="4037053369" sldId="262"/>
            <ac:cxnSpMk id="77" creationId="{8D770256-DF26-C64D-8AC1-DBD20C20B1F1}"/>
          </ac:cxnSpMkLst>
        </pc:cxnChg>
        <pc:cxnChg chg="mod">
          <ac:chgData name="Wang, Wenwu Prof (CVSSP)" userId="5cff3a9f-d89f-4d7f-90a1-7b9ace01e059" providerId="ADAL" clId="{D06B2CF6-9473-49FD-9210-6A073D64BA9F}" dt="2023-06-04T21:01:48.044" v="109" actId="1037"/>
          <ac:cxnSpMkLst>
            <pc:docMk/>
            <pc:sldMk cId="4037053369" sldId="262"/>
            <ac:cxnSpMk id="78" creationId="{321874EC-EFDF-DB4C-BAD7-901D3BB4E9AF}"/>
          </ac:cxnSpMkLst>
        </pc:cxnChg>
        <pc:cxnChg chg="mod">
          <ac:chgData name="Wang, Wenwu Prof (CVSSP)" userId="5cff3a9f-d89f-4d7f-90a1-7b9ace01e059" providerId="ADAL" clId="{D06B2CF6-9473-49FD-9210-6A073D64BA9F}" dt="2023-06-04T21:01:48.044" v="109" actId="1037"/>
          <ac:cxnSpMkLst>
            <pc:docMk/>
            <pc:sldMk cId="4037053369" sldId="262"/>
            <ac:cxnSpMk id="80" creationId="{C1E843C7-2AFC-0246-AC61-FFC5FD394689}"/>
          </ac:cxnSpMkLst>
        </pc:cxnChg>
        <pc:cxnChg chg="mod">
          <ac:chgData name="Wang, Wenwu Prof (CVSSP)" userId="5cff3a9f-d89f-4d7f-90a1-7b9ace01e059" providerId="ADAL" clId="{D06B2CF6-9473-49FD-9210-6A073D64BA9F}" dt="2023-06-04T21:01:48.044" v="109" actId="1037"/>
          <ac:cxnSpMkLst>
            <pc:docMk/>
            <pc:sldMk cId="4037053369" sldId="262"/>
            <ac:cxnSpMk id="97" creationId="{53B582B3-1B6A-0644-A787-09E5D31E0C70}"/>
          </ac:cxnSpMkLst>
        </pc:cxnChg>
        <pc:cxnChg chg="mod">
          <ac:chgData name="Wang, Wenwu Prof (CVSSP)" userId="5cff3a9f-d89f-4d7f-90a1-7b9ace01e059" providerId="ADAL" clId="{D06B2CF6-9473-49FD-9210-6A073D64BA9F}" dt="2023-06-04T21:01:48.044" v="109" actId="1037"/>
          <ac:cxnSpMkLst>
            <pc:docMk/>
            <pc:sldMk cId="4037053369" sldId="262"/>
            <ac:cxnSpMk id="98" creationId="{1F02061B-A5DA-524D-AF5E-076BAC9DB067}"/>
          </ac:cxnSpMkLst>
        </pc:cxnChg>
        <pc:cxnChg chg="mod">
          <ac:chgData name="Wang, Wenwu Prof (CVSSP)" userId="5cff3a9f-d89f-4d7f-90a1-7b9ace01e059" providerId="ADAL" clId="{D06B2CF6-9473-49FD-9210-6A073D64BA9F}" dt="2023-06-04T21:01:48.044" v="109" actId="1037"/>
          <ac:cxnSpMkLst>
            <pc:docMk/>
            <pc:sldMk cId="4037053369" sldId="262"/>
            <ac:cxnSpMk id="99" creationId="{A1A8E10B-44E5-CE41-9972-D9A038868E76}"/>
          </ac:cxnSpMkLst>
        </pc:cxnChg>
        <pc:cxnChg chg="mod">
          <ac:chgData name="Wang, Wenwu Prof (CVSSP)" userId="5cff3a9f-d89f-4d7f-90a1-7b9ace01e059" providerId="ADAL" clId="{D06B2CF6-9473-49FD-9210-6A073D64BA9F}" dt="2023-06-04T21:01:48.044" v="109" actId="1037"/>
          <ac:cxnSpMkLst>
            <pc:docMk/>
            <pc:sldMk cId="4037053369" sldId="262"/>
            <ac:cxnSpMk id="104" creationId="{AD13659A-DBD0-1945-AEB1-7AE370C79E47}"/>
          </ac:cxnSpMkLst>
        </pc:cxnChg>
        <pc:cxnChg chg="mod">
          <ac:chgData name="Wang, Wenwu Prof (CVSSP)" userId="5cff3a9f-d89f-4d7f-90a1-7b9ace01e059" providerId="ADAL" clId="{D06B2CF6-9473-49FD-9210-6A073D64BA9F}" dt="2023-06-04T21:01:48.044" v="109" actId="1037"/>
          <ac:cxnSpMkLst>
            <pc:docMk/>
            <pc:sldMk cId="4037053369" sldId="262"/>
            <ac:cxnSpMk id="105" creationId="{4E4C7BF1-AF04-9B4F-9545-452971EC120C}"/>
          </ac:cxnSpMkLst>
        </pc:cxnChg>
        <pc:cxnChg chg="mod">
          <ac:chgData name="Wang, Wenwu Prof (CVSSP)" userId="5cff3a9f-d89f-4d7f-90a1-7b9ace01e059" providerId="ADAL" clId="{D06B2CF6-9473-49FD-9210-6A073D64BA9F}" dt="2023-06-04T21:01:48.044" v="109" actId="1037"/>
          <ac:cxnSpMkLst>
            <pc:docMk/>
            <pc:sldMk cId="4037053369" sldId="262"/>
            <ac:cxnSpMk id="107" creationId="{456969B3-CB17-5340-97A6-67637405AD65}"/>
          </ac:cxnSpMkLst>
        </pc:cxnChg>
      </pc:sldChg>
      <pc:sldChg chg="modSp mod">
        <pc:chgData name="Wang, Wenwu Prof (CVSSP)" userId="5cff3a9f-d89f-4d7f-90a1-7b9ace01e059" providerId="ADAL" clId="{D06B2CF6-9473-49FD-9210-6A073D64BA9F}" dt="2023-06-06T13:43:04.155" v="4605" actId="20577"/>
        <pc:sldMkLst>
          <pc:docMk/>
          <pc:sldMk cId="1040480125" sldId="268"/>
        </pc:sldMkLst>
        <pc:spChg chg="mod">
          <ac:chgData name="Wang, Wenwu Prof (CVSSP)" userId="5cff3a9f-d89f-4d7f-90a1-7b9ace01e059" providerId="ADAL" clId="{D06B2CF6-9473-49FD-9210-6A073D64BA9F}" dt="2023-06-06T13:43:04.155" v="4605" actId="20577"/>
          <ac:spMkLst>
            <pc:docMk/>
            <pc:sldMk cId="1040480125" sldId="268"/>
            <ac:spMk id="7" creationId="{086729D4-FD16-5146-89F3-DC11E743DE14}"/>
          </ac:spMkLst>
        </pc:spChg>
        <pc:spChg chg="mod">
          <ac:chgData name="Wang, Wenwu Prof (CVSSP)" userId="5cff3a9f-d89f-4d7f-90a1-7b9ace01e059" providerId="ADAL" clId="{D06B2CF6-9473-49FD-9210-6A073D64BA9F}" dt="2023-06-06T13:31:47.866" v="4515" actId="1035"/>
          <ac:spMkLst>
            <pc:docMk/>
            <pc:sldMk cId="1040480125" sldId="268"/>
            <ac:spMk id="9" creationId="{E2D4D356-2A4E-4DC9-A569-F943D6D05A4C}"/>
          </ac:spMkLst>
        </pc:spChg>
      </pc:sldChg>
      <pc:sldChg chg="modSp setBg">
        <pc:chgData name="Wang, Wenwu Prof (CVSSP)" userId="5cff3a9f-d89f-4d7f-90a1-7b9ace01e059" providerId="ADAL" clId="{D06B2CF6-9473-49FD-9210-6A073D64BA9F}" dt="2023-06-04T21:03:12.106" v="145" actId="1035"/>
        <pc:sldMkLst>
          <pc:docMk/>
          <pc:sldMk cId="3636643608" sldId="272"/>
        </pc:sldMkLst>
        <pc:spChg chg="mod">
          <ac:chgData name="Wang, Wenwu Prof (CVSSP)" userId="5cff3a9f-d89f-4d7f-90a1-7b9ace01e059" providerId="ADAL" clId="{D06B2CF6-9473-49FD-9210-6A073D64BA9F}" dt="2023-06-04T21:03:12.106" v="145" actId="1035"/>
          <ac:spMkLst>
            <pc:docMk/>
            <pc:sldMk cId="3636643608" sldId="272"/>
            <ac:spMk id="9" creationId="{C2731FF1-C23E-EA44-A444-79FE9451896D}"/>
          </ac:spMkLst>
        </pc:spChg>
        <pc:spChg chg="mod">
          <ac:chgData name="Wang, Wenwu Prof (CVSSP)" userId="5cff3a9f-d89f-4d7f-90a1-7b9ace01e059" providerId="ADAL" clId="{D06B2CF6-9473-49FD-9210-6A073D64BA9F}" dt="2023-06-04T21:03:12.106" v="145" actId="1035"/>
          <ac:spMkLst>
            <pc:docMk/>
            <pc:sldMk cId="3636643608" sldId="272"/>
            <ac:spMk id="11" creationId="{2D3345EE-AAC1-4F15-9633-74688FFC942E}"/>
          </ac:spMkLst>
        </pc:spChg>
        <pc:picChg chg="mod">
          <ac:chgData name="Wang, Wenwu Prof (CVSSP)" userId="5cff3a9f-d89f-4d7f-90a1-7b9ace01e059" providerId="ADAL" clId="{D06B2CF6-9473-49FD-9210-6A073D64BA9F}" dt="2023-06-04T21:03:12.106" v="145" actId="1035"/>
          <ac:picMkLst>
            <pc:docMk/>
            <pc:sldMk cId="3636643608" sldId="272"/>
            <ac:picMk id="8" creationId="{CFADA793-8A10-2548-B83B-E27F6A4BC459}"/>
          </ac:picMkLst>
        </pc:picChg>
        <pc:picChg chg="mod">
          <ac:chgData name="Wang, Wenwu Prof (CVSSP)" userId="5cff3a9f-d89f-4d7f-90a1-7b9ace01e059" providerId="ADAL" clId="{D06B2CF6-9473-49FD-9210-6A073D64BA9F}" dt="2023-06-04T21:03:12.106" v="145" actId="1035"/>
          <ac:picMkLst>
            <pc:docMk/>
            <pc:sldMk cId="3636643608" sldId="272"/>
            <ac:picMk id="5122" creationId="{00000000-0000-0000-0000-000000000000}"/>
          </ac:picMkLst>
        </pc:picChg>
      </pc:sldChg>
      <pc:sldChg chg="addSp delSp modSp mod">
        <pc:chgData name="Wang, Wenwu Prof (CVSSP)" userId="5cff3a9f-d89f-4d7f-90a1-7b9ace01e059" providerId="ADAL" clId="{D06B2CF6-9473-49FD-9210-6A073D64BA9F}" dt="2023-06-06T12:53:37.785" v="4440" actId="478"/>
        <pc:sldMkLst>
          <pc:docMk/>
          <pc:sldMk cId="1915542147" sldId="277"/>
        </pc:sldMkLst>
        <pc:spChg chg="add mod">
          <ac:chgData name="Wang, Wenwu Prof (CVSSP)" userId="5cff3a9f-d89f-4d7f-90a1-7b9ace01e059" providerId="ADAL" clId="{D06B2CF6-9473-49FD-9210-6A073D64BA9F}" dt="2023-06-06T04:01:51.181" v="4007" actId="20577"/>
          <ac:spMkLst>
            <pc:docMk/>
            <pc:sldMk cId="1915542147" sldId="277"/>
            <ac:spMk id="3" creationId="{1A3956E7-4818-B668-252B-EDC449AEFB03}"/>
          </ac:spMkLst>
        </pc:spChg>
        <pc:graphicFrameChg chg="add del mod">
          <ac:chgData name="Wang, Wenwu Prof (CVSSP)" userId="5cff3a9f-d89f-4d7f-90a1-7b9ace01e059" providerId="ADAL" clId="{D06B2CF6-9473-49FD-9210-6A073D64BA9F}" dt="2023-06-06T12:53:37.785" v="4440" actId="478"/>
          <ac:graphicFrameMkLst>
            <pc:docMk/>
            <pc:sldMk cId="1915542147" sldId="277"/>
            <ac:graphicFrameMk id="4" creationId="{27E1953C-EED9-0A1C-98A1-5A1ACAAA4596}"/>
          </ac:graphicFrameMkLst>
        </pc:graphicFrameChg>
      </pc:sldChg>
      <pc:sldChg chg="modSp mod">
        <pc:chgData name="Wang, Wenwu Prof (CVSSP)" userId="5cff3a9f-d89f-4d7f-90a1-7b9ace01e059" providerId="ADAL" clId="{D06B2CF6-9473-49FD-9210-6A073D64BA9F}" dt="2023-06-06T13:18:37.711" v="4488" actId="20577"/>
        <pc:sldMkLst>
          <pc:docMk/>
          <pc:sldMk cId="2132558542" sldId="287"/>
        </pc:sldMkLst>
        <pc:spChg chg="mod">
          <ac:chgData name="Wang, Wenwu Prof (CVSSP)" userId="5cff3a9f-d89f-4d7f-90a1-7b9ace01e059" providerId="ADAL" clId="{D06B2CF6-9473-49FD-9210-6A073D64BA9F}" dt="2023-06-06T13:18:37.711" v="4488" actId="20577"/>
          <ac:spMkLst>
            <pc:docMk/>
            <pc:sldMk cId="2132558542" sldId="287"/>
            <ac:spMk id="7" creationId="{086729D4-FD16-5146-89F3-DC11E743DE14}"/>
          </ac:spMkLst>
        </pc:spChg>
      </pc:sldChg>
      <pc:sldChg chg="modSp mod">
        <pc:chgData name="Wang, Wenwu Prof (CVSSP)" userId="5cff3a9f-d89f-4d7f-90a1-7b9ace01e059" providerId="ADAL" clId="{D06B2CF6-9473-49FD-9210-6A073D64BA9F}" dt="2023-06-04T21:02:18.009" v="112" actId="1076"/>
        <pc:sldMkLst>
          <pc:docMk/>
          <pc:sldMk cId="4164447938" sldId="293"/>
        </pc:sldMkLst>
        <pc:spChg chg="mod">
          <ac:chgData name="Wang, Wenwu Prof (CVSSP)" userId="5cff3a9f-d89f-4d7f-90a1-7b9ace01e059" providerId="ADAL" clId="{D06B2CF6-9473-49FD-9210-6A073D64BA9F}" dt="2023-06-04T21:02:11.433" v="111" actId="1076"/>
          <ac:spMkLst>
            <pc:docMk/>
            <pc:sldMk cId="4164447938" sldId="293"/>
            <ac:spMk id="7" creationId="{250F9397-F279-6745-9DE9-47B196277845}"/>
          </ac:spMkLst>
        </pc:spChg>
        <pc:spChg chg="mod">
          <ac:chgData name="Wang, Wenwu Prof (CVSSP)" userId="5cff3a9f-d89f-4d7f-90a1-7b9ace01e059" providerId="ADAL" clId="{D06B2CF6-9473-49FD-9210-6A073D64BA9F}" dt="2023-06-04T21:02:11.433" v="111" actId="1076"/>
          <ac:spMkLst>
            <pc:docMk/>
            <pc:sldMk cId="4164447938" sldId="293"/>
            <ac:spMk id="9" creationId="{1D9F5DAF-B537-774E-AFAF-6A4755B73F31}"/>
          </ac:spMkLst>
        </pc:spChg>
        <pc:spChg chg="mod">
          <ac:chgData name="Wang, Wenwu Prof (CVSSP)" userId="5cff3a9f-d89f-4d7f-90a1-7b9ace01e059" providerId="ADAL" clId="{D06B2CF6-9473-49FD-9210-6A073D64BA9F}" dt="2023-06-04T21:02:11.433" v="111" actId="1076"/>
          <ac:spMkLst>
            <pc:docMk/>
            <pc:sldMk cId="4164447938" sldId="293"/>
            <ac:spMk id="10" creationId="{19450F4B-1321-424C-B95F-B136CDB8913E}"/>
          </ac:spMkLst>
        </pc:spChg>
        <pc:spChg chg="mod">
          <ac:chgData name="Wang, Wenwu Prof (CVSSP)" userId="5cff3a9f-d89f-4d7f-90a1-7b9ace01e059" providerId="ADAL" clId="{D06B2CF6-9473-49FD-9210-6A073D64BA9F}" dt="2023-06-04T21:02:18.009" v="112" actId="1076"/>
          <ac:spMkLst>
            <pc:docMk/>
            <pc:sldMk cId="4164447938" sldId="293"/>
            <ac:spMk id="12" creationId="{CCDCE4FD-910B-024A-9526-072C247BDB61}"/>
          </ac:spMkLst>
        </pc:spChg>
        <pc:picChg chg="mod">
          <ac:chgData name="Wang, Wenwu Prof (CVSSP)" userId="5cff3a9f-d89f-4d7f-90a1-7b9ace01e059" providerId="ADAL" clId="{D06B2CF6-9473-49FD-9210-6A073D64BA9F}" dt="2023-06-04T21:02:11.433" v="111" actId="1076"/>
          <ac:picMkLst>
            <pc:docMk/>
            <pc:sldMk cId="4164447938" sldId="293"/>
            <ac:picMk id="8" creationId="{370A818B-5AEE-0E4F-862F-297A50E8E34C}"/>
          </ac:picMkLst>
        </pc:picChg>
      </pc:sldChg>
      <pc:sldChg chg="modSp mod">
        <pc:chgData name="Wang, Wenwu Prof (CVSSP)" userId="5cff3a9f-d89f-4d7f-90a1-7b9ace01e059" providerId="ADAL" clId="{D06B2CF6-9473-49FD-9210-6A073D64BA9F}" dt="2023-06-06T13:51:08.649" v="4720" actId="20577"/>
        <pc:sldMkLst>
          <pc:docMk/>
          <pc:sldMk cId="1556051779" sldId="300"/>
        </pc:sldMkLst>
        <pc:spChg chg="mod">
          <ac:chgData name="Wang, Wenwu Prof (CVSSP)" userId="5cff3a9f-d89f-4d7f-90a1-7b9ace01e059" providerId="ADAL" clId="{D06B2CF6-9473-49FD-9210-6A073D64BA9F}" dt="2023-06-06T13:51:08.649" v="4720" actId="20577"/>
          <ac:spMkLst>
            <pc:docMk/>
            <pc:sldMk cId="1556051779" sldId="300"/>
            <ac:spMk id="2" creationId="{FE98D9F2-1388-BB4D-8147-DE03C0F6E117}"/>
          </ac:spMkLst>
        </pc:spChg>
      </pc:sldChg>
      <pc:sldChg chg="modSp mod ord modShow">
        <pc:chgData name="Wang, Wenwu Prof (CVSSP)" userId="5cff3a9f-d89f-4d7f-90a1-7b9ace01e059" providerId="ADAL" clId="{D06B2CF6-9473-49FD-9210-6A073D64BA9F}" dt="2023-06-06T13:50:25.665" v="4717" actId="20577"/>
        <pc:sldMkLst>
          <pc:docMk/>
          <pc:sldMk cId="377916444" sldId="305"/>
        </pc:sldMkLst>
        <pc:spChg chg="mod">
          <ac:chgData name="Wang, Wenwu Prof (CVSSP)" userId="5cff3a9f-d89f-4d7f-90a1-7b9ace01e059" providerId="ADAL" clId="{D06B2CF6-9473-49FD-9210-6A073D64BA9F}" dt="2023-06-06T13:50:25.665" v="4717" actId="20577"/>
          <ac:spMkLst>
            <pc:docMk/>
            <pc:sldMk cId="377916444" sldId="305"/>
            <ac:spMk id="12" creationId="{CCDCE4FD-910B-024A-9526-072C247BDB61}"/>
          </ac:spMkLst>
        </pc:spChg>
        <pc:picChg chg="mod">
          <ac:chgData name="Wang, Wenwu Prof (CVSSP)" userId="5cff3a9f-d89f-4d7f-90a1-7b9ace01e059" providerId="ADAL" clId="{D06B2CF6-9473-49FD-9210-6A073D64BA9F}" dt="2023-06-04T20:59:58.029" v="71" actId="1076"/>
          <ac:picMkLst>
            <pc:docMk/>
            <pc:sldMk cId="377916444" sldId="305"/>
            <ac:picMk id="8194" creationId="{00000000-0000-0000-0000-000000000000}"/>
          </ac:picMkLst>
        </pc:picChg>
      </pc:sldChg>
      <pc:sldChg chg="modSp mod">
        <pc:chgData name="Wang, Wenwu Prof (CVSSP)" userId="5cff3a9f-d89f-4d7f-90a1-7b9ace01e059" providerId="ADAL" clId="{D06B2CF6-9473-49FD-9210-6A073D64BA9F}" dt="2023-06-04T21:04:30.649" v="159" actId="20577"/>
        <pc:sldMkLst>
          <pc:docMk/>
          <pc:sldMk cId="1034575983" sldId="310"/>
        </pc:sldMkLst>
        <pc:spChg chg="mod">
          <ac:chgData name="Wang, Wenwu Prof (CVSSP)" userId="5cff3a9f-d89f-4d7f-90a1-7b9ace01e059" providerId="ADAL" clId="{D06B2CF6-9473-49FD-9210-6A073D64BA9F}" dt="2023-06-04T21:04:30.649" v="159" actId="20577"/>
          <ac:spMkLst>
            <pc:docMk/>
            <pc:sldMk cId="1034575983" sldId="310"/>
            <ac:spMk id="5" creationId="{FEE7B5BC-D257-A000-54BD-2B6103FA0DD5}"/>
          </ac:spMkLst>
        </pc:spChg>
      </pc:sldChg>
      <pc:sldChg chg="mod modShow">
        <pc:chgData name="Wang, Wenwu Prof (CVSSP)" userId="5cff3a9f-d89f-4d7f-90a1-7b9ace01e059" providerId="ADAL" clId="{D06B2CF6-9473-49FD-9210-6A073D64BA9F}" dt="2023-06-04T21:03:50.409" v="146" actId="729"/>
        <pc:sldMkLst>
          <pc:docMk/>
          <pc:sldMk cId="3184921631" sldId="311"/>
        </pc:sldMkLst>
      </pc:sldChg>
      <pc:sldChg chg="mod modShow">
        <pc:chgData name="Wang, Wenwu Prof (CVSSP)" userId="5cff3a9f-d89f-4d7f-90a1-7b9ace01e059" providerId="ADAL" clId="{D06B2CF6-9473-49FD-9210-6A073D64BA9F}" dt="2023-06-05T19:50:57.322" v="183" actId="729"/>
        <pc:sldMkLst>
          <pc:docMk/>
          <pc:sldMk cId="1815862774" sldId="313"/>
        </pc:sldMkLst>
      </pc:sldChg>
      <pc:sldChg chg="mod modShow">
        <pc:chgData name="Wang, Wenwu Prof (CVSSP)" userId="5cff3a9f-d89f-4d7f-90a1-7b9ace01e059" providerId="ADAL" clId="{D06B2CF6-9473-49FD-9210-6A073D64BA9F}" dt="2023-06-05T19:50:59.416" v="184" actId="729"/>
        <pc:sldMkLst>
          <pc:docMk/>
          <pc:sldMk cId="339034988" sldId="314"/>
        </pc:sldMkLst>
      </pc:sldChg>
      <pc:sldChg chg="mod modShow">
        <pc:chgData name="Wang, Wenwu Prof (CVSSP)" userId="5cff3a9f-d89f-4d7f-90a1-7b9ace01e059" providerId="ADAL" clId="{D06B2CF6-9473-49FD-9210-6A073D64BA9F}" dt="2023-06-05T19:51:20.169" v="185" actId="729"/>
        <pc:sldMkLst>
          <pc:docMk/>
          <pc:sldMk cId="2058105867" sldId="317"/>
        </pc:sldMkLst>
      </pc:sldChg>
      <pc:sldChg chg="modSp mod modShow">
        <pc:chgData name="Wang, Wenwu Prof (CVSSP)" userId="5cff3a9f-d89f-4d7f-90a1-7b9ace01e059" providerId="ADAL" clId="{D06B2CF6-9473-49FD-9210-6A073D64BA9F}" dt="2023-06-06T12:54:51.961" v="4441" actId="729"/>
        <pc:sldMkLst>
          <pc:docMk/>
          <pc:sldMk cId="2135741509" sldId="320"/>
        </pc:sldMkLst>
        <pc:spChg chg="mod">
          <ac:chgData name="Wang, Wenwu Prof (CVSSP)" userId="5cff3a9f-d89f-4d7f-90a1-7b9ace01e059" providerId="ADAL" clId="{D06B2CF6-9473-49FD-9210-6A073D64BA9F}" dt="2023-06-05T19:52:32.606" v="189" actId="1076"/>
          <ac:spMkLst>
            <pc:docMk/>
            <pc:sldMk cId="2135741509" sldId="320"/>
            <ac:spMk id="52" creationId="{BD720939-7F9B-815F-E5BD-91493BF27D53}"/>
          </ac:spMkLst>
        </pc:spChg>
      </pc:sldChg>
      <pc:sldChg chg="mod modShow">
        <pc:chgData name="Wang, Wenwu Prof (CVSSP)" userId="5cff3a9f-d89f-4d7f-90a1-7b9ace01e059" providerId="ADAL" clId="{D06B2CF6-9473-49FD-9210-6A073D64BA9F}" dt="2023-06-06T12:54:55.776" v="4442" actId="729"/>
        <pc:sldMkLst>
          <pc:docMk/>
          <pc:sldMk cId="3708071173" sldId="321"/>
        </pc:sldMkLst>
      </pc:sldChg>
      <pc:sldChg chg="mod modShow">
        <pc:chgData name="Wang, Wenwu Prof (CVSSP)" userId="5cff3a9f-d89f-4d7f-90a1-7b9ace01e059" providerId="ADAL" clId="{D06B2CF6-9473-49FD-9210-6A073D64BA9F}" dt="2023-06-05T19:54:54.541" v="193" actId="729"/>
        <pc:sldMkLst>
          <pc:docMk/>
          <pc:sldMk cId="4139634904" sldId="323"/>
        </pc:sldMkLst>
      </pc:sldChg>
      <pc:sldChg chg="mod modShow">
        <pc:chgData name="Wang, Wenwu Prof (CVSSP)" userId="5cff3a9f-d89f-4d7f-90a1-7b9ace01e059" providerId="ADAL" clId="{D06B2CF6-9473-49FD-9210-6A073D64BA9F}" dt="2023-06-05T19:54:41.140" v="192" actId="729"/>
        <pc:sldMkLst>
          <pc:docMk/>
          <pc:sldMk cId="2675986305" sldId="327"/>
        </pc:sldMkLst>
      </pc:sldChg>
      <pc:sldChg chg="mod modShow">
        <pc:chgData name="Wang, Wenwu Prof (CVSSP)" userId="5cff3a9f-d89f-4d7f-90a1-7b9ace01e059" providerId="ADAL" clId="{D06B2CF6-9473-49FD-9210-6A073D64BA9F}" dt="2023-06-05T19:55:09.918" v="194" actId="729"/>
        <pc:sldMkLst>
          <pc:docMk/>
          <pc:sldMk cId="3849196367" sldId="336"/>
        </pc:sldMkLst>
      </pc:sldChg>
      <pc:sldChg chg="modSp mod">
        <pc:chgData name="Wang, Wenwu Prof (CVSSP)" userId="5cff3a9f-d89f-4d7f-90a1-7b9ace01e059" providerId="ADAL" clId="{D06B2CF6-9473-49FD-9210-6A073D64BA9F}" dt="2023-06-05T22:53:37.909" v="3927" actId="20577"/>
        <pc:sldMkLst>
          <pc:docMk/>
          <pc:sldMk cId="2076308585" sldId="341"/>
        </pc:sldMkLst>
        <pc:spChg chg="mod">
          <ac:chgData name="Wang, Wenwu Prof (CVSSP)" userId="5cff3a9f-d89f-4d7f-90a1-7b9ace01e059" providerId="ADAL" clId="{D06B2CF6-9473-49FD-9210-6A073D64BA9F}" dt="2023-06-05T22:53:37.909" v="3927" actId="20577"/>
          <ac:spMkLst>
            <pc:docMk/>
            <pc:sldMk cId="2076308585" sldId="341"/>
            <ac:spMk id="14" creationId="{4C6E2460-4D66-3144-88C3-CC6C0E732EF1}"/>
          </ac:spMkLst>
        </pc:spChg>
      </pc:sldChg>
      <pc:sldChg chg="modSp mod">
        <pc:chgData name="Wang, Wenwu Prof (CVSSP)" userId="5cff3a9f-d89f-4d7f-90a1-7b9ace01e059" providerId="ADAL" clId="{D06B2CF6-9473-49FD-9210-6A073D64BA9F}" dt="2023-06-06T13:15:43.454" v="4482" actId="20577"/>
        <pc:sldMkLst>
          <pc:docMk/>
          <pc:sldMk cId="2225042566" sldId="345"/>
        </pc:sldMkLst>
        <pc:spChg chg="mod">
          <ac:chgData name="Wang, Wenwu Prof (CVSSP)" userId="5cff3a9f-d89f-4d7f-90a1-7b9ace01e059" providerId="ADAL" clId="{D06B2CF6-9473-49FD-9210-6A073D64BA9F}" dt="2023-06-06T13:15:43.454" v="4482" actId="20577"/>
          <ac:spMkLst>
            <pc:docMk/>
            <pc:sldMk cId="2225042566" sldId="345"/>
            <ac:spMk id="2" creationId="{FE98D9F2-1388-BB4D-8147-DE03C0F6E117}"/>
          </ac:spMkLst>
        </pc:spChg>
      </pc:sldChg>
      <pc:sldChg chg="modSp mod">
        <pc:chgData name="Wang, Wenwu Prof (CVSSP)" userId="5cff3a9f-d89f-4d7f-90a1-7b9ace01e059" providerId="ADAL" clId="{D06B2CF6-9473-49FD-9210-6A073D64BA9F}" dt="2023-06-04T21:08:49.723" v="182" actId="113"/>
        <pc:sldMkLst>
          <pc:docMk/>
          <pc:sldMk cId="1950586865" sldId="444"/>
        </pc:sldMkLst>
        <pc:spChg chg="mod">
          <ac:chgData name="Wang, Wenwu Prof (CVSSP)" userId="5cff3a9f-d89f-4d7f-90a1-7b9ace01e059" providerId="ADAL" clId="{D06B2CF6-9473-49FD-9210-6A073D64BA9F}" dt="2023-06-04T21:08:49.723" v="182" actId="113"/>
          <ac:spMkLst>
            <pc:docMk/>
            <pc:sldMk cId="1950586865" sldId="444"/>
            <ac:spMk id="5" creationId="{00000000-0000-0000-0000-000000000000}"/>
          </ac:spMkLst>
        </pc:spChg>
      </pc:sldChg>
      <pc:sldChg chg="del">
        <pc:chgData name="Wang, Wenwu Prof (CVSSP)" userId="5cff3a9f-d89f-4d7f-90a1-7b9ace01e059" providerId="ADAL" clId="{D06B2CF6-9473-49FD-9210-6A073D64BA9F}" dt="2023-06-04T20:56:53.826" v="53" actId="47"/>
        <pc:sldMkLst>
          <pc:docMk/>
          <pc:sldMk cId="3817946707" sldId="521"/>
        </pc:sldMkLst>
      </pc:sldChg>
      <pc:sldChg chg="modSp mod">
        <pc:chgData name="Wang, Wenwu Prof (CVSSP)" userId="5cff3a9f-d89f-4d7f-90a1-7b9ace01e059" providerId="ADAL" clId="{D06B2CF6-9473-49FD-9210-6A073D64BA9F}" dt="2023-06-05T22:39:19.691" v="2791" actId="20577"/>
        <pc:sldMkLst>
          <pc:docMk/>
          <pc:sldMk cId="107634151" sldId="529"/>
        </pc:sldMkLst>
        <pc:spChg chg="mod">
          <ac:chgData name="Wang, Wenwu Prof (CVSSP)" userId="5cff3a9f-d89f-4d7f-90a1-7b9ace01e059" providerId="ADAL" clId="{D06B2CF6-9473-49FD-9210-6A073D64BA9F}" dt="2023-06-05T22:39:19.691" v="2791" actId="20577"/>
          <ac:spMkLst>
            <pc:docMk/>
            <pc:sldMk cId="107634151" sldId="529"/>
            <ac:spMk id="2" creationId="{156433C5-A86A-F739-7475-645604B59364}"/>
          </ac:spMkLst>
        </pc:spChg>
      </pc:sldChg>
      <pc:sldChg chg="del">
        <pc:chgData name="Wang, Wenwu Prof (CVSSP)" userId="5cff3a9f-d89f-4d7f-90a1-7b9ace01e059" providerId="ADAL" clId="{D06B2CF6-9473-49FD-9210-6A073D64BA9F}" dt="2023-06-04T20:56:46.963" v="49" actId="47"/>
        <pc:sldMkLst>
          <pc:docMk/>
          <pc:sldMk cId="1527491371" sldId="554"/>
        </pc:sldMkLst>
      </pc:sldChg>
      <pc:sldChg chg="del">
        <pc:chgData name="Wang, Wenwu Prof (CVSSP)" userId="5cff3a9f-d89f-4d7f-90a1-7b9ace01e059" providerId="ADAL" clId="{D06B2CF6-9473-49FD-9210-6A073D64BA9F}" dt="2023-06-04T20:56:50.863" v="50" actId="47"/>
        <pc:sldMkLst>
          <pc:docMk/>
          <pc:sldMk cId="2988689570" sldId="555"/>
        </pc:sldMkLst>
      </pc:sldChg>
      <pc:sldChg chg="del">
        <pc:chgData name="Wang, Wenwu Prof (CVSSP)" userId="5cff3a9f-d89f-4d7f-90a1-7b9ace01e059" providerId="ADAL" clId="{D06B2CF6-9473-49FD-9210-6A073D64BA9F}" dt="2023-06-04T20:56:53.275" v="52" actId="47"/>
        <pc:sldMkLst>
          <pc:docMk/>
          <pc:sldMk cId="3359182943" sldId="558"/>
        </pc:sldMkLst>
      </pc:sldChg>
      <pc:sldChg chg="del">
        <pc:chgData name="Wang, Wenwu Prof (CVSSP)" userId="5cff3a9f-d89f-4d7f-90a1-7b9ace01e059" providerId="ADAL" clId="{D06B2CF6-9473-49FD-9210-6A073D64BA9F}" dt="2023-06-04T20:56:51.984" v="51" actId="47"/>
        <pc:sldMkLst>
          <pc:docMk/>
          <pc:sldMk cId="3272700487" sldId="560"/>
        </pc:sldMkLst>
      </pc:sldChg>
      <pc:sldChg chg="del">
        <pc:chgData name="Wang, Wenwu Prof (CVSSP)" userId="5cff3a9f-d89f-4d7f-90a1-7b9ace01e059" providerId="ADAL" clId="{D06B2CF6-9473-49FD-9210-6A073D64BA9F}" dt="2023-06-04T20:55:19.238" v="0" actId="47"/>
        <pc:sldMkLst>
          <pc:docMk/>
          <pc:sldMk cId="1181941482" sldId="562"/>
        </pc:sldMkLst>
      </pc:sldChg>
      <pc:sldChg chg="addSp delSp modSp add mod">
        <pc:chgData name="Wang, Wenwu Prof (CVSSP)" userId="5cff3a9f-d89f-4d7f-90a1-7b9ace01e059" providerId="ADAL" clId="{D06B2CF6-9473-49FD-9210-6A073D64BA9F}" dt="2023-06-06T13:05:16.644" v="4473" actId="20577"/>
        <pc:sldMkLst>
          <pc:docMk/>
          <pc:sldMk cId="1183728223" sldId="564"/>
        </pc:sldMkLst>
        <pc:spChg chg="mod">
          <ac:chgData name="Wang, Wenwu Prof (CVSSP)" userId="5cff3a9f-d89f-4d7f-90a1-7b9ace01e059" providerId="ADAL" clId="{D06B2CF6-9473-49FD-9210-6A073D64BA9F}" dt="2023-06-06T04:56:52.924" v="4352" actId="20577"/>
          <ac:spMkLst>
            <pc:docMk/>
            <pc:sldMk cId="1183728223" sldId="564"/>
            <ac:spMk id="2" creationId="{867C2638-0C4F-13D2-DC11-449CE11DEE7B}"/>
          </ac:spMkLst>
        </pc:spChg>
        <pc:spChg chg="del">
          <ac:chgData name="Wang, Wenwu Prof (CVSSP)" userId="5cff3a9f-d89f-4d7f-90a1-7b9ace01e059" providerId="ADAL" clId="{D06B2CF6-9473-49FD-9210-6A073D64BA9F}" dt="2023-06-05T19:57:03.328" v="196" actId="478"/>
          <ac:spMkLst>
            <pc:docMk/>
            <pc:sldMk cId="1183728223" sldId="564"/>
            <ac:spMk id="3" creationId="{918347A0-5861-5864-8A7C-5416283D378A}"/>
          </ac:spMkLst>
        </pc:spChg>
        <pc:spChg chg="add mod">
          <ac:chgData name="Wang, Wenwu Prof (CVSSP)" userId="5cff3a9f-d89f-4d7f-90a1-7b9ace01e059" providerId="ADAL" clId="{D06B2CF6-9473-49FD-9210-6A073D64BA9F}" dt="2023-06-06T13:05:16.644" v="4473" actId="20577"/>
          <ac:spMkLst>
            <pc:docMk/>
            <pc:sldMk cId="1183728223" sldId="564"/>
            <ac:spMk id="3" creationId="{D1329DA1-5D1E-CCEB-95F0-6A70011A5C65}"/>
          </ac:spMkLst>
        </pc:spChg>
        <pc:spChg chg="add del mod">
          <ac:chgData name="Wang, Wenwu Prof (CVSSP)" userId="5cff3a9f-d89f-4d7f-90a1-7b9ace01e059" providerId="ADAL" clId="{D06B2CF6-9473-49FD-9210-6A073D64BA9F}" dt="2023-06-06T04:03:11.851" v="4012"/>
          <ac:spMkLst>
            <pc:docMk/>
            <pc:sldMk cId="1183728223" sldId="564"/>
            <ac:spMk id="4" creationId="{72211602-6486-8E6B-9036-EB86244CC873}"/>
          </ac:spMkLst>
        </pc:spChg>
        <pc:spChg chg="add mod">
          <ac:chgData name="Wang, Wenwu Prof (CVSSP)" userId="5cff3a9f-d89f-4d7f-90a1-7b9ace01e059" providerId="ADAL" clId="{D06B2CF6-9473-49FD-9210-6A073D64BA9F}" dt="2023-06-06T13:04:52.595" v="4445" actId="20577"/>
          <ac:spMkLst>
            <pc:docMk/>
            <pc:sldMk cId="1183728223" sldId="564"/>
            <ac:spMk id="5" creationId="{34220F5C-5206-AD4E-7737-607FE6537C94}"/>
          </ac:spMkLst>
        </pc:spChg>
        <pc:spChg chg="add del mod">
          <ac:chgData name="Wang, Wenwu Prof (CVSSP)" userId="5cff3a9f-d89f-4d7f-90a1-7b9ace01e059" providerId="ADAL" clId="{D06B2CF6-9473-49FD-9210-6A073D64BA9F}" dt="2023-06-05T19:57:06.975" v="197" actId="478"/>
          <ac:spMkLst>
            <pc:docMk/>
            <pc:sldMk cId="1183728223" sldId="564"/>
            <ac:spMk id="6" creationId="{2BD35FE0-738A-B5D7-C16E-BB9AEC87211B}"/>
          </ac:spMkLst>
        </pc:spChg>
        <pc:picChg chg="del">
          <ac:chgData name="Wang, Wenwu Prof (CVSSP)" userId="5cff3a9f-d89f-4d7f-90a1-7b9ace01e059" providerId="ADAL" clId="{D06B2CF6-9473-49FD-9210-6A073D64BA9F}" dt="2023-06-05T19:57:09.996" v="198" actId="478"/>
          <ac:picMkLst>
            <pc:docMk/>
            <pc:sldMk cId="1183728223" sldId="564"/>
            <ac:picMk id="5" creationId="{9A197689-98DD-213E-8974-9921025DD2A3}"/>
          </ac:picMkLst>
        </pc:picChg>
      </pc:sldChg>
      <pc:sldChg chg="modSp add mod setBg">
        <pc:chgData name="Wang, Wenwu Prof (CVSSP)" userId="5cff3a9f-d89f-4d7f-90a1-7b9ace01e059" providerId="ADAL" clId="{D06B2CF6-9473-49FD-9210-6A073D64BA9F}" dt="2023-06-06T13:12:47.641" v="4474" actId="20577"/>
        <pc:sldMkLst>
          <pc:docMk/>
          <pc:sldMk cId="3612463592" sldId="565"/>
        </pc:sldMkLst>
        <pc:spChg chg="mod">
          <ac:chgData name="Wang, Wenwu Prof (CVSSP)" userId="5cff3a9f-d89f-4d7f-90a1-7b9ace01e059" providerId="ADAL" clId="{D06B2CF6-9473-49FD-9210-6A073D64BA9F}" dt="2023-06-05T22:38:31.962" v="2757" actId="20577"/>
          <ac:spMkLst>
            <pc:docMk/>
            <pc:sldMk cId="3612463592" sldId="565"/>
            <ac:spMk id="2" creationId="{867C2638-0C4F-13D2-DC11-449CE11DEE7B}"/>
          </ac:spMkLst>
        </pc:spChg>
        <pc:spChg chg="mod">
          <ac:chgData name="Wang, Wenwu Prof (CVSSP)" userId="5cff3a9f-d89f-4d7f-90a1-7b9ace01e059" providerId="ADAL" clId="{D06B2CF6-9473-49FD-9210-6A073D64BA9F}" dt="2023-06-06T13:12:47.641" v="4474" actId="20577"/>
          <ac:spMkLst>
            <pc:docMk/>
            <pc:sldMk cId="3612463592" sldId="565"/>
            <ac:spMk id="3" creationId="{918347A0-5861-5864-8A7C-5416283D378A}"/>
          </ac:spMkLst>
        </pc:spChg>
      </pc:sldChg>
      <pc:sldChg chg="modSp add mod setBg">
        <pc:chgData name="Wang, Wenwu Prof (CVSSP)" userId="5cff3a9f-d89f-4d7f-90a1-7b9ace01e059" providerId="ADAL" clId="{D06B2CF6-9473-49FD-9210-6A073D64BA9F}" dt="2023-06-05T23:01:11.495" v="3944" actId="948"/>
        <pc:sldMkLst>
          <pc:docMk/>
          <pc:sldMk cId="1455147314" sldId="566"/>
        </pc:sldMkLst>
        <pc:spChg chg="mod">
          <ac:chgData name="Wang, Wenwu Prof (CVSSP)" userId="5cff3a9f-d89f-4d7f-90a1-7b9ace01e059" providerId="ADAL" clId="{D06B2CF6-9473-49FD-9210-6A073D64BA9F}" dt="2023-06-05T22:38:58.731" v="2779" actId="20577"/>
          <ac:spMkLst>
            <pc:docMk/>
            <pc:sldMk cId="1455147314" sldId="566"/>
            <ac:spMk id="2" creationId="{867C2638-0C4F-13D2-DC11-449CE11DEE7B}"/>
          </ac:spMkLst>
        </pc:spChg>
        <pc:spChg chg="mod">
          <ac:chgData name="Wang, Wenwu Prof (CVSSP)" userId="5cff3a9f-d89f-4d7f-90a1-7b9ace01e059" providerId="ADAL" clId="{D06B2CF6-9473-49FD-9210-6A073D64BA9F}" dt="2023-06-05T23:01:11.495" v="3944" actId="948"/>
          <ac:spMkLst>
            <pc:docMk/>
            <pc:sldMk cId="1455147314" sldId="566"/>
            <ac:spMk id="3" creationId="{918347A0-5861-5864-8A7C-5416283D378A}"/>
          </ac:spMkLst>
        </pc:spChg>
      </pc:sldChg>
      <pc:sldMasterChg chg="delSldLayout">
        <pc:chgData name="Wang, Wenwu Prof (CVSSP)" userId="5cff3a9f-d89f-4d7f-90a1-7b9ace01e059" providerId="ADAL" clId="{D06B2CF6-9473-49FD-9210-6A073D64BA9F}" dt="2023-06-04T20:55:19.238" v="0" actId="47"/>
        <pc:sldMasterMkLst>
          <pc:docMk/>
          <pc:sldMasterMk cId="560384594" sldId="2147483732"/>
        </pc:sldMasterMkLst>
        <pc:sldLayoutChg chg="del">
          <pc:chgData name="Wang, Wenwu Prof (CVSSP)" userId="5cff3a9f-d89f-4d7f-90a1-7b9ace01e059" providerId="ADAL" clId="{D06B2CF6-9473-49FD-9210-6A073D64BA9F}" dt="2023-06-04T20:55:19.238" v="0" actId="47"/>
          <pc:sldLayoutMkLst>
            <pc:docMk/>
            <pc:sldMasterMk cId="560384594" sldId="2147483732"/>
            <pc:sldLayoutMk cId="3843295957" sldId="2147483772"/>
          </pc:sldLayoutMkLst>
        </pc:sldLayoutChg>
      </pc:sldMasterChg>
      <pc:sldMasterChg chg="del delSldLayout">
        <pc:chgData name="Wang, Wenwu Prof (CVSSP)" userId="5cff3a9f-d89f-4d7f-90a1-7b9ace01e059" providerId="ADAL" clId="{D06B2CF6-9473-49FD-9210-6A073D64BA9F}" dt="2023-06-04T20:56:53.275" v="52" actId="47"/>
        <pc:sldMasterMkLst>
          <pc:docMk/>
          <pc:sldMasterMk cId="1724729714" sldId="2147483744"/>
        </pc:sldMasterMkLst>
        <pc:sldLayoutChg chg="del">
          <pc:chgData name="Wang, Wenwu Prof (CVSSP)" userId="5cff3a9f-d89f-4d7f-90a1-7b9ace01e059" providerId="ADAL" clId="{D06B2CF6-9473-49FD-9210-6A073D64BA9F}" dt="2023-06-04T20:56:53.275" v="52" actId="47"/>
          <pc:sldLayoutMkLst>
            <pc:docMk/>
            <pc:sldMasterMk cId="1724729714" sldId="2147483744"/>
            <pc:sldLayoutMk cId="35009436" sldId="2147483745"/>
          </pc:sldLayoutMkLst>
        </pc:sldLayoutChg>
        <pc:sldLayoutChg chg="del">
          <pc:chgData name="Wang, Wenwu Prof (CVSSP)" userId="5cff3a9f-d89f-4d7f-90a1-7b9ace01e059" providerId="ADAL" clId="{D06B2CF6-9473-49FD-9210-6A073D64BA9F}" dt="2023-06-04T20:56:53.275" v="52" actId="47"/>
          <pc:sldLayoutMkLst>
            <pc:docMk/>
            <pc:sldMasterMk cId="1724729714" sldId="2147483744"/>
            <pc:sldLayoutMk cId="388392898" sldId="2147483746"/>
          </pc:sldLayoutMkLst>
        </pc:sldLayoutChg>
        <pc:sldLayoutChg chg="del">
          <pc:chgData name="Wang, Wenwu Prof (CVSSP)" userId="5cff3a9f-d89f-4d7f-90a1-7b9ace01e059" providerId="ADAL" clId="{D06B2CF6-9473-49FD-9210-6A073D64BA9F}" dt="2023-06-04T20:56:53.275" v="52" actId="47"/>
          <pc:sldLayoutMkLst>
            <pc:docMk/>
            <pc:sldMasterMk cId="1724729714" sldId="2147483744"/>
            <pc:sldLayoutMk cId="1842391016" sldId="2147483747"/>
          </pc:sldLayoutMkLst>
        </pc:sldLayoutChg>
        <pc:sldLayoutChg chg="del">
          <pc:chgData name="Wang, Wenwu Prof (CVSSP)" userId="5cff3a9f-d89f-4d7f-90a1-7b9ace01e059" providerId="ADAL" clId="{D06B2CF6-9473-49FD-9210-6A073D64BA9F}" dt="2023-06-04T20:56:53.275" v="52" actId="47"/>
          <pc:sldLayoutMkLst>
            <pc:docMk/>
            <pc:sldMasterMk cId="1724729714" sldId="2147483744"/>
            <pc:sldLayoutMk cId="2988857914" sldId="2147483748"/>
          </pc:sldLayoutMkLst>
        </pc:sldLayoutChg>
        <pc:sldLayoutChg chg="del">
          <pc:chgData name="Wang, Wenwu Prof (CVSSP)" userId="5cff3a9f-d89f-4d7f-90a1-7b9ace01e059" providerId="ADAL" clId="{D06B2CF6-9473-49FD-9210-6A073D64BA9F}" dt="2023-06-04T20:56:53.275" v="52" actId="47"/>
          <pc:sldLayoutMkLst>
            <pc:docMk/>
            <pc:sldMasterMk cId="1724729714" sldId="2147483744"/>
            <pc:sldLayoutMk cId="2588308040" sldId="2147483749"/>
          </pc:sldLayoutMkLst>
        </pc:sldLayoutChg>
        <pc:sldLayoutChg chg="del">
          <pc:chgData name="Wang, Wenwu Prof (CVSSP)" userId="5cff3a9f-d89f-4d7f-90a1-7b9ace01e059" providerId="ADAL" clId="{D06B2CF6-9473-49FD-9210-6A073D64BA9F}" dt="2023-06-04T20:56:53.275" v="52" actId="47"/>
          <pc:sldLayoutMkLst>
            <pc:docMk/>
            <pc:sldMasterMk cId="1724729714" sldId="2147483744"/>
            <pc:sldLayoutMk cId="680947857" sldId="2147483750"/>
          </pc:sldLayoutMkLst>
        </pc:sldLayoutChg>
        <pc:sldLayoutChg chg="del">
          <pc:chgData name="Wang, Wenwu Prof (CVSSP)" userId="5cff3a9f-d89f-4d7f-90a1-7b9ace01e059" providerId="ADAL" clId="{D06B2CF6-9473-49FD-9210-6A073D64BA9F}" dt="2023-06-04T20:56:53.275" v="52" actId="47"/>
          <pc:sldLayoutMkLst>
            <pc:docMk/>
            <pc:sldMasterMk cId="1724729714" sldId="2147483744"/>
            <pc:sldLayoutMk cId="568177567" sldId="2147483751"/>
          </pc:sldLayoutMkLst>
        </pc:sldLayoutChg>
        <pc:sldLayoutChg chg="del">
          <pc:chgData name="Wang, Wenwu Prof (CVSSP)" userId="5cff3a9f-d89f-4d7f-90a1-7b9ace01e059" providerId="ADAL" clId="{D06B2CF6-9473-49FD-9210-6A073D64BA9F}" dt="2023-06-04T20:56:53.275" v="52" actId="47"/>
          <pc:sldLayoutMkLst>
            <pc:docMk/>
            <pc:sldMasterMk cId="1724729714" sldId="2147483744"/>
            <pc:sldLayoutMk cId="2820496075" sldId="2147483752"/>
          </pc:sldLayoutMkLst>
        </pc:sldLayoutChg>
        <pc:sldLayoutChg chg="del">
          <pc:chgData name="Wang, Wenwu Prof (CVSSP)" userId="5cff3a9f-d89f-4d7f-90a1-7b9ace01e059" providerId="ADAL" clId="{D06B2CF6-9473-49FD-9210-6A073D64BA9F}" dt="2023-06-04T20:56:53.275" v="52" actId="47"/>
          <pc:sldLayoutMkLst>
            <pc:docMk/>
            <pc:sldMasterMk cId="1724729714" sldId="2147483744"/>
            <pc:sldLayoutMk cId="667345943" sldId="2147483753"/>
          </pc:sldLayoutMkLst>
        </pc:sldLayoutChg>
        <pc:sldLayoutChg chg="del">
          <pc:chgData name="Wang, Wenwu Prof (CVSSP)" userId="5cff3a9f-d89f-4d7f-90a1-7b9ace01e059" providerId="ADAL" clId="{D06B2CF6-9473-49FD-9210-6A073D64BA9F}" dt="2023-06-04T20:56:53.275" v="52" actId="47"/>
          <pc:sldLayoutMkLst>
            <pc:docMk/>
            <pc:sldMasterMk cId="1724729714" sldId="2147483744"/>
            <pc:sldLayoutMk cId="1669182993" sldId="2147483754"/>
          </pc:sldLayoutMkLst>
        </pc:sldLayoutChg>
        <pc:sldLayoutChg chg="del">
          <pc:chgData name="Wang, Wenwu Prof (CVSSP)" userId="5cff3a9f-d89f-4d7f-90a1-7b9ace01e059" providerId="ADAL" clId="{D06B2CF6-9473-49FD-9210-6A073D64BA9F}" dt="2023-06-04T20:56:53.275" v="52" actId="47"/>
          <pc:sldLayoutMkLst>
            <pc:docMk/>
            <pc:sldMasterMk cId="1724729714" sldId="2147483744"/>
            <pc:sldLayoutMk cId="102528602" sldId="2147483755"/>
          </pc:sldLayoutMkLst>
        </pc:sldLayoutChg>
        <pc:sldLayoutChg chg="del">
          <pc:chgData name="Wang, Wenwu Prof (CVSSP)" userId="5cff3a9f-d89f-4d7f-90a1-7b9ace01e059" providerId="ADAL" clId="{D06B2CF6-9473-49FD-9210-6A073D64BA9F}" dt="2023-06-04T20:56:53.275" v="52" actId="47"/>
          <pc:sldLayoutMkLst>
            <pc:docMk/>
            <pc:sldMasterMk cId="1724729714" sldId="2147483744"/>
            <pc:sldLayoutMk cId="294044285" sldId="2147483756"/>
          </pc:sldLayoutMkLst>
        </pc:sldLayoutChg>
        <pc:sldLayoutChg chg="del">
          <pc:chgData name="Wang, Wenwu Prof (CVSSP)" userId="5cff3a9f-d89f-4d7f-90a1-7b9ace01e059" providerId="ADAL" clId="{D06B2CF6-9473-49FD-9210-6A073D64BA9F}" dt="2023-06-04T20:56:53.275" v="52" actId="47"/>
          <pc:sldLayoutMkLst>
            <pc:docMk/>
            <pc:sldMasterMk cId="1724729714" sldId="2147483744"/>
            <pc:sldLayoutMk cId="1690249547" sldId="2147483757"/>
          </pc:sldLayoutMkLst>
        </pc:sldLayoutChg>
        <pc:sldLayoutChg chg="del">
          <pc:chgData name="Wang, Wenwu Prof (CVSSP)" userId="5cff3a9f-d89f-4d7f-90a1-7b9ace01e059" providerId="ADAL" clId="{D06B2CF6-9473-49FD-9210-6A073D64BA9F}" dt="2023-06-04T20:56:53.275" v="52" actId="47"/>
          <pc:sldLayoutMkLst>
            <pc:docMk/>
            <pc:sldMasterMk cId="1724729714" sldId="2147483744"/>
            <pc:sldLayoutMk cId="658739433" sldId="2147483758"/>
          </pc:sldLayoutMkLst>
        </pc:sldLayoutChg>
        <pc:sldLayoutChg chg="del">
          <pc:chgData name="Wang, Wenwu Prof (CVSSP)" userId="5cff3a9f-d89f-4d7f-90a1-7b9ace01e059" providerId="ADAL" clId="{D06B2CF6-9473-49FD-9210-6A073D64BA9F}" dt="2023-06-04T20:56:53.275" v="52" actId="47"/>
          <pc:sldLayoutMkLst>
            <pc:docMk/>
            <pc:sldMasterMk cId="1724729714" sldId="2147483744"/>
            <pc:sldLayoutMk cId="3306595125" sldId="2147483759"/>
          </pc:sldLayoutMkLst>
        </pc:sldLayoutChg>
        <pc:sldLayoutChg chg="del">
          <pc:chgData name="Wang, Wenwu Prof (CVSSP)" userId="5cff3a9f-d89f-4d7f-90a1-7b9ace01e059" providerId="ADAL" clId="{D06B2CF6-9473-49FD-9210-6A073D64BA9F}" dt="2023-06-04T20:56:53.275" v="52" actId="47"/>
          <pc:sldLayoutMkLst>
            <pc:docMk/>
            <pc:sldMasterMk cId="1724729714" sldId="2147483744"/>
            <pc:sldLayoutMk cId="4052663464" sldId="2147483760"/>
          </pc:sldLayoutMkLst>
        </pc:sldLayoutChg>
        <pc:sldLayoutChg chg="del">
          <pc:chgData name="Wang, Wenwu Prof (CVSSP)" userId="5cff3a9f-d89f-4d7f-90a1-7b9ace01e059" providerId="ADAL" clId="{D06B2CF6-9473-49FD-9210-6A073D64BA9F}" dt="2023-06-04T20:56:53.275" v="52" actId="47"/>
          <pc:sldLayoutMkLst>
            <pc:docMk/>
            <pc:sldMasterMk cId="1724729714" sldId="2147483744"/>
            <pc:sldLayoutMk cId="3605555890" sldId="2147483761"/>
          </pc:sldLayoutMkLst>
        </pc:sldLayoutChg>
        <pc:sldLayoutChg chg="del">
          <pc:chgData name="Wang, Wenwu Prof (CVSSP)" userId="5cff3a9f-d89f-4d7f-90a1-7b9ace01e059" providerId="ADAL" clId="{D06B2CF6-9473-49FD-9210-6A073D64BA9F}" dt="2023-06-04T20:56:53.275" v="52" actId="47"/>
          <pc:sldLayoutMkLst>
            <pc:docMk/>
            <pc:sldMasterMk cId="1724729714" sldId="2147483744"/>
            <pc:sldLayoutMk cId="2487143214" sldId="2147483762"/>
          </pc:sldLayoutMkLst>
        </pc:sldLayoutChg>
        <pc:sldLayoutChg chg="del">
          <pc:chgData name="Wang, Wenwu Prof (CVSSP)" userId="5cff3a9f-d89f-4d7f-90a1-7b9ace01e059" providerId="ADAL" clId="{D06B2CF6-9473-49FD-9210-6A073D64BA9F}" dt="2023-06-04T20:56:53.275" v="52" actId="47"/>
          <pc:sldLayoutMkLst>
            <pc:docMk/>
            <pc:sldMasterMk cId="1724729714" sldId="2147483744"/>
            <pc:sldLayoutMk cId="2792742880" sldId="2147483763"/>
          </pc:sldLayoutMkLst>
        </pc:sldLayoutChg>
        <pc:sldLayoutChg chg="del">
          <pc:chgData name="Wang, Wenwu Prof (CVSSP)" userId="5cff3a9f-d89f-4d7f-90a1-7b9ace01e059" providerId="ADAL" clId="{D06B2CF6-9473-49FD-9210-6A073D64BA9F}" dt="2023-06-04T20:56:53.275" v="52" actId="47"/>
          <pc:sldLayoutMkLst>
            <pc:docMk/>
            <pc:sldMasterMk cId="1724729714" sldId="2147483744"/>
            <pc:sldLayoutMk cId="2595619368" sldId="2147483764"/>
          </pc:sldLayoutMkLst>
        </pc:sldLayoutChg>
        <pc:sldLayoutChg chg="del">
          <pc:chgData name="Wang, Wenwu Prof (CVSSP)" userId="5cff3a9f-d89f-4d7f-90a1-7b9ace01e059" providerId="ADAL" clId="{D06B2CF6-9473-49FD-9210-6A073D64BA9F}" dt="2023-06-04T20:56:53.275" v="52" actId="47"/>
          <pc:sldLayoutMkLst>
            <pc:docMk/>
            <pc:sldMasterMk cId="1724729714" sldId="2147483744"/>
            <pc:sldLayoutMk cId="3757717165" sldId="2147483765"/>
          </pc:sldLayoutMkLst>
        </pc:sldLayoutChg>
        <pc:sldLayoutChg chg="del">
          <pc:chgData name="Wang, Wenwu Prof (CVSSP)" userId="5cff3a9f-d89f-4d7f-90a1-7b9ace01e059" providerId="ADAL" clId="{D06B2CF6-9473-49FD-9210-6A073D64BA9F}" dt="2023-06-04T20:56:53.275" v="52" actId="47"/>
          <pc:sldLayoutMkLst>
            <pc:docMk/>
            <pc:sldMasterMk cId="1724729714" sldId="2147483744"/>
            <pc:sldLayoutMk cId="3939632989" sldId="2147483766"/>
          </pc:sldLayoutMkLst>
        </pc:sldLayoutChg>
        <pc:sldLayoutChg chg="del">
          <pc:chgData name="Wang, Wenwu Prof (CVSSP)" userId="5cff3a9f-d89f-4d7f-90a1-7b9ace01e059" providerId="ADAL" clId="{D06B2CF6-9473-49FD-9210-6A073D64BA9F}" dt="2023-06-04T20:56:53.275" v="52" actId="47"/>
          <pc:sldLayoutMkLst>
            <pc:docMk/>
            <pc:sldMasterMk cId="1724729714" sldId="2147483744"/>
            <pc:sldLayoutMk cId="3592784395" sldId="2147483767"/>
          </pc:sldLayoutMkLst>
        </pc:sldLayoutChg>
        <pc:sldLayoutChg chg="del">
          <pc:chgData name="Wang, Wenwu Prof (CVSSP)" userId="5cff3a9f-d89f-4d7f-90a1-7b9ace01e059" providerId="ADAL" clId="{D06B2CF6-9473-49FD-9210-6A073D64BA9F}" dt="2023-06-04T20:56:53.275" v="52" actId="47"/>
          <pc:sldLayoutMkLst>
            <pc:docMk/>
            <pc:sldMasterMk cId="1724729714" sldId="2147483744"/>
            <pc:sldLayoutMk cId="2066295479" sldId="2147483768"/>
          </pc:sldLayoutMkLst>
        </pc:sldLayoutChg>
        <pc:sldLayoutChg chg="del">
          <pc:chgData name="Wang, Wenwu Prof (CVSSP)" userId="5cff3a9f-d89f-4d7f-90a1-7b9ace01e059" providerId="ADAL" clId="{D06B2CF6-9473-49FD-9210-6A073D64BA9F}" dt="2023-06-04T20:56:53.275" v="52" actId="47"/>
          <pc:sldLayoutMkLst>
            <pc:docMk/>
            <pc:sldMasterMk cId="1724729714" sldId="2147483744"/>
            <pc:sldLayoutMk cId="3400969250" sldId="2147483769"/>
          </pc:sldLayoutMkLst>
        </pc:sldLayoutChg>
        <pc:sldLayoutChg chg="del">
          <pc:chgData name="Wang, Wenwu Prof (CVSSP)" userId="5cff3a9f-d89f-4d7f-90a1-7b9ace01e059" providerId="ADAL" clId="{D06B2CF6-9473-49FD-9210-6A073D64BA9F}" dt="2023-06-04T20:56:53.275" v="52" actId="47"/>
          <pc:sldLayoutMkLst>
            <pc:docMk/>
            <pc:sldMasterMk cId="1724729714" sldId="2147483744"/>
            <pc:sldLayoutMk cId="1500265425" sldId="2147483770"/>
          </pc:sldLayoutMkLst>
        </pc:sldLayoutChg>
      </pc:sldMasterChg>
    </pc:docChg>
  </pc:docChgLst>
  <pc:docChgLst>
    <pc:chgData name="Wang, Wenwu Prof (CVSSP)" userId="5cff3a9f-d89f-4d7f-90a1-7b9ace01e059" providerId="ADAL" clId="{12EF5A6F-BB3D-4E73-8228-FDD0DC14A329}"/>
    <pc:docChg chg="delSld">
      <pc:chgData name="Wang, Wenwu Prof (CVSSP)" userId="5cff3a9f-d89f-4d7f-90a1-7b9ace01e059" providerId="ADAL" clId="{12EF5A6F-BB3D-4E73-8228-FDD0DC14A329}" dt="2023-06-07T21:25:14.196" v="14" actId="47"/>
      <pc:docMkLst>
        <pc:docMk/>
      </pc:docMkLst>
      <pc:sldChg chg="del">
        <pc:chgData name="Wang, Wenwu Prof (CVSSP)" userId="5cff3a9f-d89f-4d7f-90a1-7b9ace01e059" providerId="ADAL" clId="{12EF5A6F-BB3D-4E73-8228-FDD0DC14A329}" dt="2023-06-07T21:24:07.077" v="2" actId="47"/>
        <pc:sldMkLst>
          <pc:docMk/>
          <pc:sldMk cId="3404143379" sldId="271"/>
        </pc:sldMkLst>
      </pc:sldChg>
      <pc:sldChg chg="del">
        <pc:chgData name="Wang, Wenwu Prof (CVSSP)" userId="5cff3a9f-d89f-4d7f-90a1-7b9ace01e059" providerId="ADAL" clId="{12EF5A6F-BB3D-4E73-8228-FDD0DC14A329}" dt="2023-06-07T21:24:07.077" v="2" actId="47"/>
        <pc:sldMkLst>
          <pc:docMk/>
          <pc:sldMk cId="3636643608" sldId="272"/>
        </pc:sldMkLst>
      </pc:sldChg>
      <pc:sldChg chg="del">
        <pc:chgData name="Wang, Wenwu Prof (CVSSP)" userId="5cff3a9f-d89f-4d7f-90a1-7b9ace01e059" providerId="ADAL" clId="{12EF5A6F-BB3D-4E73-8228-FDD0DC14A329}" dt="2023-06-07T21:24:16.509" v="4" actId="47"/>
        <pc:sldMkLst>
          <pc:docMk/>
          <pc:sldMk cId="2525483687" sldId="279"/>
        </pc:sldMkLst>
      </pc:sldChg>
      <pc:sldChg chg="del">
        <pc:chgData name="Wang, Wenwu Prof (CVSSP)" userId="5cff3a9f-d89f-4d7f-90a1-7b9ace01e059" providerId="ADAL" clId="{12EF5A6F-BB3D-4E73-8228-FDD0DC14A329}" dt="2023-06-07T21:24:22.463" v="5" actId="47"/>
        <pc:sldMkLst>
          <pc:docMk/>
          <pc:sldMk cId="807982622" sldId="280"/>
        </pc:sldMkLst>
      </pc:sldChg>
      <pc:sldChg chg="del">
        <pc:chgData name="Wang, Wenwu Prof (CVSSP)" userId="5cff3a9f-d89f-4d7f-90a1-7b9ace01e059" providerId="ADAL" clId="{12EF5A6F-BB3D-4E73-8228-FDD0DC14A329}" dt="2023-06-07T21:24:22.463" v="5" actId="47"/>
        <pc:sldMkLst>
          <pc:docMk/>
          <pc:sldMk cId="1787264127" sldId="281"/>
        </pc:sldMkLst>
      </pc:sldChg>
      <pc:sldChg chg="del">
        <pc:chgData name="Wang, Wenwu Prof (CVSSP)" userId="5cff3a9f-d89f-4d7f-90a1-7b9ace01e059" providerId="ADAL" clId="{12EF5A6F-BB3D-4E73-8228-FDD0DC14A329}" dt="2023-06-07T21:23:59.454" v="0" actId="47"/>
        <pc:sldMkLst>
          <pc:docMk/>
          <pc:sldMk cId="4164447938" sldId="293"/>
        </pc:sldMkLst>
      </pc:sldChg>
      <pc:sldChg chg="del">
        <pc:chgData name="Wang, Wenwu Prof (CVSSP)" userId="5cff3a9f-d89f-4d7f-90a1-7b9ace01e059" providerId="ADAL" clId="{12EF5A6F-BB3D-4E73-8228-FDD0DC14A329}" dt="2023-06-07T21:24:03.797" v="1" actId="47"/>
        <pc:sldMkLst>
          <pc:docMk/>
          <pc:sldMk cId="4132914357" sldId="298"/>
        </pc:sldMkLst>
      </pc:sldChg>
      <pc:sldChg chg="del">
        <pc:chgData name="Wang, Wenwu Prof (CVSSP)" userId="5cff3a9f-d89f-4d7f-90a1-7b9ace01e059" providerId="ADAL" clId="{12EF5A6F-BB3D-4E73-8228-FDD0DC14A329}" dt="2023-06-07T21:24:03.797" v="1" actId="47"/>
        <pc:sldMkLst>
          <pc:docMk/>
          <pc:sldMk cId="2110258400" sldId="299"/>
        </pc:sldMkLst>
      </pc:sldChg>
      <pc:sldChg chg="del">
        <pc:chgData name="Wang, Wenwu Prof (CVSSP)" userId="5cff3a9f-d89f-4d7f-90a1-7b9ace01e059" providerId="ADAL" clId="{12EF5A6F-BB3D-4E73-8228-FDD0DC14A329}" dt="2023-06-07T21:24:12.270" v="3" actId="47"/>
        <pc:sldMkLst>
          <pc:docMk/>
          <pc:sldMk cId="1556051779" sldId="300"/>
        </pc:sldMkLst>
      </pc:sldChg>
      <pc:sldChg chg="del">
        <pc:chgData name="Wang, Wenwu Prof (CVSSP)" userId="5cff3a9f-d89f-4d7f-90a1-7b9ace01e059" providerId="ADAL" clId="{12EF5A6F-BB3D-4E73-8228-FDD0DC14A329}" dt="2023-06-07T21:24:27.306" v="6" actId="47"/>
        <pc:sldMkLst>
          <pc:docMk/>
          <pc:sldMk cId="1532905499" sldId="307"/>
        </pc:sldMkLst>
      </pc:sldChg>
      <pc:sldChg chg="del">
        <pc:chgData name="Wang, Wenwu Prof (CVSSP)" userId="5cff3a9f-d89f-4d7f-90a1-7b9ace01e059" providerId="ADAL" clId="{12EF5A6F-BB3D-4E73-8228-FDD0DC14A329}" dt="2023-06-07T21:24:27.306" v="6" actId="47"/>
        <pc:sldMkLst>
          <pc:docMk/>
          <pc:sldMk cId="1347698034" sldId="308"/>
        </pc:sldMkLst>
      </pc:sldChg>
      <pc:sldChg chg="del">
        <pc:chgData name="Wang, Wenwu Prof (CVSSP)" userId="5cff3a9f-d89f-4d7f-90a1-7b9ace01e059" providerId="ADAL" clId="{12EF5A6F-BB3D-4E73-8228-FDD0DC14A329}" dt="2023-06-07T21:24:27.306" v="6" actId="47"/>
        <pc:sldMkLst>
          <pc:docMk/>
          <pc:sldMk cId="473527305" sldId="309"/>
        </pc:sldMkLst>
      </pc:sldChg>
      <pc:sldChg chg="del">
        <pc:chgData name="Wang, Wenwu Prof (CVSSP)" userId="5cff3a9f-d89f-4d7f-90a1-7b9ace01e059" providerId="ADAL" clId="{12EF5A6F-BB3D-4E73-8228-FDD0DC14A329}" dt="2023-06-07T21:24:33.274" v="7" actId="47"/>
        <pc:sldMkLst>
          <pc:docMk/>
          <pc:sldMk cId="3184921631" sldId="311"/>
        </pc:sldMkLst>
      </pc:sldChg>
      <pc:sldChg chg="del">
        <pc:chgData name="Wang, Wenwu Prof (CVSSP)" userId="5cff3a9f-d89f-4d7f-90a1-7b9ace01e059" providerId="ADAL" clId="{12EF5A6F-BB3D-4E73-8228-FDD0DC14A329}" dt="2023-06-07T21:24:39.801" v="8" actId="47"/>
        <pc:sldMkLst>
          <pc:docMk/>
          <pc:sldMk cId="1815862774" sldId="313"/>
        </pc:sldMkLst>
      </pc:sldChg>
      <pc:sldChg chg="del">
        <pc:chgData name="Wang, Wenwu Prof (CVSSP)" userId="5cff3a9f-d89f-4d7f-90a1-7b9ace01e059" providerId="ADAL" clId="{12EF5A6F-BB3D-4E73-8228-FDD0DC14A329}" dt="2023-06-07T21:24:39.801" v="8" actId="47"/>
        <pc:sldMkLst>
          <pc:docMk/>
          <pc:sldMk cId="339034988" sldId="314"/>
        </pc:sldMkLst>
      </pc:sldChg>
      <pc:sldChg chg="del">
        <pc:chgData name="Wang, Wenwu Prof (CVSSP)" userId="5cff3a9f-d89f-4d7f-90a1-7b9ace01e059" providerId="ADAL" clId="{12EF5A6F-BB3D-4E73-8228-FDD0DC14A329}" dt="2023-06-07T21:24:39.801" v="8" actId="47"/>
        <pc:sldMkLst>
          <pc:docMk/>
          <pc:sldMk cId="425249311" sldId="315"/>
        </pc:sldMkLst>
      </pc:sldChg>
      <pc:sldChg chg="del">
        <pc:chgData name="Wang, Wenwu Prof (CVSSP)" userId="5cff3a9f-d89f-4d7f-90a1-7b9ace01e059" providerId="ADAL" clId="{12EF5A6F-BB3D-4E73-8228-FDD0DC14A329}" dt="2023-06-07T21:24:43.934" v="9" actId="47"/>
        <pc:sldMkLst>
          <pc:docMk/>
          <pc:sldMk cId="2058105867" sldId="317"/>
        </pc:sldMkLst>
      </pc:sldChg>
      <pc:sldChg chg="del">
        <pc:chgData name="Wang, Wenwu Prof (CVSSP)" userId="5cff3a9f-d89f-4d7f-90a1-7b9ace01e059" providerId="ADAL" clId="{12EF5A6F-BB3D-4E73-8228-FDD0DC14A329}" dt="2023-06-07T21:24:43.934" v="9" actId="47"/>
        <pc:sldMkLst>
          <pc:docMk/>
          <pc:sldMk cId="2328006113" sldId="318"/>
        </pc:sldMkLst>
      </pc:sldChg>
      <pc:sldChg chg="del">
        <pc:chgData name="Wang, Wenwu Prof (CVSSP)" userId="5cff3a9f-d89f-4d7f-90a1-7b9ace01e059" providerId="ADAL" clId="{12EF5A6F-BB3D-4E73-8228-FDD0DC14A329}" dt="2023-06-07T21:24:50.434" v="10" actId="47"/>
        <pc:sldMkLst>
          <pc:docMk/>
          <pc:sldMk cId="2135741509" sldId="320"/>
        </pc:sldMkLst>
      </pc:sldChg>
      <pc:sldChg chg="del">
        <pc:chgData name="Wang, Wenwu Prof (CVSSP)" userId="5cff3a9f-d89f-4d7f-90a1-7b9ace01e059" providerId="ADAL" clId="{12EF5A6F-BB3D-4E73-8228-FDD0DC14A329}" dt="2023-06-07T21:24:50.434" v="10" actId="47"/>
        <pc:sldMkLst>
          <pc:docMk/>
          <pc:sldMk cId="3708071173" sldId="321"/>
        </pc:sldMkLst>
      </pc:sldChg>
      <pc:sldChg chg="del">
        <pc:chgData name="Wang, Wenwu Prof (CVSSP)" userId="5cff3a9f-d89f-4d7f-90a1-7b9ace01e059" providerId="ADAL" clId="{12EF5A6F-BB3D-4E73-8228-FDD0DC14A329}" dt="2023-06-07T21:24:50.434" v="10" actId="47"/>
        <pc:sldMkLst>
          <pc:docMk/>
          <pc:sldMk cId="854794977" sldId="322"/>
        </pc:sldMkLst>
      </pc:sldChg>
      <pc:sldChg chg="del">
        <pc:chgData name="Wang, Wenwu Prof (CVSSP)" userId="5cff3a9f-d89f-4d7f-90a1-7b9ace01e059" providerId="ADAL" clId="{12EF5A6F-BB3D-4E73-8228-FDD0DC14A329}" dt="2023-06-07T21:24:54.855" v="11" actId="47"/>
        <pc:sldMkLst>
          <pc:docMk/>
          <pc:sldMk cId="2725336934" sldId="324"/>
        </pc:sldMkLst>
      </pc:sldChg>
      <pc:sldChg chg="del">
        <pc:chgData name="Wang, Wenwu Prof (CVSSP)" userId="5cff3a9f-d89f-4d7f-90a1-7b9ace01e059" providerId="ADAL" clId="{12EF5A6F-BB3D-4E73-8228-FDD0DC14A329}" dt="2023-06-07T21:24:54.855" v="11" actId="47"/>
        <pc:sldMkLst>
          <pc:docMk/>
          <pc:sldMk cId="4049338023" sldId="325"/>
        </pc:sldMkLst>
      </pc:sldChg>
      <pc:sldChg chg="del">
        <pc:chgData name="Wang, Wenwu Prof (CVSSP)" userId="5cff3a9f-d89f-4d7f-90a1-7b9ace01e059" providerId="ADAL" clId="{12EF5A6F-BB3D-4E73-8228-FDD0DC14A329}" dt="2023-06-07T21:24:54.855" v="11" actId="47"/>
        <pc:sldMkLst>
          <pc:docMk/>
          <pc:sldMk cId="3747143838" sldId="326"/>
        </pc:sldMkLst>
      </pc:sldChg>
      <pc:sldChg chg="del">
        <pc:chgData name="Wang, Wenwu Prof (CVSSP)" userId="5cff3a9f-d89f-4d7f-90a1-7b9ace01e059" providerId="ADAL" clId="{12EF5A6F-BB3D-4E73-8228-FDD0DC14A329}" dt="2023-06-07T21:25:02.972" v="12" actId="47"/>
        <pc:sldMkLst>
          <pc:docMk/>
          <pc:sldMk cId="516125174" sldId="328"/>
        </pc:sldMkLst>
      </pc:sldChg>
      <pc:sldChg chg="del">
        <pc:chgData name="Wang, Wenwu Prof (CVSSP)" userId="5cff3a9f-d89f-4d7f-90a1-7b9ace01e059" providerId="ADAL" clId="{12EF5A6F-BB3D-4E73-8228-FDD0DC14A329}" dt="2023-06-07T21:25:02.972" v="12" actId="47"/>
        <pc:sldMkLst>
          <pc:docMk/>
          <pc:sldMk cId="665766063" sldId="329"/>
        </pc:sldMkLst>
      </pc:sldChg>
      <pc:sldChg chg="del">
        <pc:chgData name="Wang, Wenwu Prof (CVSSP)" userId="5cff3a9f-d89f-4d7f-90a1-7b9ace01e059" providerId="ADAL" clId="{12EF5A6F-BB3D-4E73-8228-FDD0DC14A329}" dt="2023-06-07T21:25:02.972" v="12" actId="47"/>
        <pc:sldMkLst>
          <pc:docMk/>
          <pc:sldMk cId="641104607" sldId="330"/>
        </pc:sldMkLst>
      </pc:sldChg>
      <pc:sldChg chg="del">
        <pc:chgData name="Wang, Wenwu Prof (CVSSP)" userId="5cff3a9f-d89f-4d7f-90a1-7b9ace01e059" providerId="ADAL" clId="{12EF5A6F-BB3D-4E73-8228-FDD0DC14A329}" dt="2023-06-07T21:25:02.972" v="12" actId="47"/>
        <pc:sldMkLst>
          <pc:docMk/>
          <pc:sldMk cId="3580225358" sldId="331"/>
        </pc:sldMkLst>
      </pc:sldChg>
      <pc:sldChg chg="del">
        <pc:chgData name="Wang, Wenwu Prof (CVSSP)" userId="5cff3a9f-d89f-4d7f-90a1-7b9ace01e059" providerId="ADAL" clId="{12EF5A6F-BB3D-4E73-8228-FDD0DC14A329}" dt="2023-06-07T21:25:08.563" v="13" actId="2696"/>
        <pc:sldMkLst>
          <pc:docMk/>
          <pc:sldMk cId="3606335141" sldId="333"/>
        </pc:sldMkLst>
      </pc:sldChg>
      <pc:sldChg chg="del">
        <pc:chgData name="Wang, Wenwu Prof (CVSSP)" userId="5cff3a9f-d89f-4d7f-90a1-7b9ace01e059" providerId="ADAL" clId="{12EF5A6F-BB3D-4E73-8228-FDD0DC14A329}" dt="2023-06-07T21:25:08.563" v="13" actId="2696"/>
        <pc:sldMkLst>
          <pc:docMk/>
          <pc:sldMk cId="3849196367" sldId="336"/>
        </pc:sldMkLst>
      </pc:sldChg>
      <pc:sldChg chg="del">
        <pc:chgData name="Wang, Wenwu Prof (CVSSP)" userId="5cff3a9f-d89f-4d7f-90a1-7b9ace01e059" providerId="ADAL" clId="{12EF5A6F-BB3D-4E73-8228-FDD0DC14A329}" dt="2023-06-07T21:25:14.196" v="14" actId="47"/>
        <pc:sldMkLst>
          <pc:docMk/>
          <pc:sldMk cId="1052280246" sldId="346"/>
        </pc:sldMkLst>
      </pc:sldChg>
    </pc:docChg>
  </pc:docChgLst>
  <pc:docChgLst>
    <pc:chgData name="Wang, Wenwu Prof (CVSSP)" userId="5cff3a9f-d89f-4d7f-90a1-7b9ace01e059" providerId="ADAL" clId="{869422D6-8E05-47FE-9CDE-8C57AB8CF29C}"/>
    <pc:docChg chg="undo custSel addSld delSld modSld sldOrd modMainMaster">
      <pc:chgData name="Wang, Wenwu Prof (CVSSP)" userId="5cff3a9f-d89f-4d7f-90a1-7b9ace01e059" providerId="ADAL" clId="{869422D6-8E05-47FE-9CDE-8C57AB8CF29C}" dt="2023-05-27T08:10:18.473" v="3208" actId="14100"/>
      <pc:docMkLst>
        <pc:docMk/>
      </pc:docMkLst>
      <pc:sldChg chg="delSp modSp mod setBg">
        <pc:chgData name="Wang, Wenwu Prof (CVSSP)" userId="5cff3a9f-d89f-4d7f-90a1-7b9ace01e059" providerId="ADAL" clId="{869422D6-8E05-47FE-9CDE-8C57AB8CF29C}" dt="2023-05-27T07:20:55.698" v="3177" actId="1076"/>
        <pc:sldMkLst>
          <pc:docMk/>
          <pc:sldMk cId="504613955" sldId="256"/>
        </pc:sldMkLst>
        <pc:spChg chg="mod">
          <ac:chgData name="Wang, Wenwu Prof (CVSSP)" userId="5cff3a9f-d89f-4d7f-90a1-7b9ace01e059" providerId="ADAL" clId="{869422D6-8E05-47FE-9CDE-8C57AB8CF29C}" dt="2023-05-27T07:14:59.130" v="3146" actId="20577"/>
          <ac:spMkLst>
            <pc:docMk/>
            <pc:sldMk cId="504613955" sldId="256"/>
            <ac:spMk id="2" creationId="{A637684B-3F62-4D7C-9089-21EE55F183C0}"/>
          </ac:spMkLst>
        </pc:spChg>
        <pc:spChg chg="mod">
          <ac:chgData name="Wang, Wenwu Prof (CVSSP)" userId="5cff3a9f-d89f-4d7f-90a1-7b9ace01e059" providerId="ADAL" clId="{869422D6-8E05-47FE-9CDE-8C57AB8CF29C}" dt="2023-05-27T06:17:07.267" v="2408" actId="20577"/>
          <ac:spMkLst>
            <pc:docMk/>
            <pc:sldMk cId="504613955" sldId="256"/>
            <ac:spMk id="3" creationId="{46E83D32-0D6E-4B23-833D-A0987D3D3FC4}"/>
          </ac:spMkLst>
        </pc:spChg>
        <pc:picChg chg="mod">
          <ac:chgData name="Wang, Wenwu Prof (CVSSP)" userId="5cff3a9f-d89f-4d7f-90a1-7b9ace01e059" providerId="ADAL" clId="{869422D6-8E05-47FE-9CDE-8C57AB8CF29C}" dt="2023-05-27T07:20:55.698" v="3177" actId="1076"/>
          <ac:picMkLst>
            <pc:docMk/>
            <pc:sldMk cId="504613955" sldId="256"/>
            <ac:picMk id="5" creationId="{B090EDCA-06F1-E940-B32F-DD07F53653F9}"/>
          </ac:picMkLst>
        </pc:picChg>
        <pc:picChg chg="mod">
          <ac:chgData name="Wang, Wenwu Prof (CVSSP)" userId="5cff3a9f-d89f-4d7f-90a1-7b9ace01e059" providerId="ADAL" clId="{869422D6-8E05-47FE-9CDE-8C57AB8CF29C}" dt="2023-05-27T07:20:39.320" v="3173" actId="1076"/>
          <ac:picMkLst>
            <pc:docMk/>
            <pc:sldMk cId="504613955" sldId="256"/>
            <ac:picMk id="6" creationId="{45ACC04A-633E-4144-9065-68DA24E88F5E}"/>
          </ac:picMkLst>
        </pc:picChg>
        <pc:picChg chg="del mod">
          <ac:chgData name="Wang, Wenwu Prof (CVSSP)" userId="5cff3a9f-d89f-4d7f-90a1-7b9ace01e059" providerId="ADAL" clId="{869422D6-8E05-47FE-9CDE-8C57AB8CF29C}" dt="2023-05-27T07:20:27.831" v="3171" actId="478"/>
          <ac:picMkLst>
            <pc:docMk/>
            <pc:sldMk cId="504613955" sldId="256"/>
            <ac:picMk id="1026" creationId="{B327A2C9-50E2-4DD6-84D3-6FB39352D9CD}"/>
          </ac:picMkLst>
        </pc:picChg>
        <pc:picChg chg="del mod">
          <ac:chgData name="Wang, Wenwu Prof (CVSSP)" userId="5cff3a9f-d89f-4d7f-90a1-7b9ace01e059" providerId="ADAL" clId="{869422D6-8E05-47FE-9CDE-8C57AB8CF29C}" dt="2023-05-27T07:20:27.831" v="3171" actId="478"/>
          <ac:picMkLst>
            <pc:docMk/>
            <pc:sldMk cId="504613955" sldId="256"/>
            <ac:picMk id="1028" creationId="{9784087D-9C88-4C57-9591-75E1A60D94D2}"/>
          </ac:picMkLst>
        </pc:picChg>
      </pc:sldChg>
      <pc:sldChg chg="addSp delSp modSp mod setBg setFolMasterObjs">
        <pc:chgData name="Wang, Wenwu Prof (CVSSP)" userId="5cff3a9f-d89f-4d7f-90a1-7b9ace01e059" providerId="ADAL" clId="{869422D6-8E05-47FE-9CDE-8C57AB8CF29C}" dt="2023-05-26T23:40:29.739" v="2095" actId="1076"/>
        <pc:sldMkLst>
          <pc:docMk/>
          <pc:sldMk cId="1167556824" sldId="257"/>
        </pc:sldMkLst>
        <pc:spChg chg="add del">
          <ac:chgData name="Wang, Wenwu Prof (CVSSP)" userId="5cff3a9f-d89f-4d7f-90a1-7b9ace01e059" providerId="ADAL" clId="{869422D6-8E05-47FE-9CDE-8C57AB8CF29C}" dt="2023-05-26T20:11:00.726" v="68" actId="26606"/>
          <ac:spMkLst>
            <pc:docMk/>
            <pc:sldMk cId="1167556824" sldId="257"/>
            <ac:spMk id="3" creationId="{00000000-0000-0000-0000-000000000000}"/>
          </ac:spMkLst>
        </pc:spChg>
        <pc:spChg chg="mod ord">
          <ac:chgData name="Wang, Wenwu Prof (CVSSP)" userId="5cff3a9f-d89f-4d7f-90a1-7b9ace01e059" providerId="ADAL" clId="{869422D6-8E05-47FE-9CDE-8C57AB8CF29C}" dt="2023-05-26T23:06:51.243" v="1909" actId="26606"/>
          <ac:spMkLst>
            <pc:docMk/>
            <pc:sldMk cId="1167556824" sldId="257"/>
            <ac:spMk id="5" creationId="{8FF162BF-B5F7-4177-B62E-35DC91B8C57B}"/>
          </ac:spMkLst>
        </pc:spChg>
        <pc:spChg chg="mod ord">
          <ac:chgData name="Wang, Wenwu Prof (CVSSP)" userId="5cff3a9f-d89f-4d7f-90a1-7b9ace01e059" providerId="ADAL" clId="{869422D6-8E05-47FE-9CDE-8C57AB8CF29C}" dt="2023-05-26T23:06:51.243" v="1909" actId="26606"/>
          <ac:spMkLst>
            <pc:docMk/>
            <pc:sldMk cId="1167556824" sldId="257"/>
            <ac:spMk id="10" creationId="{E8B25C88-9ECF-D946-8C09-7BC8C0E4F8F6}"/>
          </ac:spMkLst>
        </pc:spChg>
        <pc:spChg chg="add del">
          <ac:chgData name="Wang, Wenwu Prof (CVSSP)" userId="5cff3a9f-d89f-4d7f-90a1-7b9ace01e059" providerId="ADAL" clId="{869422D6-8E05-47FE-9CDE-8C57AB8CF29C}" dt="2023-05-26T20:10:31.593" v="57" actId="26606"/>
          <ac:spMkLst>
            <pc:docMk/>
            <pc:sldMk cId="1167556824" sldId="257"/>
            <ac:spMk id="15" creationId="{3741B58E-3B65-4A01-A276-975AB2CF8A08}"/>
          </ac:spMkLst>
        </pc:spChg>
        <pc:spChg chg="add del">
          <ac:chgData name="Wang, Wenwu Prof (CVSSP)" userId="5cff3a9f-d89f-4d7f-90a1-7b9ace01e059" providerId="ADAL" clId="{869422D6-8E05-47FE-9CDE-8C57AB8CF29C}" dt="2023-05-26T20:10:29.162" v="55" actId="26606"/>
          <ac:spMkLst>
            <pc:docMk/>
            <pc:sldMk cId="1167556824" sldId="257"/>
            <ac:spMk id="16" creationId="{E7F93CB3-555F-4601-A486-59E82D9E8101}"/>
          </ac:spMkLst>
        </pc:spChg>
        <pc:spChg chg="add del">
          <ac:chgData name="Wang, Wenwu Prof (CVSSP)" userId="5cff3a9f-d89f-4d7f-90a1-7b9ace01e059" providerId="ADAL" clId="{869422D6-8E05-47FE-9CDE-8C57AB8CF29C}" dt="2023-05-26T20:10:31.593" v="57" actId="26606"/>
          <ac:spMkLst>
            <pc:docMk/>
            <pc:sldMk cId="1167556824" sldId="257"/>
            <ac:spMk id="17" creationId="{7AAC67C3-831B-4AB1-A259-DFB839CAFAFC}"/>
          </ac:spMkLst>
        </pc:spChg>
        <pc:spChg chg="add del">
          <ac:chgData name="Wang, Wenwu Prof (CVSSP)" userId="5cff3a9f-d89f-4d7f-90a1-7b9ace01e059" providerId="ADAL" clId="{869422D6-8E05-47FE-9CDE-8C57AB8CF29C}" dt="2023-05-26T20:10:29.162" v="55" actId="26606"/>
          <ac:spMkLst>
            <pc:docMk/>
            <pc:sldMk cId="1167556824" sldId="257"/>
            <ac:spMk id="18" creationId="{862F2601-C4CE-4B73-A162-D5A14E519184}"/>
          </ac:spMkLst>
        </pc:spChg>
        <pc:spChg chg="add del">
          <ac:chgData name="Wang, Wenwu Prof (CVSSP)" userId="5cff3a9f-d89f-4d7f-90a1-7b9ace01e059" providerId="ADAL" clId="{869422D6-8E05-47FE-9CDE-8C57AB8CF29C}" dt="2023-05-26T20:10:31.593" v="57" actId="26606"/>
          <ac:spMkLst>
            <pc:docMk/>
            <pc:sldMk cId="1167556824" sldId="257"/>
            <ac:spMk id="19" creationId="{054B3F04-9EAC-45C0-B3CE-0387EEA10A0C}"/>
          </ac:spMkLst>
        </pc:spChg>
        <pc:spChg chg="add del">
          <ac:chgData name="Wang, Wenwu Prof (CVSSP)" userId="5cff3a9f-d89f-4d7f-90a1-7b9ace01e059" providerId="ADAL" clId="{869422D6-8E05-47FE-9CDE-8C57AB8CF29C}" dt="2023-05-26T20:10:29.162" v="55" actId="26606"/>
          <ac:spMkLst>
            <pc:docMk/>
            <pc:sldMk cId="1167556824" sldId="257"/>
            <ac:spMk id="20" creationId="{3FAE6B79-0440-457F-9036-C4C30422549F}"/>
          </ac:spMkLst>
        </pc:spChg>
        <pc:spChg chg="add del">
          <ac:chgData name="Wang, Wenwu Prof (CVSSP)" userId="5cff3a9f-d89f-4d7f-90a1-7b9ace01e059" providerId="ADAL" clId="{869422D6-8E05-47FE-9CDE-8C57AB8CF29C}" dt="2023-05-26T20:10:31.593" v="57" actId="26606"/>
          <ac:spMkLst>
            <pc:docMk/>
            <pc:sldMk cId="1167556824" sldId="257"/>
            <ac:spMk id="22" creationId="{00000000-0000-0000-0000-000000000000}"/>
          </ac:spMkLst>
        </pc:spChg>
        <pc:spChg chg="add del">
          <ac:chgData name="Wang, Wenwu Prof (CVSSP)" userId="5cff3a9f-d89f-4d7f-90a1-7b9ace01e059" providerId="ADAL" clId="{869422D6-8E05-47FE-9CDE-8C57AB8CF29C}" dt="2023-05-26T20:10:37.244" v="59" actId="26606"/>
          <ac:spMkLst>
            <pc:docMk/>
            <pc:sldMk cId="1167556824" sldId="257"/>
            <ac:spMk id="24" creationId="{E7F93CB3-555F-4601-A486-59E82D9E8101}"/>
          </ac:spMkLst>
        </pc:spChg>
        <pc:spChg chg="add del">
          <ac:chgData name="Wang, Wenwu Prof (CVSSP)" userId="5cff3a9f-d89f-4d7f-90a1-7b9ace01e059" providerId="ADAL" clId="{869422D6-8E05-47FE-9CDE-8C57AB8CF29C}" dt="2023-05-26T20:10:37.244" v="59" actId="26606"/>
          <ac:spMkLst>
            <pc:docMk/>
            <pc:sldMk cId="1167556824" sldId="257"/>
            <ac:spMk id="25" creationId="{862F2601-C4CE-4B73-A162-D5A14E519184}"/>
          </ac:spMkLst>
        </pc:spChg>
        <pc:spChg chg="add del">
          <ac:chgData name="Wang, Wenwu Prof (CVSSP)" userId="5cff3a9f-d89f-4d7f-90a1-7b9ace01e059" providerId="ADAL" clId="{869422D6-8E05-47FE-9CDE-8C57AB8CF29C}" dt="2023-05-26T20:10:37.244" v="59" actId="26606"/>
          <ac:spMkLst>
            <pc:docMk/>
            <pc:sldMk cId="1167556824" sldId="257"/>
            <ac:spMk id="26" creationId="{3FAE6B79-0440-457F-9036-C4C30422549F}"/>
          </ac:spMkLst>
        </pc:spChg>
        <pc:spChg chg="add del">
          <ac:chgData name="Wang, Wenwu Prof (CVSSP)" userId="5cff3a9f-d89f-4d7f-90a1-7b9ace01e059" providerId="ADAL" clId="{869422D6-8E05-47FE-9CDE-8C57AB8CF29C}" dt="2023-05-26T20:10:43.541" v="61" actId="26606"/>
          <ac:spMkLst>
            <pc:docMk/>
            <pc:sldMk cId="1167556824" sldId="257"/>
            <ac:spMk id="29" creationId="{E7F93CB3-555F-4601-A486-59E82D9E8101}"/>
          </ac:spMkLst>
        </pc:spChg>
        <pc:spChg chg="add del">
          <ac:chgData name="Wang, Wenwu Prof (CVSSP)" userId="5cff3a9f-d89f-4d7f-90a1-7b9ace01e059" providerId="ADAL" clId="{869422D6-8E05-47FE-9CDE-8C57AB8CF29C}" dt="2023-05-26T20:10:43.541" v="61" actId="26606"/>
          <ac:spMkLst>
            <pc:docMk/>
            <pc:sldMk cId="1167556824" sldId="257"/>
            <ac:spMk id="30" creationId="{862F2601-C4CE-4B73-A162-D5A14E519184}"/>
          </ac:spMkLst>
        </pc:spChg>
        <pc:spChg chg="add del">
          <ac:chgData name="Wang, Wenwu Prof (CVSSP)" userId="5cff3a9f-d89f-4d7f-90a1-7b9ace01e059" providerId="ADAL" clId="{869422D6-8E05-47FE-9CDE-8C57AB8CF29C}" dt="2023-05-26T20:10:43.541" v="61" actId="26606"/>
          <ac:spMkLst>
            <pc:docMk/>
            <pc:sldMk cId="1167556824" sldId="257"/>
            <ac:spMk id="31" creationId="{3FAE6B79-0440-457F-9036-C4C30422549F}"/>
          </ac:spMkLst>
        </pc:spChg>
        <pc:spChg chg="add del">
          <ac:chgData name="Wang, Wenwu Prof (CVSSP)" userId="5cff3a9f-d89f-4d7f-90a1-7b9ace01e059" providerId="ADAL" clId="{869422D6-8E05-47FE-9CDE-8C57AB8CF29C}" dt="2023-05-26T20:10:57.900" v="65" actId="26606"/>
          <ac:spMkLst>
            <pc:docMk/>
            <pc:sldMk cId="1167556824" sldId="257"/>
            <ac:spMk id="36" creationId="{E7F93CB3-555F-4601-A486-59E82D9E8101}"/>
          </ac:spMkLst>
        </pc:spChg>
        <pc:spChg chg="add del">
          <ac:chgData name="Wang, Wenwu Prof (CVSSP)" userId="5cff3a9f-d89f-4d7f-90a1-7b9ace01e059" providerId="ADAL" clId="{869422D6-8E05-47FE-9CDE-8C57AB8CF29C}" dt="2023-05-26T20:10:57.900" v="65" actId="26606"/>
          <ac:spMkLst>
            <pc:docMk/>
            <pc:sldMk cId="1167556824" sldId="257"/>
            <ac:spMk id="37" creationId="{862F2601-C4CE-4B73-A162-D5A14E519184}"/>
          </ac:spMkLst>
        </pc:spChg>
        <pc:spChg chg="add del">
          <ac:chgData name="Wang, Wenwu Prof (CVSSP)" userId="5cff3a9f-d89f-4d7f-90a1-7b9ace01e059" providerId="ADAL" clId="{869422D6-8E05-47FE-9CDE-8C57AB8CF29C}" dt="2023-05-26T20:10:57.900" v="65" actId="26606"/>
          <ac:spMkLst>
            <pc:docMk/>
            <pc:sldMk cId="1167556824" sldId="257"/>
            <ac:spMk id="38" creationId="{3FAE6B79-0440-457F-9036-C4C30422549F}"/>
          </ac:spMkLst>
        </pc:spChg>
        <pc:spChg chg="add del">
          <ac:chgData name="Wang, Wenwu Prof (CVSSP)" userId="5cff3a9f-d89f-4d7f-90a1-7b9ace01e059" providerId="ADAL" clId="{869422D6-8E05-47FE-9CDE-8C57AB8CF29C}" dt="2023-05-26T20:11:00.712" v="67" actId="26606"/>
          <ac:spMkLst>
            <pc:docMk/>
            <pc:sldMk cId="1167556824" sldId="257"/>
            <ac:spMk id="41" creationId="{3558DB37-9FEE-48A2-8578-ED0401573943}"/>
          </ac:spMkLst>
        </pc:spChg>
        <pc:spChg chg="add del">
          <ac:chgData name="Wang, Wenwu Prof (CVSSP)" userId="5cff3a9f-d89f-4d7f-90a1-7b9ace01e059" providerId="ADAL" clId="{869422D6-8E05-47FE-9CDE-8C57AB8CF29C}" dt="2023-05-26T20:11:00.712" v="67" actId="26606"/>
          <ac:spMkLst>
            <pc:docMk/>
            <pc:sldMk cId="1167556824" sldId="257"/>
            <ac:spMk id="42" creationId="{5F7FCCA6-00E2-4F74-A105-0D769872F243}"/>
          </ac:spMkLst>
        </pc:spChg>
        <pc:spChg chg="add del">
          <ac:chgData name="Wang, Wenwu Prof (CVSSP)" userId="5cff3a9f-d89f-4d7f-90a1-7b9ace01e059" providerId="ADAL" clId="{869422D6-8E05-47FE-9CDE-8C57AB8CF29C}" dt="2023-05-26T20:11:00.712" v="67" actId="26606"/>
          <ac:spMkLst>
            <pc:docMk/>
            <pc:sldMk cId="1167556824" sldId="257"/>
            <ac:spMk id="43" creationId="{00000000-0000-0000-0000-000000000000}"/>
          </ac:spMkLst>
        </pc:spChg>
        <pc:spChg chg="add del">
          <ac:chgData name="Wang, Wenwu Prof (CVSSP)" userId="5cff3a9f-d89f-4d7f-90a1-7b9ace01e059" providerId="ADAL" clId="{869422D6-8E05-47FE-9CDE-8C57AB8CF29C}" dt="2023-05-26T20:11:00.712" v="67" actId="26606"/>
          <ac:spMkLst>
            <pc:docMk/>
            <pc:sldMk cId="1167556824" sldId="257"/>
            <ac:spMk id="44" creationId="{5E1ED12F-9F06-4B37-87B7-F98F52937F86}"/>
          </ac:spMkLst>
        </pc:spChg>
        <pc:spChg chg="add del">
          <ac:chgData name="Wang, Wenwu Prof (CVSSP)" userId="5cff3a9f-d89f-4d7f-90a1-7b9ace01e059" providerId="ADAL" clId="{869422D6-8E05-47FE-9CDE-8C57AB8CF29C}" dt="2023-05-26T23:06:51.243" v="1909" actId="26606"/>
          <ac:spMkLst>
            <pc:docMk/>
            <pc:sldMk cId="1167556824" sldId="257"/>
            <ac:spMk id="48" creationId="{CD257DF0-0453-4EDC-AC7B-A18EB8DF4571}"/>
          </ac:spMkLst>
        </pc:spChg>
        <pc:spChg chg="add del">
          <ac:chgData name="Wang, Wenwu Prof (CVSSP)" userId="5cff3a9f-d89f-4d7f-90a1-7b9ace01e059" providerId="ADAL" clId="{869422D6-8E05-47FE-9CDE-8C57AB8CF29C}" dt="2023-05-26T23:06:51.243" v="1909" actId="26606"/>
          <ac:spMkLst>
            <pc:docMk/>
            <pc:sldMk cId="1167556824" sldId="257"/>
            <ac:spMk id="49" creationId="{24AD37FC-9B2A-40CC-A286-E2776A4B50F5}"/>
          </ac:spMkLst>
        </pc:spChg>
        <pc:spChg chg="add del">
          <ac:chgData name="Wang, Wenwu Prof (CVSSP)" userId="5cff3a9f-d89f-4d7f-90a1-7b9ace01e059" providerId="ADAL" clId="{869422D6-8E05-47FE-9CDE-8C57AB8CF29C}" dt="2023-05-26T23:06:51.243" v="1909" actId="26606"/>
          <ac:spMkLst>
            <pc:docMk/>
            <pc:sldMk cId="1167556824" sldId="257"/>
            <ac:spMk id="50" creationId="{B3C69B26-0323-4733-ACC1-904471EB2C1C}"/>
          </ac:spMkLst>
        </pc:spChg>
        <pc:spChg chg="add del">
          <ac:chgData name="Wang, Wenwu Prof (CVSSP)" userId="5cff3a9f-d89f-4d7f-90a1-7b9ace01e059" providerId="ADAL" clId="{869422D6-8E05-47FE-9CDE-8C57AB8CF29C}" dt="2023-05-26T23:05:57.937" v="1901" actId="26606"/>
          <ac:spMkLst>
            <pc:docMk/>
            <pc:sldMk cId="1167556824" sldId="257"/>
            <ac:spMk id="51" creationId="{E7F93CB3-555F-4601-A486-59E82D9E8101}"/>
          </ac:spMkLst>
        </pc:spChg>
        <pc:spChg chg="add del">
          <ac:chgData name="Wang, Wenwu Prof (CVSSP)" userId="5cff3a9f-d89f-4d7f-90a1-7b9ace01e059" providerId="ADAL" clId="{869422D6-8E05-47FE-9CDE-8C57AB8CF29C}" dt="2023-05-26T23:05:57.937" v="1901" actId="26606"/>
          <ac:spMkLst>
            <pc:docMk/>
            <pc:sldMk cId="1167556824" sldId="257"/>
            <ac:spMk id="53" creationId="{862F2601-C4CE-4B73-A162-D5A14E519184}"/>
          </ac:spMkLst>
        </pc:spChg>
        <pc:spChg chg="add del">
          <ac:chgData name="Wang, Wenwu Prof (CVSSP)" userId="5cff3a9f-d89f-4d7f-90a1-7b9ace01e059" providerId="ADAL" clId="{869422D6-8E05-47FE-9CDE-8C57AB8CF29C}" dt="2023-05-26T23:05:57.937" v="1901" actId="26606"/>
          <ac:spMkLst>
            <pc:docMk/>
            <pc:sldMk cId="1167556824" sldId="257"/>
            <ac:spMk id="55" creationId="{3FAE6B79-0440-457F-9036-C4C30422549F}"/>
          </ac:spMkLst>
        </pc:spChg>
        <pc:spChg chg="add del">
          <ac:chgData name="Wang, Wenwu Prof (CVSSP)" userId="5cff3a9f-d89f-4d7f-90a1-7b9ace01e059" providerId="ADAL" clId="{869422D6-8E05-47FE-9CDE-8C57AB8CF29C}" dt="2023-05-26T23:06:07.317" v="1903" actId="26606"/>
          <ac:spMkLst>
            <pc:docMk/>
            <pc:sldMk cId="1167556824" sldId="257"/>
            <ac:spMk id="57" creationId="{CD257DF0-0453-4EDC-AC7B-A18EB8DF4571}"/>
          </ac:spMkLst>
        </pc:spChg>
        <pc:spChg chg="add del">
          <ac:chgData name="Wang, Wenwu Prof (CVSSP)" userId="5cff3a9f-d89f-4d7f-90a1-7b9ace01e059" providerId="ADAL" clId="{869422D6-8E05-47FE-9CDE-8C57AB8CF29C}" dt="2023-05-26T23:06:07.317" v="1903" actId="26606"/>
          <ac:spMkLst>
            <pc:docMk/>
            <pc:sldMk cId="1167556824" sldId="257"/>
            <ac:spMk id="58" creationId="{24AD37FC-9B2A-40CC-A286-E2776A4B50F5}"/>
          </ac:spMkLst>
        </pc:spChg>
        <pc:spChg chg="add del">
          <ac:chgData name="Wang, Wenwu Prof (CVSSP)" userId="5cff3a9f-d89f-4d7f-90a1-7b9ace01e059" providerId="ADAL" clId="{869422D6-8E05-47FE-9CDE-8C57AB8CF29C}" dt="2023-05-26T23:06:07.317" v="1903" actId="26606"/>
          <ac:spMkLst>
            <pc:docMk/>
            <pc:sldMk cId="1167556824" sldId="257"/>
            <ac:spMk id="59" creationId="{B3C69B26-0323-4733-ACC1-904471EB2C1C}"/>
          </ac:spMkLst>
        </pc:spChg>
        <pc:graphicFrameChg chg="add del">
          <ac:chgData name="Wang, Wenwu Prof (CVSSP)" userId="5cff3a9f-d89f-4d7f-90a1-7b9ace01e059" providerId="ADAL" clId="{869422D6-8E05-47FE-9CDE-8C57AB8CF29C}" dt="2023-05-26T20:10:29.162" v="55" actId="26606"/>
          <ac:graphicFrameMkLst>
            <pc:docMk/>
            <pc:sldMk cId="1167556824" sldId="257"/>
            <ac:graphicFrameMk id="12" creationId="{B617BF77-5311-8CE8-2FD7-D2016B841913}"/>
          </ac:graphicFrameMkLst>
        </pc:graphicFrameChg>
        <pc:graphicFrameChg chg="add del">
          <ac:chgData name="Wang, Wenwu Prof (CVSSP)" userId="5cff3a9f-d89f-4d7f-90a1-7b9ace01e059" providerId="ADAL" clId="{869422D6-8E05-47FE-9CDE-8C57AB8CF29C}" dt="2023-05-26T20:10:37.244" v="59" actId="26606"/>
          <ac:graphicFrameMkLst>
            <pc:docMk/>
            <pc:sldMk cId="1167556824" sldId="257"/>
            <ac:graphicFrameMk id="27" creationId="{B617BF77-5311-8CE8-2FD7-D2016B841913}"/>
          </ac:graphicFrameMkLst>
        </pc:graphicFrameChg>
        <pc:graphicFrameChg chg="add del">
          <ac:chgData name="Wang, Wenwu Prof (CVSSP)" userId="5cff3a9f-d89f-4d7f-90a1-7b9ace01e059" providerId="ADAL" clId="{869422D6-8E05-47FE-9CDE-8C57AB8CF29C}" dt="2023-05-26T20:10:43.541" v="61" actId="26606"/>
          <ac:graphicFrameMkLst>
            <pc:docMk/>
            <pc:sldMk cId="1167556824" sldId="257"/>
            <ac:graphicFrameMk id="32" creationId="{9CFBCB5F-13E8-3F13-230E-3665DD6F8183}"/>
          </ac:graphicFrameMkLst>
        </pc:graphicFrameChg>
        <pc:graphicFrameChg chg="add del">
          <ac:chgData name="Wang, Wenwu Prof (CVSSP)" userId="5cff3a9f-d89f-4d7f-90a1-7b9ace01e059" providerId="ADAL" clId="{869422D6-8E05-47FE-9CDE-8C57AB8CF29C}" dt="2023-05-26T20:10:47.241" v="63" actId="26606"/>
          <ac:graphicFrameMkLst>
            <pc:docMk/>
            <pc:sldMk cId="1167556824" sldId="257"/>
            <ac:graphicFrameMk id="34" creationId="{1D83B198-CC70-201C-9940-0FE79D1D22D3}"/>
          </ac:graphicFrameMkLst>
        </pc:graphicFrameChg>
        <pc:graphicFrameChg chg="add del">
          <ac:chgData name="Wang, Wenwu Prof (CVSSP)" userId="5cff3a9f-d89f-4d7f-90a1-7b9ace01e059" providerId="ADAL" clId="{869422D6-8E05-47FE-9CDE-8C57AB8CF29C}" dt="2023-05-26T20:10:57.900" v="65" actId="26606"/>
          <ac:graphicFrameMkLst>
            <pc:docMk/>
            <pc:sldMk cId="1167556824" sldId="257"/>
            <ac:graphicFrameMk id="39" creationId="{9CFBCB5F-13E8-3F13-230E-3665DD6F8183}"/>
          </ac:graphicFrameMkLst>
        </pc:graphicFrameChg>
        <pc:graphicFrameChg chg="add mod ord modGraphic">
          <ac:chgData name="Wang, Wenwu Prof (CVSSP)" userId="5cff3a9f-d89f-4d7f-90a1-7b9ace01e059" providerId="ADAL" clId="{869422D6-8E05-47FE-9CDE-8C57AB8CF29C}" dt="2023-05-26T23:19:29.642" v="1967" actId="20577"/>
          <ac:graphicFrameMkLst>
            <pc:docMk/>
            <pc:sldMk cId="1167556824" sldId="257"/>
            <ac:graphicFrameMk id="46" creationId="{56F01A22-6B8A-D40C-3404-D5112CDE3E97}"/>
          </ac:graphicFrameMkLst>
        </pc:graphicFrameChg>
        <pc:picChg chg="add del mod">
          <ac:chgData name="Wang, Wenwu Prof (CVSSP)" userId="5cff3a9f-d89f-4d7f-90a1-7b9ace01e059" providerId="ADAL" clId="{869422D6-8E05-47FE-9CDE-8C57AB8CF29C}" dt="2023-05-26T20:22:48.076" v="221"/>
          <ac:picMkLst>
            <pc:docMk/>
            <pc:sldMk cId="1167556824" sldId="257"/>
            <ac:picMk id="2" creationId="{6EC0BA4C-EAE6-4AC9-E54C-ECDC35E76F0E}"/>
          </ac:picMkLst>
        </pc:picChg>
        <pc:picChg chg="add mod">
          <ac:chgData name="Wang, Wenwu Prof (CVSSP)" userId="5cff3a9f-d89f-4d7f-90a1-7b9ace01e059" providerId="ADAL" clId="{869422D6-8E05-47FE-9CDE-8C57AB8CF29C}" dt="2023-05-26T23:40:29.739" v="2095" actId="1076"/>
          <ac:picMkLst>
            <pc:docMk/>
            <pc:sldMk cId="1167556824" sldId="257"/>
            <ac:picMk id="4" creationId="{7B4C0052-2F68-5DEA-A707-D242732BA118}"/>
          </ac:picMkLst>
        </pc:picChg>
        <pc:picChg chg="del mod">
          <ac:chgData name="Wang, Wenwu Prof (CVSSP)" userId="5cff3a9f-d89f-4d7f-90a1-7b9ace01e059" providerId="ADAL" clId="{869422D6-8E05-47FE-9CDE-8C57AB8CF29C}" dt="2023-05-26T20:22:50.243" v="222" actId="478"/>
          <ac:picMkLst>
            <pc:docMk/>
            <pc:sldMk cId="1167556824" sldId="257"/>
            <ac:picMk id="6" creationId="{4EBDA565-B8C5-D547-8474-B9F10BEA6726}"/>
          </ac:picMkLst>
        </pc:picChg>
      </pc:sldChg>
      <pc:sldChg chg="addSp delSp modSp mod setBg">
        <pc:chgData name="Wang, Wenwu Prof (CVSSP)" userId="5cff3a9f-d89f-4d7f-90a1-7b9ace01e059" providerId="ADAL" clId="{869422D6-8E05-47FE-9CDE-8C57AB8CF29C}" dt="2023-05-26T23:40:56.257" v="2097" actId="1076"/>
        <pc:sldMkLst>
          <pc:docMk/>
          <pc:sldMk cId="915212512" sldId="258"/>
        </pc:sldMkLst>
        <pc:spChg chg="mod">
          <ac:chgData name="Wang, Wenwu Prof (CVSSP)" userId="5cff3a9f-d89f-4d7f-90a1-7b9ace01e059" providerId="ADAL" clId="{869422D6-8E05-47FE-9CDE-8C57AB8CF29C}" dt="2023-05-26T20:37:06.738" v="268" actId="27636"/>
          <ac:spMkLst>
            <pc:docMk/>
            <pc:sldMk cId="915212512" sldId="258"/>
            <ac:spMk id="2" creationId="{FE98D9F2-1388-BB4D-8147-DE03C0F6E117}"/>
          </ac:spMkLst>
        </pc:spChg>
        <pc:spChg chg="mod">
          <ac:chgData name="Wang, Wenwu Prof (CVSSP)" userId="5cff3a9f-d89f-4d7f-90a1-7b9ace01e059" providerId="ADAL" clId="{869422D6-8E05-47FE-9CDE-8C57AB8CF29C}" dt="2023-05-26T20:09:56.637" v="48"/>
          <ac:spMkLst>
            <pc:docMk/>
            <pc:sldMk cId="915212512" sldId="258"/>
            <ac:spMk id="5" creationId="{0D9F6724-1773-3F4A-BF4F-8D3220668BE0}"/>
          </ac:spMkLst>
        </pc:spChg>
        <pc:spChg chg="add del mod">
          <ac:chgData name="Wang, Wenwu Prof (CVSSP)" userId="5cff3a9f-d89f-4d7f-90a1-7b9ace01e059" providerId="ADAL" clId="{869422D6-8E05-47FE-9CDE-8C57AB8CF29C}" dt="2023-05-26T20:39:01.585" v="326" actId="207"/>
          <ac:spMkLst>
            <pc:docMk/>
            <pc:sldMk cId="915212512" sldId="258"/>
            <ac:spMk id="7" creationId="{E488E85D-4B0A-B444-A68B-DB669B503F95}"/>
          </ac:spMkLst>
        </pc:spChg>
        <pc:spChg chg="mod">
          <ac:chgData name="Wang, Wenwu Prof (CVSSP)" userId="5cff3a9f-d89f-4d7f-90a1-7b9ace01e059" providerId="ADAL" clId="{869422D6-8E05-47FE-9CDE-8C57AB8CF29C}" dt="2023-05-26T20:40:26.978" v="365" actId="207"/>
          <ac:spMkLst>
            <pc:docMk/>
            <pc:sldMk cId="915212512" sldId="258"/>
            <ac:spMk id="8" creationId="{DD95D693-1B8D-CD4B-9157-69A398192BB5}"/>
          </ac:spMkLst>
        </pc:spChg>
        <pc:spChg chg="mod">
          <ac:chgData name="Wang, Wenwu Prof (CVSSP)" userId="5cff3a9f-d89f-4d7f-90a1-7b9ace01e059" providerId="ADAL" clId="{869422D6-8E05-47FE-9CDE-8C57AB8CF29C}" dt="2023-05-26T20:37:36.793" v="316" actId="1038"/>
          <ac:spMkLst>
            <pc:docMk/>
            <pc:sldMk cId="915212512" sldId="258"/>
            <ac:spMk id="10" creationId="{B66980DE-5788-E244-BEEF-6609D5A1F33C}"/>
          </ac:spMkLst>
        </pc:spChg>
        <pc:graphicFrameChg chg="add del">
          <ac:chgData name="Wang, Wenwu Prof (CVSSP)" userId="5cff3a9f-d89f-4d7f-90a1-7b9ace01e059" providerId="ADAL" clId="{869422D6-8E05-47FE-9CDE-8C57AB8CF29C}" dt="2023-05-26T20:14:05.832" v="192" actId="26606"/>
          <ac:graphicFrameMkLst>
            <pc:docMk/>
            <pc:sldMk cId="915212512" sldId="258"/>
            <ac:graphicFrameMk id="14" creationId="{4E09ECCF-F928-2E90-E6E2-EE4B2049448A}"/>
          </ac:graphicFrameMkLst>
        </pc:graphicFrameChg>
        <pc:picChg chg="mod">
          <ac:chgData name="Wang, Wenwu Prof (CVSSP)" userId="5cff3a9f-d89f-4d7f-90a1-7b9ace01e059" providerId="ADAL" clId="{869422D6-8E05-47FE-9CDE-8C57AB8CF29C}" dt="2023-05-26T23:40:56.257" v="2097" actId="1076"/>
          <ac:picMkLst>
            <pc:docMk/>
            <pc:sldMk cId="915212512" sldId="258"/>
            <ac:picMk id="6" creationId="{0D9CCD0A-EE12-4840-A4B6-5A18D4C7CE9A}"/>
          </ac:picMkLst>
        </pc:picChg>
        <pc:picChg chg="mod">
          <ac:chgData name="Wang, Wenwu Prof (CVSSP)" userId="5cff3a9f-d89f-4d7f-90a1-7b9ace01e059" providerId="ADAL" clId="{869422D6-8E05-47FE-9CDE-8C57AB8CF29C}" dt="2023-05-26T20:55:26.678" v="526" actId="14100"/>
          <ac:picMkLst>
            <pc:docMk/>
            <pc:sldMk cId="915212512" sldId="258"/>
            <ac:picMk id="9" creationId="{D98FED07-F304-264C-B07A-D412AAAEA896}"/>
          </ac:picMkLst>
        </pc:picChg>
        <pc:cxnChg chg="mod">
          <ac:chgData name="Wang, Wenwu Prof (CVSSP)" userId="5cff3a9f-d89f-4d7f-90a1-7b9ace01e059" providerId="ADAL" clId="{869422D6-8E05-47FE-9CDE-8C57AB8CF29C}" dt="2023-05-26T20:55:26.678" v="526" actId="14100"/>
          <ac:cxnSpMkLst>
            <pc:docMk/>
            <pc:sldMk cId="915212512" sldId="258"/>
            <ac:cxnSpMk id="11" creationId="{EB6D49DC-5EFD-FB4D-A1E1-28F9816E721A}"/>
          </ac:cxnSpMkLst>
        </pc:cxnChg>
        <pc:cxnChg chg="mod">
          <ac:chgData name="Wang, Wenwu Prof (CVSSP)" userId="5cff3a9f-d89f-4d7f-90a1-7b9ace01e059" providerId="ADAL" clId="{869422D6-8E05-47FE-9CDE-8C57AB8CF29C}" dt="2023-05-26T20:37:36.793" v="316" actId="1038"/>
          <ac:cxnSpMkLst>
            <pc:docMk/>
            <pc:sldMk cId="915212512" sldId="258"/>
            <ac:cxnSpMk id="12" creationId="{C727D48E-49ED-1148-8CE0-06420FBF7254}"/>
          </ac:cxnSpMkLst>
        </pc:cxnChg>
      </pc:sldChg>
      <pc:sldChg chg="modSp mod setBg">
        <pc:chgData name="Wang, Wenwu Prof (CVSSP)" userId="5cff3a9f-d89f-4d7f-90a1-7b9ace01e059" providerId="ADAL" clId="{869422D6-8E05-47FE-9CDE-8C57AB8CF29C}" dt="2023-05-26T23:41:12.753" v="2101" actId="1076"/>
        <pc:sldMkLst>
          <pc:docMk/>
          <pc:sldMk cId="4024882745" sldId="259"/>
        </pc:sldMkLst>
        <pc:spChg chg="mod">
          <ac:chgData name="Wang, Wenwu Prof (CVSSP)" userId="5cff3a9f-d89f-4d7f-90a1-7b9ace01e059" providerId="ADAL" clId="{869422D6-8E05-47FE-9CDE-8C57AB8CF29C}" dt="2023-05-26T20:09:56.637" v="48"/>
          <ac:spMkLst>
            <pc:docMk/>
            <pc:sldMk cId="4024882745" sldId="259"/>
            <ac:spMk id="5" creationId="{0D9F6724-1773-3F4A-BF4F-8D3220668BE0}"/>
          </ac:spMkLst>
        </pc:spChg>
        <pc:spChg chg="mod">
          <ac:chgData name="Wang, Wenwu Prof (CVSSP)" userId="5cff3a9f-d89f-4d7f-90a1-7b9ace01e059" providerId="ADAL" clId="{869422D6-8E05-47FE-9CDE-8C57AB8CF29C}" dt="2023-05-26T20:39:59.541" v="361" actId="1076"/>
          <ac:spMkLst>
            <pc:docMk/>
            <pc:sldMk cId="4024882745" sldId="259"/>
            <ac:spMk id="7" creationId="{EC8D423F-4E5B-0B44-BD7C-956EB9DED124}"/>
          </ac:spMkLst>
        </pc:spChg>
        <pc:spChg chg="mod">
          <ac:chgData name="Wang, Wenwu Prof (CVSSP)" userId="5cff3a9f-d89f-4d7f-90a1-7b9ace01e059" providerId="ADAL" clId="{869422D6-8E05-47FE-9CDE-8C57AB8CF29C}" dt="2023-05-26T20:45:33.352" v="394" actId="948"/>
          <ac:spMkLst>
            <pc:docMk/>
            <pc:sldMk cId="4024882745" sldId="259"/>
            <ac:spMk id="9" creationId="{EF5F5D78-1518-DA4C-9E65-D5D026AAD662}"/>
          </ac:spMkLst>
        </pc:spChg>
        <pc:spChg chg="mod">
          <ac:chgData name="Wang, Wenwu Prof (CVSSP)" userId="5cff3a9f-d89f-4d7f-90a1-7b9ace01e059" providerId="ADAL" clId="{869422D6-8E05-47FE-9CDE-8C57AB8CF29C}" dt="2023-05-26T20:54:07.908" v="513" actId="1038"/>
          <ac:spMkLst>
            <pc:docMk/>
            <pc:sldMk cId="4024882745" sldId="259"/>
            <ac:spMk id="10" creationId="{93EF8D07-A244-E34D-BA66-CA3BC4D4FCED}"/>
          </ac:spMkLst>
        </pc:spChg>
        <pc:spChg chg="mod">
          <ac:chgData name="Wang, Wenwu Prof (CVSSP)" userId="5cff3a9f-d89f-4d7f-90a1-7b9ace01e059" providerId="ADAL" clId="{869422D6-8E05-47FE-9CDE-8C57AB8CF29C}" dt="2023-05-26T20:53:40.397" v="494" actId="1076"/>
          <ac:spMkLst>
            <pc:docMk/>
            <pc:sldMk cId="4024882745" sldId="259"/>
            <ac:spMk id="11" creationId="{BB263B1D-88D6-1348-B868-3927A92D7C2A}"/>
          </ac:spMkLst>
        </pc:spChg>
        <pc:spChg chg="mod">
          <ac:chgData name="Wang, Wenwu Prof (CVSSP)" userId="5cff3a9f-d89f-4d7f-90a1-7b9ace01e059" providerId="ADAL" clId="{869422D6-8E05-47FE-9CDE-8C57AB8CF29C}" dt="2023-05-26T23:29:44.143" v="2053" actId="1038"/>
          <ac:spMkLst>
            <pc:docMk/>
            <pc:sldMk cId="4024882745" sldId="259"/>
            <ac:spMk id="13" creationId="{8A22D992-B2E6-174A-8478-C4DE19766388}"/>
          </ac:spMkLst>
        </pc:spChg>
        <pc:spChg chg="mod">
          <ac:chgData name="Wang, Wenwu Prof (CVSSP)" userId="5cff3a9f-d89f-4d7f-90a1-7b9ace01e059" providerId="ADAL" clId="{869422D6-8E05-47FE-9CDE-8C57AB8CF29C}" dt="2023-05-26T23:29:44.143" v="2053" actId="1038"/>
          <ac:spMkLst>
            <pc:docMk/>
            <pc:sldMk cId="4024882745" sldId="259"/>
            <ac:spMk id="14" creationId="{5ABE9208-A8AF-034C-A55E-A2FD72787D03}"/>
          </ac:spMkLst>
        </pc:spChg>
        <pc:spChg chg="mod">
          <ac:chgData name="Wang, Wenwu Prof (CVSSP)" userId="5cff3a9f-d89f-4d7f-90a1-7b9ace01e059" providerId="ADAL" clId="{869422D6-8E05-47FE-9CDE-8C57AB8CF29C}" dt="2023-05-26T23:29:44.143" v="2053" actId="1038"/>
          <ac:spMkLst>
            <pc:docMk/>
            <pc:sldMk cId="4024882745" sldId="259"/>
            <ac:spMk id="15" creationId="{03746421-B800-0447-B835-67303C82C24D}"/>
          </ac:spMkLst>
        </pc:spChg>
        <pc:spChg chg="mod">
          <ac:chgData name="Wang, Wenwu Prof (CVSSP)" userId="5cff3a9f-d89f-4d7f-90a1-7b9ace01e059" providerId="ADAL" clId="{869422D6-8E05-47FE-9CDE-8C57AB8CF29C}" dt="2023-05-26T23:29:44.143" v="2053" actId="1038"/>
          <ac:spMkLst>
            <pc:docMk/>
            <pc:sldMk cId="4024882745" sldId="259"/>
            <ac:spMk id="16" creationId="{5E1D74B7-ABDA-094F-B1CE-36A2EF971869}"/>
          </ac:spMkLst>
        </pc:spChg>
        <pc:spChg chg="mod">
          <ac:chgData name="Wang, Wenwu Prof (CVSSP)" userId="5cff3a9f-d89f-4d7f-90a1-7b9ace01e059" providerId="ADAL" clId="{869422D6-8E05-47FE-9CDE-8C57AB8CF29C}" dt="2023-05-26T23:29:44.143" v="2053" actId="1038"/>
          <ac:spMkLst>
            <pc:docMk/>
            <pc:sldMk cId="4024882745" sldId="259"/>
            <ac:spMk id="17" creationId="{202CC5E8-8CA9-7B4E-9494-E8214CF2EA51}"/>
          </ac:spMkLst>
        </pc:spChg>
        <pc:spChg chg="mod">
          <ac:chgData name="Wang, Wenwu Prof (CVSSP)" userId="5cff3a9f-d89f-4d7f-90a1-7b9ace01e059" providerId="ADAL" clId="{869422D6-8E05-47FE-9CDE-8C57AB8CF29C}" dt="2023-05-26T23:29:44.143" v="2053" actId="1038"/>
          <ac:spMkLst>
            <pc:docMk/>
            <pc:sldMk cId="4024882745" sldId="259"/>
            <ac:spMk id="18" creationId="{95317810-59C1-494A-9E82-94E652855D86}"/>
          </ac:spMkLst>
        </pc:spChg>
        <pc:spChg chg="mod">
          <ac:chgData name="Wang, Wenwu Prof (CVSSP)" userId="5cff3a9f-d89f-4d7f-90a1-7b9ace01e059" providerId="ADAL" clId="{869422D6-8E05-47FE-9CDE-8C57AB8CF29C}" dt="2023-05-26T23:29:44.143" v="2053" actId="1038"/>
          <ac:spMkLst>
            <pc:docMk/>
            <pc:sldMk cId="4024882745" sldId="259"/>
            <ac:spMk id="19" creationId="{8D73D662-07F6-A14D-A961-F4AED023C74A}"/>
          </ac:spMkLst>
        </pc:spChg>
        <pc:spChg chg="mod">
          <ac:chgData name="Wang, Wenwu Prof (CVSSP)" userId="5cff3a9f-d89f-4d7f-90a1-7b9ace01e059" providerId="ADAL" clId="{869422D6-8E05-47FE-9CDE-8C57AB8CF29C}" dt="2023-05-26T20:51:49.038" v="456" actId="1076"/>
          <ac:spMkLst>
            <pc:docMk/>
            <pc:sldMk cId="4024882745" sldId="259"/>
            <ac:spMk id="20" creationId="{8F20023A-4EDF-4E42-9448-53A0A62DEB5A}"/>
          </ac:spMkLst>
        </pc:spChg>
        <pc:spChg chg="mod">
          <ac:chgData name="Wang, Wenwu Prof (CVSSP)" userId="5cff3a9f-d89f-4d7f-90a1-7b9ace01e059" providerId="ADAL" clId="{869422D6-8E05-47FE-9CDE-8C57AB8CF29C}" dt="2023-05-26T20:55:01.388" v="521" actId="1076"/>
          <ac:spMkLst>
            <pc:docMk/>
            <pc:sldMk cId="4024882745" sldId="259"/>
            <ac:spMk id="25" creationId="{DF30F9F1-E6CB-034F-8C94-C8D7BEC97FCD}"/>
          </ac:spMkLst>
        </pc:spChg>
        <pc:spChg chg="mod">
          <ac:chgData name="Wang, Wenwu Prof (CVSSP)" userId="5cff3a9f-d89f-4d7f-90a1-7b9ace01e059" providerId="ADAL" clId="{869422D6-8E05-47FE-9CDE-8C57AB8CF29C}" dt="2023-05-26T20:54:58.765" v="520" actId="1076"/>
          <ac:spMkLst>
            <pc:docMk/>
            <pc:sldMk cId="4024882745" sldId="259"/>
            <ac:spMk id="26" creationId="{86800794-DC70-EA43-849F-524F4085BC73}"/>
          </ac:spMkLst>
        </pc:spChg>
        <pc:spChg chg="mod">
          <ac:chgData name="Wang, Wenwu Prof (CVSSP)" userId="5cff3a9f-d89f-4d7f-90a1-7b9ace01e059" providerId="ADAL" clId="{869422D6-8E05-47FE-9CDE-8C57AB8CF29C}" dt="2023-05-26T20:54:55.861" v="519" actId="1076"/>
          <ac:spMkLst>
            <pc:docMk/>
            <pc:sldMk cId="4024882745" sldId="259"/>
            <ac:spMk id="27" creationId="{DDEF49D5-4328-2B48-9C85-5201ADC089F2}"/>
          </ac:spMkLst>
        </pc:spChg>
        <pc:spChg chg="mod">
          <ac:chgData name="Wang, Wenwu Prof (CVSSP)" userId="5cff3a9f-d89f-4d7f-90a1-7b9ace01e059" providerId="ADAL" clId="{869422D6-8E05-47FE-9CDE-8C57AB8CF29C}" dt="2023-05-26T23:30:49.425" v="2065"/>
          <ac:spMkLst>
            <pc:docMk/>
            <pc:sldMk cId="4024882745" sldId="259"/>
            <ac:spMk id="28" creationId="{E3E7A946-DEF7-45BE-8AB0-179648FC1DC5}"/>
          </ac:spMkLst>
        </pc:spChg>
        <pc:picChg chg="mod">
          <ac:chgData name="Wang, Wenwu Prof (CVSSP)" userId="5cff3a9f-d89f-4d7f-90a1-7b9ace01e059" providerId="ADAL" clId="{869422D6-8E05-47FE-9CDE-8C57AB8CF29C}" dt="2023-05-26T23:41:12.753" v="2101" actId="1076"/>
          <ac:picMkLst>
            <pc:docMk/>
            <pc:sldMk cId="4024882745" sldId="259"/>
            <ac:picMk id="6" creationId="{0D9CCD0A-EE12-4840-A4B6-5A18D4C7CE9A}"/>
          </ac:picMkLst>
        </pc:picChg>
        <pc:picChg chg="mod">
          <ac:chgData name="Wang, Wenwu Prof (CVSSP)" userId="5cff3a9f-d89f-4d7f-90a1-7b9ace01e059" providerId="ADAL" clId="{869422D6-8E05-47FE-9CDE-8C57AB8CF29C}" dt="2023-05-26T20:54:07.908" v="513" actId="1038"/>
          <ac:picMkLst>
            <pc:docMk/>
            <pc:sldMk cId="4024882745" sldId="259"/>
            <ac:picMk id="12" creationId="{9B311000-9BE5-8847-8D23-C844A6294856}"/>
          </ac:picMkLst>
        </pc:picChg>
        <pc:cxnChg chg="mod">
          <ac:chgData name="Wang, Wenwu Prof (CVSSP)" userId="5cff3a9f-d89f-4d7f-90a1-7b9ace01e059" providerId="ADAL" clId="{869422D6-8E05-47FE-9CDE-8C57AB8CF29C}" dt="2023-05-26T20:54:07.908" v="513" actId="1038"/>
          <ac:cxnSpMkLst>
            <pc:docMk/>
            <pc:sldMk cId="4024882745" sldId="259"/>
            <ac:cxnSpMk id="21" creationId="{1C91E1CC-2EC5-6044-9A33-B9509B3E9E10}"/>
          </ac:cxnSpMkLst>
        </pc:cxnChg>
        <pc:cxnChg chg="mod">
          <ac:chgData name="Wang, Wenwu Prof (CVSSP)" userId="5cff3a9f-d89f-4d7f-90a1-7b9ace01e059" providerId="ADAL" clId="{869422D6-8E05-47FE-9CDE-8C57AB8CF29C}" dt="2023-05-26T23:29:27.361" v="2050" actId="14100"/>
          <ac:cxnSpMkLst>
            <pc:docMk/>
            <pc:sldMk cId="4024882745" sldId="259"/>
            <ac:cxnSpMk id="22" creationId="{E5232F76-116C-A149-B727-BF3DC3F01448}"/>
          </ac:cxnSpMkLst>
        </pc:cxnChg>
        <pc:cxnChg chg="mod">
          <ac:chgData name="Wang, Wenwu Prof (CVSSP)" userId="5cff3a9f-d89f-4d7f-90a1-7b9ace01e059" providerId="ADAL" clId="{869422D6-8E05-47FE-9CDE-8C57AB8CF29C}" dt="2023-05-26T23:30:14.658" v="2063" actId="14100"/>
          <ac:cxnSpMkLst>
            <pc:docMk/>
            <pc:sldMk cId="4024882745" sldId="259"/>
            <ac:cxnSpMk id="23" creationId="{50DAFDE0-F96E-684F-83F4-B7B8B66FC8DB}"/>
          </ac:cxnSpMkLst>
        </pc:cxnChg>
        <pc:cxnChg chg="mod">
          <ac:chgData name="Wang, Wenwu Prof (CVSSP)" userId="5cff3a9f-d89f-4d7f-90a1-7b9ace01e059" providerId="ADAL" clId="{869422D6-8E05-47FE-9CDE-8C57AB8CF29C}" dt="2023-05-26T23:29:00.536" v="2046" actId="1036"/>
          <ac:cxnSpMkLst>
            <pc:docMk/>
            <pc:sldMk cId="4024882745" sldId="259"/>
            <ac:cxnSpMk id="24" creationId="{656B27F6-F9F2-7E43-B973-DFEFAA0E6F7E}"/>
          </ac:cxnSpMkLst>
        </pc:cxnChg>
      </pc:sldChg>
      <pc:sldChg chg="modSp mod setBg">
        <pc:chgData name="Wang, Wenwu Prof (CVSSP)" userId="5cff3a9f-d89f-4d7f-90a1-7b9ace01e059" providerId="ADAL" clId="{869422D6-8E05-47FE-9CDE-8C57AB8CF29C}" dt="2023-05-26T23:42:19.361" v="2120" actId="14100"/>
        <pc:sldMkLst>
          <pc:docMk/>
          <pc:sldMk cId="4037053369" sldId="262"/>
        </pc:sldMkLst>
        <pc:spChg chg="mod">
          <ac:chgData name="Wang, Wenwu Prof (CVSSP)" userId="5cff3a9f-d89f-4d7f-90a1-7b9ace01e059" providerId="ADAL" clId="{869422D6-8E05-47FE-9CDE-8C57AB8CF29C}" dt="2023-05-26T20:09:56.637" v="48"/>
          <ac:spMkLst>
            <pc:docMk/>
            <pc:sldMk cId="4037053369" sldId="262"/>
            <ac:spMk id="5" creationId="{D7156BAF-911A-564E-AA92-43912EF2F813}"/>
          </ac:spMkLst>
        </pc:spChg>
        <pc:spChg chg="mod">
          <ac:chgData name="Wang, Wenwu Prof (CVSSP)" userId="5cff3a9f-d89f-4d7f-90a1-7b9ace01e059" providerId="ADAL" clId="{869422D6-8E05-47FE-9CDE-8C57AB8CF29C}" dt="2023-05-26T20:09:56.906" v="49" actId="27636"/>
          <ac:spMkLst>
            <pc:docMk/>
            <pc:sldMk cId="4037053369" sldId="262"/>
            <ac:spMk id="9" creationId="{B6F0EFC1-24DE-A445-9F90-1E047039A550}"/>
          </ac:spMkLst>
        </pc:spChg>
        <pc:picChg chg="mod">
          <ac:chgData name="Wang, Wenwu Prof (CVSSP)" userId="5cff3a9f-d89f-4d7f-90a1-7b9ace01e059" providerId="ADAL" clId="{869422D6-8E05-47FE-9CDE-8C57AB8CF29C}" dt="2023-05-26T23:42:19.361" v="2120" actId="14100"/>
          <ac:picMkLst>
            <pc:docMk/>
            <pc:sldMk cId="4037053369" sldId="262"/>
            <ac:picMk id="7" creationId="{60420FA4-A705-B649-A2CB-3D497D801953}"/>
          </ac:picMkLst>
        </pc:picChg>
      </pc:sldChg>
      <pc:sldChg chg="modSp mod setBg">
        <pc:chgData name="Wang, Wenwu Prof (CVSSP)" userId="5cff3a9f-d89f-4d7f-90a1-7b9ace01e059" providerId="ADAL" clId="{869422D6-8E05-47FE-9CDE-8C57AB8CF29C}" dt="2023-05-26T23:41:20.184" v="2103" actId="1076"/>
        <pc:sldMkLst>
          <pc:docMk/>
          <pc:sldMk cId="74830984" sldId="266"/>
        </pc:sldMkLst>
        <pc:spChg chg="mod">
          <ac:chgData name="Wang, Wenwu Prof (CVSSP)" userId="5cff3a9f-d89f-4d7f-90a1-7b9ace01e059" providerId="ADAL" clId="{869422D6-8E05-47FE-9CDE-8C57AB8CF29C}" dt="2023-05-26T20:09:56.637" v="48"/>
          <ac:spMkLst>
            <pc:docMk/>
            <pc:sldMk cId="74830984" sldId="266"/>
            <ac:spMk id="5" creationId="{0D9F6724-1773-3F4A-BF4F-8D3220668BE0}"/>
          </ac:spMkLst>
        </pc:spChg>
        <pc:spChg chg="mod">
          <ac:chgData name="Wang, Wenwu Prof (CVSSP)" userId="5cff3a9f-d89f-4d7f-90a1-7b9ace01e059" providerId="ADAL" clId="{869422D6-8E05-47FE-9CDE-8C57AB8CF29C}" dt="2023-05-26T20:56:36.436" v="544" actId="1076"/>
          <ac:spMkLst>
            <pc:docMk/>
            <pc:sldMk cId="74830984" sldId="266"/>
            <ac:spMk id="7" creationId="{EC8D423F-4E5B-0B44-BD7C-956EB9DED124}"/>
          </ac:spMkLst>
        </pc:spChg>
        <pc:spChg chg="mod">
          <ac:chgData name="Wang, Wenwu Prof (CVSSP)" userId="5cff3a9f-d89f-4d7f-90a1-7b9ace01e059" providerId="ADAL" clId="{869422D6-8E05-47FE-9CDE-8C57AB8CF29C}" dt="2023-05-26T20:56:09.149" v="531" actId="5793"/>
          <ac:spMkLst>
            <pc:docMk/>
            <pc:sldMk cId="74830984" sldId="266"/>
            <ac:spMk id="28" creationId="{FFF3A052-5E33-2B4C-86B5-58D5C8C8C61E}"/>
          </ac:spMkLst>
        </pc:spChg>
        <pc:picChg chg="mod">
          <ac:chgData name="Wang, Wenwu Prof (CVSSP)" userId="5cff3a9f-d89f-4d7f-90a1-7b9ace01e059" providerId="ADAL" clId="{869422D6-8E05-47FE-9CDE-8C57AB8CF29C}" dt="2023-05-26T23:41:20.184" v="2103" actId="1076"/>
          <ac:picMkLst>
            <pc:docMk/>
            <pc:sldMk cId="74830984" sldId="266"/>
            <ac:picMk id="6" creationId="{0D9CCD0A-EE12-4840-A4B6-5A18D4C7CE9A}"/>
          </ac:picMkLst>
        </pc:picChg>
      </pc:sldChg>
      <pc:sldChg chg="modSp mod setBg">
        <pc:chgData name="Wang, Wenwu Prof (CVSSP)" userId="5cff3a9f-d89f-4d7f-90a1-7b9ace01e059" providerId="ADAL" clId="{869422D6-8E05-47FE-9CDE-8C57AB8CF29C}" dt="2023-05-26T23:41:31.785" v="2107" actId="1076"/>
        <pc:sldMkLst>
          <pc:docMk/>
          <pc:sldMk cId="1040480125" sldId="268"/>
        </pc:sldMkLst>
        <pc:spChg chg="mod">
          <ac:chgData name="Wang, Wenwu Prof (CVSSP)" userId="5cff3a9f-d89f-4d7f-90a1-7b9ace01e059" providerId="ADAL" clId="{869422D6-8E05-47FE-9CDE-8C57AB8CF29C}" dt="2023-05-26T20:09:56.637" v="48"/>
          <ac:spMkLst>
            <pc:docMk/>
            <pc:sldMk cId="1040480125" sldId="268"/>
            <ac:spMk id="5" creationId="{F10065A5-1E72-464F-9A99-AAD6970FAF92}"/>
          </ac:spMkLst>
        </pc:spChg>
        <pc:spChg chg="mod">
          <ac:chgData name="Wang, Wenwu Prof (CVSSP)" userId="5cff3a9f-d89f-4d7f-90a1-7b9ace01e059" providerId="ADAL" clId="{869422D6-8E05-47FE-9CDE-8C57AB8CF29C}" dt="2023-05-26T20:57:43.637" v="579" actId="27636"/>
          <ac:spMkLst>
            <pc:docMk/>
            <pc:sldMk cId="1040480125" sldId="268"/>
            <ac:spMk id="6" creationId="{671B1F4A-A836-8540-9689-E792636B815F}"/>
          </ac:spMkLst>
        </pc:spChg>
        <pc:spChg chg="mod">
          <ac:chgData name="Wang, Wenwu Prof (CVSSP)" userId="5cff3a9f-d89f-4d7f-90a1-7b9ace01e059" providerId="ADAL" clId="{869422D6-8E05-47FE-9CDE-8C57AB8CF29C}" dt="2023-05-26T20:09:56.637" v="48"/>
          <ac:spMkLst>
            <pc:docMk/>
            <pc:sldMk cId="1040480125" sldId="268"/>
            <ac:spMk id="7" creationId="{086729D4-FD16-5146-89F3-DC11E743DE14}"/>
          </ac:spMkLst>
        </pc:spChg>
        <pc:spChg chg="mod">
          <ac:chgData name="Wang, Wenwu Prof (CVSSP)" userId="5cff3a9f-d89f-4d7f-90a1-7b9ace01e059" providerId="ADAL" clId="{869422D6-8E05-47FE-9CDE-8C57AB8CF29C}" dt="2023-05-26T23:31:03.136" v="2067"/>
          <ac:spMkLst>
            <pc:docMk/>
            <pc:sldMk cId="1040480125" sldId="268"/>
            <ac:spMk id="9" creationId="{E2D4D356-2A4E-4DC9-A569-F943D6D05A4C}"/>
          </ac:spMkLst>
        </pc:spChg>
        <pc:picChg chg="mod">
          <ac:chgData name="Wang, Wenwu Prof (CVSSP)" userId="5cff3a9f-d89f-4d7f-90a1-7b9ace01e059" providerId="ADAL" clId="{869422D6-8E05-47FE-9CDE-8C57AB8CF29C}" dt="2023-05-26T23:41:31.785" v="2107" actId="1076"/>
          <ac:picMkLst>
            <pc:docMk/>
            <pc:sldMk cId="1040480125" sldId="268"/>
            <ac:picMk id="8" creationId="{78ACEC6D-EC0F-C142-91ED-5AD5D7FB601C}"/>
          </ac:picMkLst>
        </pc:picChg>
      </pc:sldChg>
      <pc:sldChg chg="modSp mod setBg modShow">
        <pc:chgData name="Wang, Wenwu Prof (CVSSP)" userId="5cff3a9f-d89f-4d7f-90a1-7b9ace01e059" providerId="ADAL" clId="{869422D6-8E05-47FE-9CDE-8C57AB8CF29C}" dt="2023-05-26T23:42:40.385" v="2126" actId="14100"/>
        <pc:sldMkLst>
          <pc:docMk/>
          <pc:sldMk cId="3404143379" sldId="271"/>
        </pc:sldMkLst>
        <pc:spChg chg="mod">
          <ac:chgData name="Wang, Wenwu Prof (CVSSP)" userId="5cff3a9f-d89f-4d7f-90a1-7b9ace01e059" providerId="ADAL" clId="{869422D6-8E05-47FE-9CDE-8C57AB8CF29C}" dt="2023-05-26T20:09:56.637" v="48"/>
          <ac:spMkLst>
            <pc:docMk/>
            <pc:sldMk cId="3404143379" sldId="271"/>
            <ac:spMk id="5" creationId="{D7156BAF-911A-564E-AA92-43912EF2F813}"/>
          </ac:spMkLst>
        </pc:spChg>
        <pc:spChg chg="mod">
          <ac:chgData name="Wang, Wenwu Prof (CVSSP)" userId="5cff3a9f-d89f-4d7f-90a1-7b9ace01e059" providerId="ADAL" clId="{869422D6-8E05-47FE-9CDE-8C57AB8CF29C}" dt="2023-05-26T20:09:56.637" v="48"/>
          <ac:spMkLst>
            <pc:docMk/>
            <pc:sldMk cId="3404143379" sldId="271"/>
            <ac:spMk id="9" creationId="{E9525434-CA00-9B4A-B48E-65DA1D1FA431}"/>
          </ac:spMkLst>
        </pc:spChg>
        <pc:picChg chg="mod">
          <ac:chgData name="Wang, Wenwu Prof (CVSSP)" userId="5cff3a9f-d89f-4d7f-90a1-7b9ace01e059" providerId="ADAL" clId="{869422D6-8E05-47FE-9CDE-8C57AB8CF29C}" dt="2023-05-26T23:42:40.385" v="2126" actId="14100"/>
          <ac:picMkLst>
            <pc:docMk/>
            <pc:sldMk cId="3404143379" sldId="271"/>
            <ac:picMk id="7" creationId="{60420FA4-A705-B649-A2CB-3D497D801953}"/>
          </ac:picMkLst>
        </pc:picChg>
      </pc:sldChg>
      <pc:sldChg chg="modSp mod setBg modShow">
        <pc:chgData name="Wang, Wenwu Prof (CVSSP)" userId="5cff3a9f-d89f-4d7f-90a1-7b9ace01e059" providerId="ADAL" clId="{869422D6-8E05-47FE-9CDE-8C57AB8CF29C}" dt="2023-05-26T23:42:55.329" v="2129" actId="1076"/>
        <pc:sldMkLst>
          <pc:docMk/>
          <pc:sldMk cId="3636643608" sldId="272"/>
        </pc:sldMkLst>
        <pc:spChg chg="mod">
          <ac:chgData name="Wang, Wenwu Prof (CVSSP)" userId="5cff3a9f-d89f-4d7f-90a1-7b9ace01e059" providerId="ADAL" clId="{869422D6-8E05-47FE-9CDE-8C57AB8CF29C}" dt="2023-05-26T20:09:56.637" v="48"/>
          <ac:spMkLst>
            <pc:docMk/>
            <pc:sldMk cId="3636643608" sldId="272"/>
            <ac:spMk id="5" creationId="{D7156BAF-911A-564E-AA92-43912EF2F813}"/>
          </ac:spMkLst>
        </pc:spChg>
        <pc:spChg chg="mod">
          <ac:chgData name="Wang, Wenwu Prof (CVSSP)" userId="5cff3a9f-d89f-4d7f-90a1-7b9ace01e059" providerId="ADAL" clId="{869422D6-8E05-47FE-9CDE-8C57AB8CF29C}" dt="2023-05-26T20:09:56.637" v="48"/>
          <ac:spMkLst>
            <pc:docMk/>
            <pc:sldMk cId="3636643608" sldId="272"/>
            <ac:spMk id="9" creationId="{C2731FF1-C23E-EA44-A444-79FE9451896D}"/>
          </ac:spMkLst>
        </pc:spChg>
        <pc:picChg chg="mod">
          <ac:chgData name="Wang, Wenwu Prof (CVSSP)" userId="5cff3a9f-d89f-4d7f-90a1-7b9ace01e059" providerId="ADAL" clId="{869422D6-8E05-47FE-9CDE-8C57AB8CF29C}" dt="2023-05-26T23:42:55.329" v="2129" actId="1076"/>
          <ac:picMkLst>
            <pc:docMk/>
            <pc:sldMk cId="3636643608" sldId="272"/>
            <ac:picMk id="7" creationId="{60420FA4-A705-B649-A2CB-3D497D801953}"/>
          </ac:picMkLst>
        </pc:picChg>
      </pc:sldChg>
      <pc:sldChg chg="addSp delSp modSp del delDesignElem">
        <pc:chgData name="Wang, Wenwu Prof (CVSSP)" userId="5cff3a9f-d89f-4d7f-90a1-7b9ace01e059" providerId="ADAL" clId="{869422D6-8E05-47FE-9CDE-8C57AB8CF29C}" dt="2023-05-26T21:08:46.903" v="764" actId="47"/>
        <pc:sldMkLst>
          <pc:docMk/>
          <pc:sldMk cId="3345502514" sldId="275"/>
        </pc:sldMkLst>
        <pc:spChg chg="mod">
          <ac:chgData name="Wang, Wenwu Prof (CVSSP)" userId="5cff3a9f-d89f-4d7f-90a1-7b9ace01e059" providerId="ADAL" clId="{869422D6-8E05-47FE-9CDE-8C57AB8CF29C}" dt="2023-05-26T20:09:56.637" v="48"/>
          <ac:spMkLst>
            <pc:docMk/>
            <pc:sldMk cId="3345502514" sldId="275"/>
            <ac:spMk id="5" creationId="{BA08308A-2131-6F4C-890C-830BF91B981F}"/>
          </ac:spMkLst>
        </pc:spChg>
        <pc:spChg chg="add del">
          <ac:chgData name="Wang, Wenwu Prof (CVSSP)" userId="5cff3a9f-d89f-4d7f-90a1-7b9ace01e059" providerId="ADAL" clId="{869422D6-8E05-47FE-9CDE-8C57AB8CF29C}" dt="2023-05-26T20:09:56.637" v="48"/>
          <ac:spMkLst>
            <pc:docMk/>
            <pc:sldMk cId="3345502514" sldId="275"/>
            <ac:spMk id="26" creationId="{FFA1520A-1D3C-405F-AEE7-0F2EF43CBDAC}"/>
          </ac:spMkLst>
        </pc:spChg>
        <pc:spChg chg="add del">
          <ac:chgData name="Wang, Wenwu Prof (CVSSP)" userId="5cff3a9f-d89f-4d7f-90a1-7b9ace01e059" providerId="ADAL" clId="{869422D6-8E05-47FE-9CDE-8C57AB8CF29C}" dt="2023-05-26T20:09:56.637" v="48"/>
          <ac:spMkLst>
            <pc:docMk/>
            <pc:sldMk cId="3345502514" sldId="275"/>
            <ac:spMk id="28" creationId="{E90A6270-490E-48F6-A622-E5BA1B1738CC}"/>
          </ac:spMkLst>
        </pc:spChg>
        <pc:spChg chg="add del">
          <ac:chgData name="Wang, Wenwu Prof (CVSSP)" userId="5cff3a9f-d89f-4d7f-90a1-7b9ace01e059" providerId="ADAL" clId="{869422D6-8E05-47FE-9CDE-8C57AB8CF29C}" dt="2023-05-26T20:09:56.637" v="48"/>
          <ac:spMkLst>
            <pc:docMk/>
            <pc:sldMk cId="3345502514" sldId="275"/>
            <ac:spMk id="32" creationId="{FBDCECDC-EEE3-4128-AA5E-82A8C08796E8}"/>
          </ac:spMkLst>
        </pc:spChg>
        <pc:spChg chg="add del">
          <ac:chgData name="Wang, Wenwu Prof (CVSSP)" userId="5cff3a9f-d89f-4d7f-90a1-7b9ace01e059" providerId="ADAL" clId="{869422D6-8E05-47FE-9CDE-8C57AB8CF29C}" dt="2023-05-26T20:09:56.637" v="48"/>
          <ac:spMkLst>
            <pc:docMk/>
            <pc:sldMk cId="3345502514" sldId="275"/>
            <ac:spMk id="34" creationId="{4260EDE0-989C-4E16-AF94-F652294D828E}"/>
          </ac:spMkLst>
        </pc:spChg>
        <pc:spChg chg="add del">
          <ac:chgData name="Wang, Wenwu Prof (CVSSP)" userId="5cff3a9f-d89f-4d7f-90a1-7b9ace01e059" providerId="ADAL" clId="{869422D6-8E05-47FE-9CDE-8C57AB8CF29C}" dt="2023-05-26T20:09:56.637" v="48"/>
          <ac:spMkLst>
            <pc:docMk/>
            <pc:sldMk cId="3345502514" sldId="275"/>
            <ac:spMk id="36" creationId="{1F3985C0-E548-44D2-B30E-F3E42DADE133}"/>
          </ac:spMkLst>
        </pc:spChg>
        <pc:cxnChg chg="add del">
          <ac:chgData name="Wang, Wenwu Prof (CVSSP)" userId="5cff3a9f-d89f-4d7f-90a1-7b9ace01e059" providerId="ADAL" clId="{869422D6-8E05-47FE-9CDE-8C57AB8CF29C}" dt="2023-05-26T20:09:56.637" v="48"/>
          <ac:cxnSpMkLst>
            <pc:docMk/>
            <pc:sldMk cId="3345502514" sldId="275"/>
            <ac:cxnSpMk id="30" creationId="{7DBA4893-047A-4913-9A32-C316A849BB46}"/>
          </ac:cxnSpMkLst>
        </pc:cxnChg>
      </pc:sldChg>
      <pc:sldChg chg="modSp mod setBg">
        <pc:chgData name="Wang, Wenwu Prof (CVSSP)" userId="5cff3a9f-d89f-4d7f-90a1-7b9ace01e059" providerId="ADAL" clId="{869422D6-8E05-47FE-9CDE-8C57AB8CF29C}" dt="2023-05-26T23:43:01.041" v="2131" actId="1076"/>
        <pc:sldMkLst>
          <pc:docMk/>
          <pc:sldMk cId="1507130541" sldId="276"/>
        </pc:sldMkLst>
        <pc:spChg chg="mod">
          <ac:chgData name="Wang, Wenwu Prof (CVSSP)" userId="5cff3a9f-d89f-4d7f-90a1-7b9ace01e059" providerId="ADAL" clId="{869422D6-8E05-47FE-9CDE-8C57AB8CF29C}" dt="2023-05-26T21:09:41.549" v="771" actId="1076"/>
          <ac:spMkLst>
            <pc:docMk/>
            <pc:sldMk cId="1507130541" sldId="276"/>
            <ac:spMk id="2" creationId="{FE98D9F2-1388-BB4D-8147-DE03C0F6E117}"/>
          </ac:spMkLst>
        </pc:spChg>
        <pc:spChg chg="mod">
          <ac:chgData name="Wang, Wenwu Prof (CVSSP)" userId="5cff3a9f-d89f-4d7f-90a1-7b9ace01e059" providerId="ADAL" clId="{869422D6-8E05-47FE-9CDE-8C57AB8CF29C}" dt="2023-05-26T20:09:56.637" v="48"/>
          <ac:spMkLst>
            <pc:docMk/>
            <pc:sldMk cId="1507130541" sldId="276"/>
            <ac:spMk id="5" creationId="{0D9F6724-1773-3F4A-BF4F-8D3220668BE0}"/>
          </ac:spMkLst>
        </pc:spChg>
        <pc:spChg chg="mod">
          <ac:chgData name="Wang, Wenwu Prof (CVSSP)" userId="5cff3a9f-d89f-4d7f-90a1-7b9ace01e059" providerId="ADAL" clId="{869422D6-8E05-47FE-9CDE-8C57AB8CF29C}" dt="2023-05-26T21:09:58.781" v="791" actId="1035"/>
          <ac:spMkLst>
            <pc:docMk/>
            <pc:sldMk cId="1507130541" sldId="276"/>
            <ac:spMk id="14" creationId="{4C6E2460-4D66-3144-88C3-CC6C0E732EF1}"/>
          </ac:spMkLst>
        </pc:spChg>
        <pc:graphicFrameChg chg="mod modGraphic">
          <ac:chgData name="Wang, Wenwu Prof (CVSSP)" userId="5cff3a9f-d89f-4d7f-90a1-7b9ace01e059" providerId="ADAL" clId="{869422D6-8E05-47FE-9CDE-8C57AB8CF29C}" dt="2023-05-26T21:09:13.102" v="770" actId="1076"/>
          <ac:graphicFrameMkLst>
            <pc:docMk/>
            <pc:sldMk cId="1507130541" sldId="276"/>
            <ac:graphicFrameMk id="15" creationId="{962FA008-0BF8-C24F-AFD2-32675704D725}"/>
          </ac:graphicFrameMkLst>
        </pc:graphicFrameChg>
        <pc:picChg chg="mod">
          <ac:chgData name="Wang, Wenwu Prof (CVSSP)" userId="5cff3a9f-d89f-4d7f-90a1-7b9ace01e059" providerId="ADAL" clId="{869422D6-8E05-47FE-9CDE-8C57AB8CF29C}" dt="2023-05-26T23:43:01.041" v="2131" actId="1076"/>
          <ac:picMkLst>
            <pc:docMk/>
            <pc:sldMk cId="1507130541" sldId="276"/>
            <ac:picMk id="6" creationId="{0D9CCD0A-EE12-4840-A4B6-5A18D4C7CE9A}"/>
          </ac:picMkLst>
        </pc:picChg>
      </pc:sldChg>
      <pc:sldChg chg="modSp mod setBg">
        <pc:chgData name="Wang, Wenwu Prof (CVSSP)" userId="5cff3a9f-d89f-4d7f-90a1-7b9ace01e059" providerId="ADAL" clId="{869422D6-8E05-47FE-9CDE-8C57AB8CF29C}" dt="2023-05-26T23:43:22.512" v="2135" actId="1076"/>
        <pc:sldMkLst>
          <pc:docMk/>
          <pc:sldMk cId="1915542147" sldId="277"/>
        </pc:sldMkLst>
        <pc:spChg chg="mod">
          <ac:chgData name="Wang, Wenwu Prof (CVSSP)" userId="5cff3a9f-d89f-4d7f-90a1-7b9ace01e059" providerId="ADAL" clId="{869422D6-8E05-47FE-9CDE-8C57AB8CF29C}" dt="2023-05-26T21:12:25.255" v="817" actId="1076"/>
          <ac:spMkLst>
            <pc:docMk/>
            <pc:sldMk cId="1915542147" sldId="277"/>
            <ac:spMk id="2" creationId="{FE98D9F2-1388-BB4D-8147-DE03C0F6E117}"/>
          </ac:spMkLst>
        </pc:spChg>
        <pc:spChg chg="mod">
          <ac:chgData name="Wang, Wenwu Prof (CVSSP)" userId="5cff3a9f-d89f-4d7f-90a1-7b9ace01e059" providerId="ADAL" clId="{869422D6-8E05-47FE-9CDE-8C57AB8CF29C}" dt="2023-05-26T20:09:56.637" v="48"/>
          <ac:spMkLst>
            <pc:docMk/>
            <pc:sldMk cId="1915542147" sldId="277"/>
            <ac:spMk id="5" creationId="{0D9F6724-1773-3F4A-BF4F-8D3220668BE0}"/>
          </ac:spMkLst>
        </pc:spChg>
        <pc:spChg chg="mod">
          <ac:chgData name="Wang, Wenwu Prof (CVSSP)" userId="5cff3a9f-d89f-4d7f-90a1-7b9ace01e059" providerId="ADAL" clId="{869422D6-8E05-47FE-9CDE-8C57AB8CF29C}" dt="2023-05-26T21:12:18.816" v="816" actId="1036"/>
          <ac:spMkLst>
            <pc:docMk/>
            <pc:sldMk cId="1915542147" sldId="277"/>
            <ac:spMk id="8" creationId="{6081521F-9853-7447-8C4D-19307B663E41}"/>
          </ac:spMkLst>
        </pc:spChg>
        <pc:spChg chg="mod">
          <ac:chgData name="Wang, Wenwu Prof (CVSSP)" userId="5cff3a9f-d89f-4d7f-90a1-7b9ace01e059" providerId="ADAL" clId="{869422D6-8E05-47FE-9CDE-8C57AB8CF29C}" dt="2023-05-26T21:12:18.816" v="816" actId="1036"/>
          <ac:spMkLst>
            <pc:docMk/>
            <pc:sldMk cId="1915542147" sldId="277"/>
            <ac:spMk id="9" creationId="{932F0D1F-255B-7447-8EE4-67F3B0FA6025}"/>
          </ac:spMkLst>
        </pc:spChg>
        <pc:spChg chg="mod">
          <ac:chgData name="Wang, Wenwu Prof (CVSSP)" userId="5cff3a9f-d89f-4d7f-90a1-7b9ace01e059" providerId="ADAL" clId="{869422D6-8E05-47FE-9CDE-8C57AB8CF29C}" dt="2023-05-26T21:12:18.816" v="816" actId="1036"/>
          <ac:spMkLst>
            <pc:docMk/>
            <pc:sldMk cId="1915542147" sldId="277"/>
            <ac:spMk id="10" creationId="{82ABB9B2-ECA7-0B44-A1FC-BB54EC0A3E52}"/>
          </ac:spMkLst>
        </pc:spChg>
        <pc:spChg chg="mod">
          <ac:chgData name="Wang, Wenwu Prof (CVSSP)" userId="5cff3a9f-d89f-4d7f-90a1-7b9ace01e059" providerId="ADAL" clId="{869422D6-8E05-47FE-9CDE-8C57AB8CF29C}" dt="2023-05-26T21:12:18.816" v="816" actId="1036"/>
          <ac:spMkLst>
            <pc:docMk/>
            <pc:sldMk cId="1915542147" sldId="277"/>
            <ac:spMk id="12" creationId="{1199580E-AC2D-C64A-A7BE-9E9EA85F12E0}"/>
          </ac:spMkLst>
        </pc:spChg>
        <pc:spChg chg="mod">
          <ac:chgData name="Wang, Wenwu Prof (CVSSP)" userId="5cff3a9f-d89f-4d7f-90a1-7b9ace01e059" providerId="ADAL" clId="{869422D6-8E05-47FE-9CDE-8C57AB8CF29C}" dt="2023-05-26T21:12:18.816" v="816" actId="1036"/>
          <ac:spMkLst>
            <pc:docMk/>
            <pc:sldMk cId="1915542147" sldId="277"/>
            <ac:spMk id="14" creationId="{4C6E2460-4D66-3144-88C3-CC6C0E732EF1}"/>
          </ac:spMkLst>
        </pc:spChg>
        <pc:spChg chg="mod">
          <ac:chgData name="Wang, Wenwu Prof (CVSSP)" userId="5cff3a9f-d89f-4d7f-90a1-7b9ace01e059" providerId="ADAL" clId="{869422D6-8E05-47FE-9CDE-8C57AB8CF29C}" dt="2023-05-26T21:12:18.816" v="816" actId="1036"/>
          <ac:spMkLst>
            <pc:docMk/>
            <pc:sldMk cId="1915542147" sldId="277"/>
            <ac:spMk id="17" creationId="{DFEC48E4-90E5-C04D-9F64-5E24805A0B7F}"/>
          </ac:spMkLst>
        </pc:spChg>
        <pc:spChg chg="mod">
          <ac:chgData name="Wang, Wenwu Prof (CVSSP)" userId="5cff3a9f-d89f-4d7f-90a1-7b9ace01e059" providerId="ADAL" clId="{869422D6-8E05-47FE-9CDE-8C57AB8CF29C}" dt="2023-05-26T21:12:18.816" v="816" actId="1036"/>
          <ac:spMkLst>
            <pc:docMk/>
            <pc:sldMk cId="1915542147" sldId="277"/>
            <ac:spMk id="19" creationId="{26406D4B-AEF8-FB4B-96C9-0CBF2447FF1D}"/>
          </ac:spMkLst>
        </pc:spChg>
        <pc:spChg chg="mod">
          <ac:chgData name="Wang, Wenwu Prof (CVSSP)" userId="5cff3a9f-d89f-4d7f-90a1-7b9ace01e059" providerId="ADAL" clId="{869422D6-8E05-47FE-9CDE-8C57AB8CF29C}" dt="2023-05-26T21:12:18.816" v="816" actId="1036"/>
          <ac:spMkLst>
            <pc:docMk/>
            <pc:sldMk cId="1915542147" sldId="277"/>
            <ac:spMk id="20" creationId="{4CF9A287-9F1E-7A44-B641-7EE6C1EA9F84}"/>
          </ac:spMkLst>
        </pc:spChg>
        <pc:spChg chg="mod">
          <ac:chgData name="Wang, Wenwu Prof (CVSSP)" userId="5cff3a9f-d89f-4d7f-90a1-7b9ace01e059" providerId="ADAL" clId="{869422D6-8E05-47FE-9CDE-8C57AB8CF29C}" dt="2023-05-26T21:12:18.816" v="816" actId="1036"/>
          <ac:spMkLst>
            <pc:docMk/>
            <pc:sldMk cId="1915542147" sldId="277"/>
            <ac:spMk id="23" creationId="{EEB074F9-243E-2D4B-8137-DF664D414A59}"/>
          </ac:spMkLst>
        </pc:spChg>
        <pc:spChg chg="mod">
          <ac:chgData name="Wang, Wenwu Prof (CVSSP)" userId="5cff3a9f-d89f-4d7f-90a1-7b9ace01e059" providerId="ADAL" clId="{869422D6-8E05-47FE-9CDE-8C57AB8CF29C}" dt="2023-05-26T21:12:18.816" v="816" actId="1036"/>
          <ac:spMkLst>
            <pc:docMk/>
            <pc:sldMk cId="1915542147" sldId="277"/>
            <ac:spMk id="24" creationId="{93495A69-5CD3-3947-8928-C7634DAB8600}"/>
          </ac:spMkLst>
        </pc:spChg>
        <pc:spChg chg="mod">
          <ac:chgData name="Wang, Wenwu Prof (CVSSP)" userId="5cff3a9f-d89f-4d7f-90a1-7b9ace01e059" providerId="ADAL" clId="{869422D6-8E05-47FE-9CDE-8C57AB8CF29C}" dt="2023-05-26T21:12:18.816" v="816" actId="1036"/>
          <ac:spMkLst>
            <pc:docMk/>
            <pc:sldMk cId="1915542147" sldId="277"/>
            <ac:spMk id="27" creationId="{43E258FD-CA44-FB43-B274-7DA0ACBF457D}"/>
          </ac:spMkLst>
        </pc:spChg>
        <pc:spChg chg="mod">
          <ac:chgData name="Wang, Wenwu Prof (CVSSP)" userId="5cff3a9f-d89f-4d7f-90a1-7b9ace01e059" providerId="ADAL" clId="{869422D6-8E05-47FE-9CDE-8C57AB8CF29C}" dt="2023-05-26T21:12:18.816" v="816" actId="1036"/>
          <ac:spMkLst>
            <pc:docMk/>
            <pc:sldMk cId="1915542147" sldId="277"/>
            <ac:spMk id="28" creationId="{D6DFEFB1-18B5-1A4B-AA68-958A53B44084}"/>
          </ac:spMkLst>
        </pc:spChg>
        <pc:spChg chg="mod">
          <ac:chgData name="Wang, Wenwu Prof (CVSSP)" userId="5cff3a9f-d89f-4d7f-90a1-7b9ace01e059" providerId="ADAL" clId="{869422D6-8E05-47FE-9CDE-8C57AB8CF29C}" dt="2023-05-26T21:12:18.816" v="816" actId="1036"/>
          <ac:spMkLst>
            <pc:docMk/>
            <pc:sldMk cId="1915542147" sldId="277"/>
            <ac:spMk id="29" creationId="{6B4ABC7A-4D64-3041-B583-CDB81CA8A427}"/>
          </ac:spMkLst>
        </pc:spChg>
        <pc:spChg chg="mod">
          <ac:chgData name="Wang, Wenwu Prof (CVSSP)" userId="5cff3a9f-d89f-4d7f-90a1-7b9ace01e059" providerId="ADAL" clId="{869422D6-8E05-47FE-9CDE-8C57AB8CF29C}" dt="2023-05-26T21:12:18.816" v="816" actId="1036"/>
          <ac:spMkLst>
            <pc:docMk/>
            <pc:sldMk cId="1915542147" sldId="277"/>
            <ac:spMk id="30" creationId="{739DE23B-6564-B24C-A1DA-99ED00B40967}"/>
          </ac:spMkLst>
        </pc:spChg>
        <pc:spChg chg="mod">
          <ac:chgData name="Wang, Wenwu Prof (CVSSP)" userId="5cff3a9f-d89f-4d7f-90a1-7b9ace01e059" providerId="ADAL" clId="{869422D6-8E05-47FE-9CDE-8C57AB8CF29C}" dt="2023-05-26T21:12:18.816" v="816" actId="1036"/>
          <ac:spMkLst>
            <pc:docMk/>
            <pc:sldMk cId="1915542147" sldId="277"/>
            <ac:spMk id="32" creationId="{B6D0D5B9-AFF3-1A49-B975-B6CAA68693A7}"/>
          </ac:spMkLst>
        </pc:spChg>
        <pc:spChg chg="mod">
          <ac:chgData name="Wang, Wenwu Prof (CVSSP)" userId="5cff3a9f-d89f-4d7f-90a1-7b9ace01e059" providerId="ADAL" clId="{869422D6-8E05-47FE-9CDE-8C57AB8CF29C}" dt="2023-05-26T21:12:18.816" v="816" actId="1036"/>
          <ac:spMkLst>
            <pc:docMk/>
            <pc:sldMk cId="1915542147" sldId="277"/>
            <ac:spMk id="33" creationId="{8677EE64-EEE4-1447-80B3-C904FCF6B20A}"/>
          </ac:spMkLst>
        </pc:spChg>
        <pc:spChg chg="mod">
          <ac:chgData name="Wang, Wenwu Prof (CVSSP)" userId="5cff3a9f-d89f-4d7f-90a1-7b9ace01e059" providerId="ADAL" clId="{869422D6-8E05-47FE-9CDE-8C57AB8CF29C}" dt="2023-05-26T21:12:18.816" v="816" actId="1036"/>
          <ac:spMkLst>
            <pc:docMk/>
            <pc:sldMk cId="1915542147" sldId="277"/>
            <ac:spMk id="35" creationId="{940B2996-D481-284B-BCB7-8BB004B5A902}"/>
          </ac:spMkLst>
        </pc:spChg>
        <pc:spChg chg="mod">
          <ac:chgData name="Wang, Wenwu Prof (CVSSP)" userId="5cff3a9f-d89f-4d7f-90a1-7b9ace01e059" providerId="ADAL" clId="{869422D6-8E05-47FE-9CDE-8C57AB8CF29C}" dt="2023-05-26T21:12:18.816" v="816" actId="1036"/>
          <ac:spMkLst>
            <pc:docMk/>
            <pc:sldMk cId="1915542147" sldId="277"/>
            <ac:spMk id="36" creationId="{77A85BF9-13C2-974C-88ED-BE756A39B00B}"/>
          </ac:spMkLst>
        </pc:spChg>
        <pc:spChg chg="mod">
          <ac:chgData name="Wang, Wenwu Prof (CVSSP)" userId="5cff3a9f-d89f-4d7f-90a1-7b9ace01e059" providerId="ADAL" clId="{869422D6-8E05-47FE-9CDE-8C57AB8CF29C}" dt="2023-05-26T21:12:18.816" v="816" actId="1036"/>
          <ac:spMkLst>
            <pc:docMk/>
            <pc:sldMk cId="1915542147" sldId="277"/>
            <ac:spMk id="38" creationId="{BB83D1E5-AD0F-724C-A804-19A4BA1E4EA8}"/>
          </ac:spMkLst>
        </pc:spChg>
        <pc:spChg chg="mod">
          <ac:chgData name="Wang, Wenwu Prof (CVSSP)" userId="5cff3a9f-d89f-4d7f-90a1-7b9ace01e059" providerId="ADAL" clId="{869422D6-8E05-47FE-9CDE-8C57AB8CF29C}" dt="2023-05-26T21:12:18.816" v="816" actId="1036"/>
          <ac:spMkLst>
            <pc:docMk/>
            <pc:sldMk cId="1915542147" sldId="277"/>
            <ac:spMk id="45" creationId="{A2147F63-B57A-6D4D-894A-31B0F261A43C}"/>
          </ac:spMkLst>
        </pc:spChg>
        <pc:spChg chg="mod">
          <ac:chgData name="Wang, Wenwu Prof (CVSSP)" userId="5cff3a9f-d89f-4d7f-90a1-7b9ace01e059" providerId="ADAL" clId="{869422D6-8E05-47FE-9CDE-8C57AB8CF29C}" dt="2023-05-26T21:12:18.816" v="816" actId="1036"/>
          <ac:spMkLst>
            <pc:docMk/>
            <pc:sldMk cId="1915542147" sldId="277"/>
            <ac:spMk id="46" creationId="{733D4557-D81A-5F40-926C-D3EA63926FEA}"/>
          </ac:spMkLst>
        </pc:spChg>
        <pc:spChg chg="mod">
          <ac:chgData name="Wang, Wenwu Prof (CVSSP)" userId="5cff3a9f-d89f-4d7f-90a1-7b9ace01e059" providerId="ADAL" clId="{869422D6-8E05-47FE-9CDE-8C57AB8CF29C}" dt="2023-05-26T21:12:18.816" v="816" actId="1036"/>
          <ac:spMkLst>
            <pc:docMk/>
            <pc:sldMk cId="1915542147" sldId="277"/>
            <ac:spMk id="47" creationId="{B133A3E9-AFFF-C54A-B8C7-9DE495886FDC}"/>
          </ac:spMkLst>
        </pc:spChg>
        <pc:spChg chg="mod">
          <ac:chgData name="Wang, Wenwu Prof (CVSSP)" userId="5cff3a9f-d89f-4d7f-90a1-7b9ace01e059" providerId="ADAL" clId="{869422D6-8E05-47FE-9CDE-8C57AB8CF29C}" dt="2023-05-26T21:12:18.816" v="816" actId="1036"/>
          <ac:spMkLst>
            <pc:docMk/>
            <pc:sldMk cId="1915542147" sldId="277"/>
            <ac:spMk id="48" creationId="{D73E01E9-CAB5-F64B-A716-78D2747BEC00}"/>
          </ac:spMkLst>
        </pc:spChg>
        <pc:spChg chg="mod">
          <ac:chgData name="Wang, Wenwu Prof (CVSSP)" userId="5cff3a9f-d89f-4d7f-90a1-7b9ace01e059" providerId="ADAL" clId="{869422D6-8E05-47FE-9CDE-8C57AB8CF29C}" dt="2023-05-26T21:12:18.816" v="816" actId="1036"/>
          <ac:spMkLst>
            <pc:docMk/>
            <pc:sldMk cId="1915542147" sldId="277"/>
            <ac:spMk id="49" creationId="{5C7F29FA-A7D0-9643-85E5-5A9B1D650850}"/>
          </ac:spMkLst>
        </pc:spChg>
        <pc:spChg chg="mod">
          <ac:chgData name="Wang, Wenwu Prof (CVSSP)" userId="5cff3a9f-d89f-4d7f-90a1-7b9ace01e059" providerId="ADAL" clId="{869422D6-8E05-47FE-9CDE-8C57AB8CF29C}" dt="2023-05-26T21:12:18.816" v="816" actId="1036"/>
          <ac:spMkLst>
            <pc:docMk/>
            <pc:sldMk cId="1915542147" sldId="277"/>
            <ac:spMk id="54" creationId="{91AA249D-5B36-8446-A6FD-0F6FF4665164}"/>
          </ac:spMkLst>
        </pc:spChg>
        <pc:spChg chg="mod">
          <ac:chgData name="Wang, Wenwu Prof (CVSSP)" userId="5cff3a9f-d89f-4d7f-90a1-7b9ace01e059" providerId="ADAL" clId="{869422D6-8E05-47FE-9CDE-8C57AB8CF29C}" dt="2023-05-26T21:12:18.816" v="816" actId="1036"/>
          <ac:spMkLst>
            <pc:docMk/>
            <pc:sldMk cId="1915542147" sldId="277"/>
            <ac:spMk id="57" creationId="{38CCA9AF-FCC4-B549-B8FF-3C956EDBFB7E}"/>
          </ac:spMkLst>
        </pc:spChg>
        <pc:spChg chg="mod">
          <ac:chgData name="Wang, Wenwu Prof (CVSSP)" userId="5cff3a9f-d89f-4d7f-90a1-7b9ace01e059" providerId="ADAL" clId="{869422D6-8E05-47FE-9CDE-8C57AB8CF29C}" dt="2023-05-26T21:12:18.816" v="816" actId="1036"/>
          <ac:spMkLst>
            <pc:docMk/>
            <pc:sldMk cId="1915542147" sldId="277"/>
            <ac:spMk id="58" creationId="{B8B26099-B2C6-D745-B2CC-0304F4BD40B0}"/>
          </ac:spMkLst>
        </pc:spChg>
        <pc:spChg chg="mod">
          <ac:chgData name="Wang, Wenwu Prof (CVSSP)" userId="5cff3a9f-d89f-4d7f-90a1-7b9ace01e059" providerId="ADAL" clId="{869422D6-8E05-47FE-9CDE-8C57AB8CF29C}" dt="2023-05-26T21:12:18.816" v="816" actId="1036"/>
          <ac:spMkLst>
            <pc:docMk/>
            <pc:sldMk cId="1915542147" sldId="277"/>
            <ac:spMk id="59" creationId="{A9E3F1D6-0CF5-684F-8EBA-424D04D950F1}"/>
          </ac:spMkLst>
        </pc:spChg>
        <pc:spChg chg="mod">
          <ac:chgData name="Wang, Wenwu Prof (CVSSP)" userId="5cff3a9f-d89f-4d7f-90a1-7b9ace01e059" providerId="ADAL" clId="{869422D6-8E05-47FE-9CDE-8C57AB8CF29C}" dt="2023-05-26T21:12:18.816" v="816" actId="1036"/>
          <ac:spMkLst>
            <pc:docMk/>
            <pc:sldMk cId="1915542147" sldId="277"/>
            <ac:spMk id="61" creationId="{F7E0F705-9AB0-1B4C-88CB-4709F4B6E1FD}"/>
          </ac:spMkLst>
        </pc:spChg>
        <pc:spChg chg="mod">
          <ac:chgData name="Wang, Wenwu Prof (CVSSP)" userId="5cff3a9f-d89f-4d7f-90a1-7b9ace01e059" providerId="ADAL" clId="{869422D6-8E05-47FE-9CDE-8C57AB8CF29C}" dt="2023-05-26T21:12:18.816" v="816" actId="1036"/>
          <ac:spMkLst>
            <pc:docMk/>
            <pc:sldMk cId="1915542147" sldId="277"/>
            <ac:spMk id="62" creationId="{FA849C78-C4EB-8A41-867F-C86CE2C77E41}"/>
          </ac:spMkLst>
        </pc:spChg>
        <pc:spChg chg="mod">
          <ac:chgData name="Wang, Wenwu Prof (CVSSP)" userId="5cff3a9f-d89f-4d7f-90a1-7b9ace01e059" providerId="ADAL" clId="{869422D6-8E05-47FE-9CDE-8C57AB8CF29C}" dt="2023-05-26T21:12:18.816" v="816" actId="1036"/>
          <ac:spMkLst>
            <pc:docMk/>
            <pc:sldMk cId="1915542147" sldId="277"/>
            <ac:spMk id="64" creationId="{F52CBA5A-1E9C-7141-8B66-BB4D4B1B245A}"/>
          </ac:spMkLst>
        </pc:spChg>
        <pc:spChg chg="mod">
          <ac:chgData name="Wang, Wenwu Prof (CVSSP)" userId="5cff3a9f-d89f-4d7f-90a1-7b9ace01e059" providerId="ADAL" clId="{869422D6-8E05-47FE-9CDE-8C57AB8CF29C}" dt="2023-05-26T21:12:18.816" v="816" actId="1036"/>
          <ac:spMkLst>
            <pc:docMk/>
            <pc:sldMk cId="1915542147" sldId="277"/>
            <ac:spMk id="65" creationId="{D2EBEB45-D873-564D-B6D5-AF4B841C6F0F}"/>
          </ac:spMkLst>
        </pc:spChg>
        <pc:spChg chg="mod">
          <ac:chgData name="Wang, Wenwu Prof (CVSSP)" userId="5cff3a9f-d89f-4d7f-90a1-7b9ace01e059" providerId="ADAL" clId="{869422D6-8E05-47FE-9CDE-8C57AB8CF29C}" dt="2023-05-26T21:12:18.816" v="816" actId="1036"/>
          <ac:spMkLst>
            <pc:docMk/>
            <pc:sldMk cId="1915542147" sldId="277"/>
            <ac:spMk id="67" creationId="{3C9AA284-B39F-774B-8C59-0C5A7F27A41F}"/>
          </ac:spMkLst>
        </pc:spChg>
        <pc:spChg chg="mod">
          <ac:chgData name="Wang, Wenwu Prof (CVSSP)" userId="5cff3a9f-d89f-4d7f-90a1-7b9ace01e059" providerId="ADAL" clId="{869422D6-8E05-47FE-9CDE-8C57AB8CF29C}" dt="2023-05-26T21:12:18.816" v="816" actId="1036"/>
          <ac:spMkLst>
            <pc:docMk/>
            <pc:sldMk cId="1915542147" sldId="277"/>
            <ac:spMk id="73" creationId="{EC14DD89-F1D5-ED42-9C83-B0E3B7619A02}"/>
          </ac:spMkLst>
        </pc:spChg>
        <pc:spChg chg="mod">
          <ac:chgData name="Wang, Wenwu Prof (CVSSP)" userId="5cff3a9f-d89f-4d7f-90a1-7b9ace01e059" providerId="ADAL" clId="{869422D6-8E05-47FE-9CDE-8C57AB8CF29C}" dt="2023-05-26T21:12:18.816" v="816" actId="1036"/>
          <ac:spMkLst>
            <pc:docMk/>
            <pc:sldMk cId="1915542147" sldId="277"/>
            <ac:spMk id="74" creationId="{1693DE21-3300-A641-BE6F-700E21BBBCF0}"/>
          </ac:spMkLst>
        </pc:spChg>
        <pc:spChg chg="mod">
          <ac:chgData name="Wang, Wenwu Prof (CVSSP)" userId="5cff3a9f-d89f-4d7f-90a1-7b9ace01e059" providerId="ADAL" clId="{869422D6-8E05-47FE-9CDE-8C57AB8CF29C}" dt="2023-05-26T21:12:18.816" v="816" actId="1036"/>
          <ac:spMkLst>
            <pc:docMk/>
            <pc:sldMk cId="1915542147" sldId="277"/>
            <ac:spMk id="76" creationId="{60FFF721-F075-F247-A4BA-775330E33EE3}"/>
          </ac:spMkLst>
        </pc:spChg>
        <pc:spChg chg="mod">
          <ac:chgData name="Wang, Wenwu Prof (CVSSP)" userId="5cff3a9f-d89f-4d7f-90a1-7b9ace01e059" providerId="ADAL" clId="{869422D6-8E05-47FE-9CDE-8C57AB8CF29C}" dt="2023-05-26T21:12:18.816" v="816" actId="1036"/>
          <ac:spMkLst>
            <pc:docMk/>
            <pc:sldMk cId="1915542147" sldId="277"/>
            <ac:spMk id="77" creationId="{4362BC81-F9AF-D340-98CB-008FB48E999F}"/>
          </ac:spMkLst>
        </pc:spChg>
        <pc:spChg chg="mod">
          <ac:chgData name="Wang, Wenwu Prof (CVSSP)" userId="5cff3a9f-d89f-4d7f-90a1-7b9ace01e059" providerId="ADAL" clId="{869422D6-8E05-47FE-9CDE-8C57AB8CF29C}" dt="2023-05-26T21:12:29.071" v="818" actId="1076"/>
          <ac:spMkLst>
            <pc:docMk/>
            <pc:sldMk cId="1915542147" sldId="277"/>
            <ac:spMk id="79" creationId="{6114CFDE-B23A-42D6-8AE9-BFC27085F5AC}"/>
          </ac:spMkLst>
        </pc:spChg>
        <pc:picChg chg="mod">
          <ac:chgData name="Wang, Wenwu Prof (CVSSP)" userId="5cff3a9f-d89f-4d7f-90a1-7b9ace01e059" providerId="ADAL" clId="{869422D6-8E05-47FE-9CDE-8C57AB8CF29C}" dt="2023-05-26T23:43:22.512" v="2135" actId="1076"/>
          <ac:picMkLst>
            <pc:docMk/>
            <pc:sldMk cId="1915542147" sldId="277"/>
            <ac:picMk id="6" creationId="{0D9CCD0A-EE12-4840-A4B6-5A18D4C7CE9A}"/>
          </ac:picMkLst>
        </pc:picChg>
        <pc:picChg chg="mod">
          <ac:chgData name="Wang, Wenwu Prof (CVSSP)" userId="5cff3a9f-d89f-4d7f-90a1-7b9ace01e059" providerId="ADAL" clId="{869422D6-8E05-47FE-9CDE-8C57AB8CF29C}" dt="2023-05-26T21:12:18.816" v="816" actId="1036"/>
          <ac:picMkLst>
            <pc:docMk/>
            <pc:sldMk cId="1915542147" sldId="277"/>
            <ac:picMk id="11" creationId="{0EF45894-3EDA-F649-9D2A-FCC9F928F41D}"/>
          </ac:picMkLst>
        </pc:picChg>
        <pc:picChg chg="mod">
          <ac:chgData name="Wang, Wenwu Prof (CVSSP)" userId="5cff3a9f-d89f-4d7f-90a1-7b9ace01e059" providerId="ADAL" clId="{869422D6-8E05-47FE-9CDE-8C57AB8CF29C}" dt="2023-05-26T21:12:18.816" v="816" actId="1036"/>
          <ac:picMkLst>
            <pc:docMk/>
            <pc:sldMk cId="1915542147" sldId="277"/>
            <ac:picMk id="22" creationId="{2A6E7AD5-203B-AC44-8A23-BBC7725F392B}"/>
          </ac:picMkLst>
        </pc:picChg>
        <pc:cxnChg chg="mod">
          <ac:chgData name="Wang, Wenwu Prof (CVSSP)" userId="5cff3a9f-d89f-4d7f-90a1-7b9ace01e059" providerId="ADAL" clId="{869422D6-8E05-47FE-9CDE-8C57AB8CF29C}" dt="2023-05-26T21:12:18.816" v="816" actId="1036"/>
          <ac:cxnSpMkLst>
            <pc:docMk/>
            <pc:sldMk cId="1915542147" sldId="277"/>
            <ac:cxnSpMk id="13" creationId="{8C2507AB-5BC8-6345-B0AC-F8FBB1E044C0}"/>
          </ac:cxnSpMkLst>
        </pc:cxnChg>
        <pc:cxnChg chg="mod">
          <ac:chgData name="Wang, Wenwu Prof (CVSSP)" userId="5cff3a9f-d89f-4d7f-90a1-7b9ace01e059" providerId="ADAL" clId="{869422D6-8E05-47FE-9CDE-8C57AB8CF29C}" dt="2023-05-26T21:12:18.816" v="816" actId="1036"/>
          <ac:cxnSpMkLst>
            <pc:docMk/>
            <pc:sldMk cId="1915542147" sldId="277"/>
            <ac:cxnSpMk id="16" creationId="{A0BC05DE-33DC-7347-8527-9C81BB6537EC}"/>
          </ac:cxnSpMkLst>
        </pc:cxnChg>
        <pc:cxnChg chg="mod">
          <ac:chgData name="Wang, Wenwu Prof (CVSSP)" userId="5cff3a9f-d89f-4d7f-90a1-7b9ace01e059" providerId="ADAL" clId="{869422D6-8E05-47FE-9CDE-8C57AB8CF29C}" dt="2023-05-26T21:12:18.816" v="816" actId="1036"/>
          <ac:cxnSpMkLst>
            <pc:docMk/>
            <pc:sldMk cId="1915542147" sldId="277"/>
            <ac:cxnSpMk id="18" creationId="{13F88FC6-0834-7C4F-94FA-FDE245CB72ED}"/>
          </ac:cxnSpMkLst>
        </pc:cxnChg>
        <pc:cxnChg chg="mod">
          <ac:chgData name="Wang, Wenwu Prof (CVSSP)" userId="5cff3a9f-d89f-4d7f-90a1-7b9ace01e059" providerId="ADAL" clId="{869422D6-8E05-47FE-9CDE-8C57AB8CF29C}" dt="2023-05-26T21:12:18.816" v="816" actId="1036"/>
          <ac:cxnSpMkLst>
            <pc:docMk/>
            <pc:sldMk cId="1915542147" sldId="277"/>
            <ac:cxnSpMk id="21" creationId="{55A355DA-13F3-1B4F-8FC8-D0F989C4D9BA}"/>
          </ac:cxnSpMkLst>
        </pc:cxnChg>
        <pc:cxnChg chg="mod">
          <ac:chgData name="Wang, Wenwu Prof (CVSSP)" userId="5cff3a9f-d89f-4d7f-90a1-7b9ace01e059" providerId="ADAL" clId="{869422D6-8E05-47FE-9CDE-8C57AB8CF29C}" dt="2023-05-26T21:12:18.816" v="816" actId="1036"/>
          <ac:cxnSpMkLst>
            <pc:docMk/>
            <pc:sldMk cId="1915542147" sldId="277"/>
            <ac:cxnSpMk id="25" creationId="{4CCB571F-66CB-B64B-9492-363CECB328CD}"/>
          </ac:cxnSpMkLst>
        </pc:cxnChg>
        <pc:cxnChg chg="mod">
          <ac:chgData name="Wang, Wenwu Prof (CVSSP)" userId="5cff3a9f-d89f-4d7f-90a1-7b9ace01e059" providerId="ADAL" clId="{869422D6-8E05-47FE-9CDE-8C57AB8CF29C}" dt="2023-05-26T21:12:18.816" v="816" actId="1036"/>
          <ac:cxnSpMkLst>
            <pc:docMk/>
            <pc:sldMk cId="1915542147" sldId="277"/>
            <ac:cxnSpMk id="26" creationId="{4D7485CD-3784-0D41-8EA4-D9758001502C}"/>
          </ac:cxnSpMkLst>
        </pc:cxnChg>
        <pc:cxnChg chg="mod">
          <ac:chgData name="Wang, Wenwu Prof (CVSSP)" userId="5cff3a9f-d89f-4d7f-90a1-7b9ace01e059" providerId="ADAL" clId="{869422D6-8E05-47FE-9CDE-8C57AB8CF29C}" dt="2023-05-26T21:12:18.816" v="816" actId="1036"/>
          <ac:cxnSpMkLst>
            <pc:docMk/>
            <pc:sldMk cId="1915542147" sldId="277"/>
            <ac:cxnSpMk id="31" creationId="{42F34703-FEEE-994F-877E-C77414386DC1}"/>
          </ac:cxnSpMkLst>
        </pc:cxnChg>
        <pc:cxnChg chg="mod">
          <ac:chgData name="Wang, Wenwu Prof (CVSSP)" userId="5cff3a9f-d89f-4d7f-90a1-7b9ace01e059" providerId="ADAL" clId="{869422D6-8E05-47FE-9CDE-8C57AB8CF29C}" dt="2023-05-26T21:12:18.816" v="816" actId="1036"/>
          <ac:cxnSpMkLst>
            <pc:docMk/>
            <pc:sldMk cId="1915542147" sldId="277"/>
            <ac:cxnSpMk id="34" creationId="{3F75CBAC-94EE-954F-A6E3-CDFF6B2B9064}"/>
          </ac:cxnSpMkLst>
        </pc:cxnChg>
        <pc:cxnChg chg="mod">
          <ac:chgData name="Wang, Wenwu Prof (CVSSP)" userId="5cff3a9f-d89f-4d7f-90a1-7b9ace01e059" providerId="ADAL" clId="{869422D6-8E05-47FE-9CDE-8C57AB8CF29C}" dt="2023-05-26T21:12:18.816" v="816" actId="1036"/>
          <ac:cxnSpMkLst>
            <pc:docMk/>
            <pc:sldMk cId="1915542147" sldId="277"/>
            <ac:cxnSpMk id="37" creationId="{D005E055-72E6-E64D-948C-9AE8061F1FAB}"/>
          </ac:cxnSpMkLst>
        </pc:cxnChg>
        <pc:cxnChg chg="mod">
          <ac:chgData name="Wang, Wenwu Prof (CVSSP)" userId="5cff3a9f-d89f-4d7f-90a1-7b9ace01e059" providerId="ADAL" clId="{869422D6-8E05-47FE-9CDE-8C57AB8CF29C}" dt="2023-05-26T21:12:18.816" v="816" actId="1036"/>
          <ac:cxnSpMkLst>
            <pc:docMk/>
            <pc:sldMk cId="1915542147" sldId="277"/>
            <ac:cxnSpMk id="39" creationId="{7C5C94CA-3EF8-124E-B1EC-91CC20E4908C}"/>
          </ac:cxnSpMkLst>
        </pc:cxnChg>
        <pc:cxnChg chg="mod">
          <ac:chgData name="Wang, Wenwu Prof (CVSSP)" userId="5cff3a9f-d89f-4d7f-90a1-7b9ace01e059" providerId="ADAL" clId="{869422D6-8E05-47FE-9CDE-8C57AB8CF29C}" dt="2023-05-26T21:12:18.816" v="816" actId="1036"/>
          <ac:cxnSpMkLst>
            <pc:docMk/>
            <pc:sldMk cId="1915542147" sldId="277"/>
            <ac:cxnSpMk id="40" creationId="{AB832F20-88EF-674E-AAD7-8248148C8EEA}"/>
          </ac:cxnSpMkLst>
        </pc:cxnChg>
        <pc:cxnChg chg="mod">
          <ac:chgData name="Wang, Wenwu Prof (CVSSP)" userId="5cff3a9f-d89f-4d7f-90a1-7b9ace01e059" providerId="ADAL" clId="{869422D6-8E05-47FE-9CDE-8C57AB8CF29C}" dt="2023-05-26T21:12:18.816" v="816" actId="1036"/>
          <ac:cxnSpMkLst>
            <pc:docMk/>
            <pc:sldMk cId="1915542147" sldId="277"/>
            <ac:cxnSpMk id="41" creationId="{51474932-3F60-A14E-A4D6-045D7B207782}"/>
          </ac:cxnSpMkLst>
        </pc:cxnChg>
        <pc:cxnChg chg="mod">
          <ac:chgData name="Wang, Wenwu Prof (CVSSP)" userId="5cff3a9f-d89f-4d7f-90a1-7b9ace01e059" providerId="ADAL" clId="{869422D6-8E05-47FE-9CDE-8C57AB8CF29C}" dt="2023-05-26T21:12:18.816" v="816" actId="1036"/>
          <ac:cxnSpMkLst>
            <pc:docMk/>
            <pc:sldMk cId="1915542147" sldId="277"/>
            <ac:cxnSpMk id="42" creationId="{EF6BEC98-7806-8D4D-A1CC-FA90809D8290}"/>
          </ac:cxnSpMkLst>
        </pc:cxnChg>
        <pc:cxnChg chg="mod">
          <ac:chgData name="Wang, Wenwu Prof (CVSSP)" userId="5cff3a9f-d89f-4d7f-90a1-7b9ace01e059" providerId="ADAL" clId="{869422D6-8E05-47FE-9CDE-8C57AB8CF29C}" dt="2023-05-26T21:12:18.816" v="816" actId="1036"/>
          <ac:cxnSpMkLst>
            <pc:docMk/>
            <pc:sldMk cId="1915542147" sldId="277"/>
            <ac:cxnSpMk id="43" creationId="{E61532EE-22A1-1544-B316-09821F3B9508}"/>
          </ac:cxnSpMkLst>
        </pc:cxnChg>
        <pc:cxnChg chg="mod">
          <ac:chgData name="Wang, Wenwu Prof (CVSSP)" userId="5cff3a9f-d89f-4d7f-90a1-7b9ace01e059" providerId="ADAL" clId="{869422D6-8E05-47FE-9CDE-8C57AB8CF29C}" dt="2023-05-26T21:12:18.816" v="816" actId="1036"/>
          <ac:cxnSpMkLst>
            <pc:docMk/>
            <pc:sldMk cId="1915542147" sldId="277"/>
            <ac:cxnSpMk id="44" creationId="{DC6EA44D-19D0-F94E-B5AB-1E5083040251}"/>
          </ac:cxnSpMkLst>
        </pc:cxnChg>
        <pc:cxnChg chg="mod">
          <ac:chgData name="Wang, Wenwu Prof (CVSSP)" userId="5cff3a9f-d89f-4d7f-90a1-7b9ace01e059" providerId="ADAL" clId="{869422D6-8E05-47FE-9CDE-8C57AB8CF29C}" dt="2023-05-26T21:12:18.816" v="816" actId="1036"/>
          <ac:cxnSpMkLst>
            <pc:docMk/>
            <pc:sldMk cId="1915542147" sldId="277"/>
            <ac:cxnSpMk id="50" creationId="{EFB8C750-7687-B34F-A566-0C195681F15A}"/>
          </ac:cxnSpMkLst>
        </pc:cxnChg>
        <pc:cxnChg chg="mod">
          <ac:chgData name="Wang, Wenwu Prof (CVSSP)" userId="5cff3a9f-d89f-4d7f-90a1-7b9ace01e059" providerId="ADAL" clId="{869422D6-8E05-47FE-9CDE-8C57AB8CF29C}" dt="2023-05-26T21:12:18.816" v="816" actId="1036"/>
          <ac:cxnSpMkLst>
            <pc:docMk/>
            <pc:sldMk cId="1915542147" sldId="277"/>
            <ac:cxnSpMk id="51" creationId="{5CEAA540-E88B-8F45-B11C-C8194DBF78BF}"/>
          </ac:cxnSpMkLst>
        </pc:cxnChg>
        <pc:cxnChg chg="mod">
          <ac:chgData name="Wang, Wenwu Prof (CVSSP)" userId="5cff3a9f-d89f-4d7f-90a1-7b9ace01e059" providerId="ADAL" clId="{869422D6-8E05-47FE-9CDE-8C57AB8CF29C}" dt="2023-05-26T21:12:18.816" v="816" actId="1036"/>
          <ac:cxnSpMkLst>
            <pc:docMk/>
            <pc:sldMk cId="1915542147" sldId="277"/>
            <ac:cxnSpMk id="52" creationId="{EB4A4F51-19AF-4A4E-B70C-6EE7EEE2854B}"/>
          </ac:cxnSpMkLst>
        </pc:cxnChg>
        <pc:cxnChg chg="mod">
          <ac:chgData name="Wang, Wenwu Prof (CVSSP)" userId="5cff3a9f-d89f-4d7f-90a1-7b9ace01e059" providerId="ADAL" clId="{869422D6-8E05-47FE-9CDE-8C57AB8CF29C}" dt="2023-05-26T21:12:18.816" v="816" actId="1036"/>
          <ac:cxnSpMkLst>
            <pc:docMk/>
            <pc:sldMk cId="1915542147" sldId="277"/>
            <ac:cxnSpMk id="53" creationId="{BE05CA43-C5B2-D84D-A03F-A9EEA1EBD6A6}"/>
          </ac:cxnSpMkLst>
        </pc:cxnChg>
        <pc:cxnChg chg="mod">
          <ac:chgData name="Wang, Wenwu Prof (CVSSP)" userId="5cff3a9f-d89f-4d7f-90a1-7b9ace01e059" providerId="ADAL" clId="{869422D6-8E05-47FE-9CDE-8C57AB8CF29C}" dt="2023-05-26T21:12:18.816" v="816" actId="1036"/>
          <ac:cxnSpMkLst>
            <pc:docMk/>
            <pc:sldMk cId="1915542147" sldId="277"/>
            <ac:cxnSpMk id="55" creationId="{D781E542-1D5C-174A-91BA-E497A5747BFF}"/>
          </ac:cxnSpMkLst>
        </pc:cxnChg>
        <pc:cxnChg chg="mod">
          <ac:chgData name="Wang, Wenwu Prof (CVSSP)" userId="5cff3a9f-d89f-4d7f-90a1-7b9ace01e059" providerId="ADAL" clId="{869422D6-8E05-47FE-9CDE-8C57AB8CF29C}" dt="2023-05-26T21:12:18.816" v="816" actId="1036"/>
          <ac:cxnSpMkLst>
            <pc:docMk/>
            <pc:sldMk cId="1915542147" sldId="277"/>
            <ac:cxnSpMk id="56" creationId="{EE37E15D-C5CD-784C-A23D-93746CA447C4}"/>
          </ac:cxnSpMkLst>
        </pc:cxnChg>
        <pc:cxnChg chg="mod">
          <ac:chgData name="Wang, Wenwu Prof (CVSSP)" userId="5cff3a9f-d89f-4d7f-90a1-7b9ace01e059" providerId="ADAL" clId="{869422D6-8E05-47FE-9CDE-8C57AB8CF29C}" dt="2023-05-26T21:12:18.816" v="816" actId="1036"/>
          <ac:cxnSpMkLst>
            <pc:docMk/>
            <pc:sldMk cId="1915542147" sldId="277"/>
            <ac:cxnSpMk id="60" creationId="{DBE29A0F-E8E8-184F-894C-F1698F1B5260}"/>
          </ac:cxnSpMkLst>
        </pc:cxnChg>
        <pc:cxnChg chg="mod">
          <ac:chgData name="Wang, Wenwu Prof (CVSSP)" userId="5cff3a9f-d89f-4d7f-90a1-7b9ace01e059" providerId="ADAL" clId="{869422D6-8E05-47FE-9CDE-8C57AB8CF29C}" dt="2023-05-26T21:12:18.816" v="816" actId="1036"/>
          <ac:cxnSpMkLst>
            <pc:docMk/>
            <pc:sldMk cId="1915542147" sldId="277"/>
            <ac:cxnSpMk id="63" creationId="{0C463A8E-A0AB-4B4B-B381-BE93F33E0D96}"/>
          </ac:cxnSpMkLst>
        </pc:cxnChg>
        <pc:cxnChg chg="mod">
          <ac:chgData name="Wang, Wenwu Prof (CVSSP)" userId="5cff3a9f-d89f-4d7f-90a1-7b9ace01e059" providerId="ADAL" clId="{869422D6-8E05-47FE-9CDE-8C57AB8CF29C}" dt="2023-05-26T21:12:18.816" v="816" actId="1036"/>
          <ac:cxnSpMkLst>
            <pc:docMk/>
            <pc:sldMk cId="1915542147" sldId="277"/>
            <ac:cxnSpMk id="66" creationId="{8D9CF6A9-C91B-9341-8FE5-BEE1C4E85AAE}"/>
          </ac:cxnSpMkLst>
        </pc:cxnChg>
        <pc:cxnChg chg="mod">
          <ac:chgData name="Wang, Wenwu Prof (CVSSP)" userId="5cff3a9f-d89f-4d7f-90a1-7b9ace01e059" providerId="ADAL" clId="{869422D6-8E05-47FE-9CDE-8C57AB8CF29C}" dt="2023-05-26T21:12:18.816" v="816" actId="1036"/>
          <ac:cxnSpMkLst>
            <pc:docMk/>
            <pc:sldMk cId="1915542147" sldId="277"/>
            <ac:cxnSpMk id="68" creationId="{1AFEADEF-3A91-B14F-9F4F-D42271A80F0D}"/>
          </ac:cxnSpMkLst>
        </pc:cxnChg>
        <pc:cxnChg chg="mod">
          <ac:chgData name="Wang, Wenwu Prof (CVSSP)" userId="5cff3a9f-d89f-4d7f-90a1-7b9ace01e059" providerId="ADAL" clId="{869422D6-8E05-47FE-9CDE-8C57AB8CF29C}" dt="2023-05-26T21:12:18.816" v="816" actId="1036"/>
          <ac:cxnSpMkLst>
            <pc:docMk/>
            <pc:sldMk cId="1915542147" sldId="277"/>
            <ac:cxnSpMk id="69" creationId="{0440B0C9-E923-E346-8360-DF90D3CEFDF3}"/>
          </ac:cxnSpMkLst>
        </pc:cxnChg>
        <pc:cxnChg chg="mod">
          <ac:chgData name="Wang, Wenwu Prof (CVSSP)" userId="5cff3a9f-d89f-4d7f-90a1-7b9ace01e059" providerId="ADAL" clId="{869422D6-8E05-47FE-9CDE-8C57AB8CF29C}" dt="2023-05-26T21:12:18.816" v="816" actId="1036"/>
          <ac:cxnSpMkLst>
            <pc:docMk/>
            <pc:sldMk cId="1915542147" sldId="277"/>
            <ac:cxnSpMk id="70" creationId="{BDC4A49B-1E2F-BD4A-9AD9-6563720E3079}"/>
          </ac:cxnSpMkLst>
        </pc:cxnChg>
        <pc:cxnChg chg="mod">
          <ac:chgData name="Wang, Wenwu Prof (CVSSP)" userId="5cff3a9f-d89f-4d7f-90a1-7b9ace01e059" providerId="ADAL" clId="{869422D6-8E05-47FE-9CDE-8C57AB8CF29C}" dt="2023-05-26T21:12:18.816" v="816" actId="1036"/>
          <ac:cxnSpMkLst>
            <pc:docMk/>
            <pc:sldMk cId="1915542147" sldId="277"/>
            <ac:cxnSpMk id="71" creationId="{49C39903-276C-C648-9FFC-0DF09FFB25A3}"/>
          </ac:cxnSpMkLst>
        </pc:cxnChg>
        <pc:cxnChg chg="mod">
          <ac:chgData name="Wang, Wenwu Prof (CVSSP)" userId="5cff3a9f-d89f-4d7f-90a1-7b9ace01e059" providerId="ADAL" clId="{869422D6-8E05-47FE-9CDE-8C57AB8CF29C}" dt="2023-05-26T21:12:18.816" v="816" actId="1036"/>
          <ac:cxnSpMkLst>
            <pc:docMk/>
            <pc:sldMk cId="1915542147" sldId="277"/>
            <ac:cxnSpMk id="72" creationId="{F245D0EE-F377-B345-9B39-3CE8F3B8388A}"/>
          </ac:cxnSpMkLst>
        </pc:cxnChg>
        <pc:cxnChg chg="mod">
          <ac:chgData name="Wang, Wenwu Prof (CVSSP)" userId="5cff3a9f-d89f-4d7f-90a1-7b9ace01e059" providerId="ADAL" clId="{869422D6-8E05-47FE-9CDE-8C57AB8CF29C}" dt="2023-05-26T21:12:18.816" v="816" actId="1036"/>
          <ac:cxnSpMkLst>
            <pc:docMk/>
            <pc:sldMk cId="1915542147" sldId="277"/>
            <ac:cxnSpMk id="75" creationId="{639163A2-665D-9949-B722-47EF46D229C8}"/>
          </ac:cxnSpMkLst>
        </pc:cxnChg>
        <pc:cxnChg chg="mod">
          <ac:chgData name="Wang, Wenwu Prof (CVSSP)" userId="5cff3a9f-d89f-4d7f-90a1-7b9ace01e059" providerId="ADAL" clId="{869422D6-8E05-47FE-9CDE-8C57AB8CF29C}" dt="2023-05-26T21:12:18.816" v="816" actId="1036"/>
          <ac:cxnSpMkLst>
            <pc:docMk/>
            <pc:sldMk cId="1915542147" sldId="277"/>
            <ac:cxnSpMk id="78" creationId="{75D2FDFD-3775-C349-803E-D554B6D3E3D3}"/>
          </ac:cxnSpMkLst>
        </pc:cxnChg>
      </pc:sldChg>
      <pc:sldChg chg="modSp mod setBg">
        <pc:chgData name="Wang, Wenwu Prof (CVSSP)" userId="5cff3a9f-d89f-4d7f-90a1-7b9ace01e059" providerId="ADAL" clId="{869422D6-8E05-47FE-9CDE-8C57AB8CF29C}" dt="2023-05-26T23:43:37.657" v="2140" actId="1076"/>
        <pc:sldMkLst>
          <pc:docMk/>
          <pc:sldMk cId="235662762" sldId="278"/>
        </pc:sldMkLst>
        <pc:spChg chg="mod">
          <ac:chgData name="Wang, Wenwu Prof (CVSSP)" userId="5cff3a9f-d89f-4d7f-90a1-7b9ace01e059" providerId="ADAL" clId="{869422D6-8E05-47FE-9CDE-8C57AB8CF29C}" dt="2023-05-26T21:13:40.702" v="925" actId="1076"/>
          <ac:spMkLst>
            <pc:docMk/>
            <pc:sldMk cId="235662762" sldId="278"/>
            <ac:spMk id="2" creationId="{FE98D9F2-1388-BB4D-8147-DE03C0F6E117}"/>
          </ac:spMkLst>
        </pc:spChg>
        <pc:spChg chg="mod">
          <ac:chgData name="Wang, Wenwu Prof (CVSSP)" userId="5cff3a9f-d89f-4d7f-90a1-7b9ace01e059" providerId="ADAL" clId="{869422D6-8E05-47FE-9CDE-8C57AB8CF29C}" dt="2023-05-26T20:09:56.637" v="48"/>
          <ac:spMkLst>
            <pc:docMk/>
            <pc:sldMk cId="235662762" sldId="278"/>
            <ac:spMk id="5" creationId="{0D9F6724-1773-3F4A-BF4F-8D3220668BE0}"/>
          </ac:spMkLst>
        </pc:spChg>
        <pc:spChg chg="mod">
          <ac:chgData name="Wang, Wenwu Prof (CVSSP)" userId="5cff3a9f-d89f-4d7f-90a1-7b9ace01e059" providerId="ADAL" clId="{869422D6-8E05-47FE-9CDE-8C57AB8CF29C}" dt="2023-05-26T21:13:35.083" v="924" actId="1035"/>
          <ac:spMkLst>
            <pc:docMk/>
            <pc:sldMk cId="235662762" sldId="278"/>
            <ac:spMk id="8" creationId="{93675638-2218-DD44-BF06-933F02006E91}"/>
          </ac:spMkLst>
        </pc:spChg>
        <pc:spChg chg="mod">
          <ac:chgData name="Wang, Wenwu Prof (CVSSP)" userId="5cff3a9f-d89f-4d7f-90a1-7b9ace01e059" providerId="ADAL" clId="{869422D6-8E05-47FE-9CDE-8C57AB8CF29C}" dt="2023-05-26T21:13:35.083" v="924" actId="1035"/>
          <ac:spMkLst>
            <pc:docMk/>
            <pc:sldMk cId="235662762" sldId="278"/>
            <ac:spMk id="9" creationId="{E73F9FD7-1FE7-8E49-A63C-6867F250A14E}"/>
          </ac:spMkLst>
        </pc:spChg>
        <pc:spChg chg="mod">
          <ac:chgData name="Wang, Wenwu Prof (CVSSP)" userId="5cff3a9f-d89f-4d7f-90a1-7b9ace01e059" providerId="ADAL" clId="{869422D6-8E05-47FE-9CDE-8C57AB8CF29C}" dt="2023-05-26T21:13:35.083" v="924" actId="1035"/>
          <ac:spMkLst>
            <pc:docMk/>
            <pc:sldMk cId="235662762" sldId="278"/>
            <ac:spMk id="12" creationId="{2830A7CF-06EC-F844-A2B1-11B817F87DF5}"/>
          </ac:spMkLst>
        </pc:spChg>
        <pc:spChg chg="mod">
          <ac:chgData name="Wang, Wenwu Prof (CVSSP)" userId="5cff3a9f-d89f-4d7f-90a1-7b9ace01e059" providerId="ADAL" clId="{869422D6-8E05-47FE-9CDE-8C57AB8CF29C}" dt="2023-05-26T21:13:35.083" v="924" actId="1035"/>
          <ac:spMkLst>
            <pc:docMk/>
            <pc:sldMk cId="235662762" sldId="278"/>
            <ac:spMk id="13" creationId="{9AC57CFA-8FCA-DE42-8FEC-3863937B123F}"/>
          </ac:spMkLst>
        </pc:spChg>
        <pc:spChg chg="mod">
          <ac:chgData name="Wang, Wenwu Prof (CVSSP)" userId="5cff3a9f-d89f-4d7f-90a1-7b9ace01e059" providerId="ADAL" clId="{869422D6-8E05-47FE-9CDE-8C57AB8CF29C}" dt="2023-05-26T21:13:35.083" v="924" actId="1035"/>
          <ac:spMkLst>
            <pc:docMk/>
            <pc:sldMk cId="235662762" sldId="278"/>
            <ac:spMk id="14" creationId="{4C6E2460-4D66-3144-88C3-CC6C0E732EF1}"/>
          </ac:spMkLst>
        </pc:spChg>
        <pc:spChg chg="mod">
          <ac:chgData name="Wang, Wenwu Prof (CVSSP)" userId="5cff3a9f-d89f-4d7f-90a1-7b9ace01e059" providerId="ADAL" clId="{869422D6-8E05-47FE-9CDE-8C57AB8CF29C}" dt="2023-05-26T21:13:35.083" v="924" actId="1035"/>
          <ac:spMkLst>
            <pc:docMk/>
            <pc:sldMk cId="235662762" sldId="278"/>
            <ac:spMk id="16" creationId="{18789603-897F-FD47-8B48-325CFAECA6A4}"/>
          </ac:spMkLst>
        </pc:spChg>
        <pc:spChg chg="mod">
          <ac:chgData name="Wang, Wenwu Prof (CVSSP)" userId="5cff3a9f-d89f-4d7f-90a1-7b9ace01e059" providerId="ADAL" clId="{869422D6-8E05-47FE-9CDE-8C57AB8CF29C}" dt="2023-05-26T21:13:35.083" v="924" actId="1035"/>
          <ac:spMkLst>
            <pc:docMk/>
            <pc:sldMk cId="235662762" sldId="278"/>
            <ac:spMk id="17" creationId="{53CE0078-F4C6-B74E-A35E-4933404B6790}"/>
          </ac:spMkLst>
        </pc:spChg>
        <pc:spChg chg="mod">
          <ac:chgData name="Wang, Wenwu Prof (CVSSP)" userId="5cff3a9f-d89f-4d7f-90a1-7b9ace01e059" providerId="ADAL" clId="{869422D6-8E05-47FE-9CDE-8C57AB8CF29C}" dt="2023-05-26T21:13:35.083" v="924" actId="1035"/>
          <ac:spMkLst>
            <pc:docMk/>
            <pc:sldMk cId="235662762" sldId="278"/>
            <ac:spMk id="19" creationId="{1EC729DE-208E-FD4B-B308-9E82985D686B}"/>
          </ac:spMkLst>
        </pc:spChg>
        <pc:spChg chg="mod">
          <ac:chgData name="Wang, Wenwu Prof (CVSSP)" userId="5cff3a9f-d89f-4d7f-90a1-7b9ace01e059" providerId="ADAL" clId="{869422D6-8E05-47FE-9CDE-8C57AB8CF29C}" dt="2023-05-26T21:13:35.083" v="924" actId="1035"/>
          <ac:spMkLst>
            <pc:docMk/>
            <pc:sldMk cId="235662762" sldId="278"/>
            <ac:spMk id="20" creationId="{6CBA166B-714F-4946-AF5C-0A5F5430A4CF}"/>
          </ac:spMkLst>
        </pc:spChg>
        <pc:spChg chg="mod">
          <ac:chgData name="Wang, Wenwu Prof (CVSSP)" userId="5cff3a9f-d89f-4d7f-90a1-7b9ace01e059" providerId="ADAL" clId="{869422D6-8E05-47FE-9CDE-8C57AB8CF29C}" dt="2023-05-26T21:13:35.083" v="924" actId="1035"/>
          <ac:spMkLst>
            <pc:docMk/>
            <pc:sldMk cId="235662762" sldId="278"/>
            <ac:spMk id="22" creationId="{4ADCEA44-8CA2-2145-A89B-DF24841C5179}"/>
          </ac:spMkLst>
        </pc:spChg>
        <pc:spChg chg="mod">
          <ac:chgData name="Wang, Wenwu Prof (CVSSP)" userId="5cff3a9f-d89f-4d7f-90a1-7b9ace01e059" providerId="ADAL" clId="{869422D6-8E05-47FE-9CDE-8C57AB8CF29C}" dt="2023-05-26T21:13:35.083" v="924" actId="1035"/>
          <ac:spMkLst>
            <pc:docMk/>
            <pc:sldMk cId="235662762" sldId="278"/>
            <ac:spMk id="23" creationId="{BD96B7EC-E244-2F43-99C6-8F0FA9F26311}"/>
          </ac:spMkLst>
        </pc:spChg>
        <pc:spChg chg="mod">
          <ac:chgData name="Wang, Wenwu Prof (CVSSP)" userId="5cff3a9f-d89f-4d7f-90a1-7b9ace01e059" providerId="ADAL" clId="{869422D6-8E05-47FE-9CDE-8C57AB8CF29C}" dt="2023-05-26T21:13:35.083" v="924" actId="1035"/>
          <ac:spMkLst>
            <pc:docMk/>
            <pc:sldMk cId="235662762" sldId="278"/>
            <ac:spMk id="25" creationId="{84BE1102-9488-3D48-B808-BBFD6528669B}"/>
          </ac:spMkLst>
        </pc:spChg>
        <pc:spChg chg="mod">
          <ac:chgData name="Wang, Wenwu Prof (CVSSP)" userId="5cff3a9f-d89f-4d7f-90a1-7b9ace01e059" providerId="ADAL" clId="{869422D6-8E05-47FE-9CDE-8C57AB8CF29C}" dt="2023-05-26T21:13:35.083" v="924" actId="1035"/>
          <ac:spMkLst>
            <pc:docMk/>
            <pc:sldMk cId="235662762" sldId="278"/>
            <ac:spMk id="31" creationId="{C3DBF8B9-3F5A-CF4F-911E-C3731C9D7AF1}"/>
          </ac:spMkLst>
        </pc:spChg>
        <pc:spChg chg="mod">
          <ac:chgData name="Wang, Wenwu Prof (CVSSP)" userId="5cff3a9f-d89f-4d7f-90a1-7b9ace01e059" providerId="ADAL" clId="{869422D6-8E05-47FE-9CDE-8C57AB8CF29C}" dt="2023-05-26T21:13:35.083" v="924" actId="1035"/>
          <ac:spMkLst>
            <pc:docMk/>
            <pc:sldMk cId="235662762" sldId="278"/>
            <ac:spMk id="32" creationId="{246D3AF5-6F5E-4143-8A6B-42B8F8E4E19E}"/>
          </ac:spMkLst>
        </pc:spChg>
        <pc:spChg chg="mod">
          <ac:chgData name="Wang, Wenwu Prof (CVSSP)" userId="5cff3a9f-d89f-4d7f-90a1-7b9ace01e059" providerId="ADAL" clId="{869422D6-8E05-47FE-9CDE-8C57AB8CF29C}" dt="2023-05-26T21:13:35.083" v="924" actId="1035"/>
          <ac:spMkLst>
            <pc:docMk/>
            <pc:sldMk cId="235662762" sldId="278"/>
            <ac:spMk id="33" creationId="{7EE823C4-228A-2C4E-823E-F5F7F4B8CA29}"/>
          </ac:spMkLst>
        </pc:spChg>
        <pc:spChg chg="mod">
          <ac:chgData name="Wang, Wenwu Prof (CVSSP)" userId="5cff3a9f-d89f-4d7f-90a1-7b9ace01e059" providerId="ADAL" clId="{869422D6-8E05-47FE-9CDE-8C57AB8CF29C}" dt="2023-05-26T21:13:35.083" v="924" actId="1035"/>
          <ac:spMkLst>
            <pc:docMk/>
            <pc:sldMk cId="235662762" sldId="278"/>
            <ac:spMk id="35" creationId="{86B06344-A7B8-BB41-A889-D4BC007FF6F1}"/>
          </ac:spMkLst>
        </pc:spChg>
        <pc:spChg chg="mod">
          <ac:chgData name="Wang, Wenwu Prof (CVSSP)" userId="5cff3a9f-d89f-4d7f-90a1-7b9ace01e059" providerId="ADAL" clId="{869422D6-8E05-47FE-9CDE-8C57AB8CF29C}" dt="2023-05-26T21:13:35.083" v="924" actId="1035"/>
          <ac:spMkLst>
            <pc:docMk/>
            <pc:sldMk cId="235662762" sldId="278"/>
            <ac:spMk id="37" creationId="{8C2D2699-B757-E342-96C7-845641EB08DA}"/>
          </ac:spMkLst>
        </pc:spChg>
        <pc:spChg chg="mod">
          <ac:chgData name="Wang, Wenwu Prof (CVSSP)" userId="5cff3a9f-d89f-4d7f-90a1-7b9ace01e059" providerId="ADAL" clId="{869422D6-8E05-47FE-9CDE-8C57AB8CF29C}" dt="2023-05-26T21:13:35.083" v="924" actId="1035"/>
          <ac:spMkLst>
            <pc:docMk/>
            <pc:sldMk cId="235662762" sldId="278"/>
            <ac:spMk id="38" creationId="{A3DCBA84-B397-A743-9EC0-0951323F4405}"/>
          </ac:spMkLst>
        </pc:spChg>
        <pc:spChg chg="mod">
          <ac:chgData name="Wang, Wenwu Prof (CVSSP)" userId="5cff3a9f-d89f-4d7f-90a1-7b9ace01e059" providerId="ADAL" clId="{869422D6-8E05-47FE-9CDE-8C57AB8CF29C}" dt="2023-05-26T21:13:35.083" v="924" actId="1035"/>
          <ac:spMkLst>
            <pc:docMk/>
            <pc:sldMk cId="235662762" sldId="278"/>
            <ac:spMk id="41" creationId="{43837C2B-6B83-2948-B39C-602B37E22B3D}"/>
          </ac:spMkLst>
        </pc:spChg>
        <pc:spChg chg="mod">
          <ac:chgData name="Wang, Wenwu Prof (CVSSP)" userId="5cff3a9f-d89f-4d7f-90a1-7b9ace01e059" providerId="ADAL" clId="{869422D6-8E05-47FE-9CDE-8C57AB8CF29C}" dt="2023-05-26T21:13:35.083" v="924" actId="1035"/>
          <ac:spMkLst>
            <pc:docMk/>
            <pc:sldMk cId="235662762" sldId="278"/>
            <ac:spMk id="42" creationId="{0898FEBE-4B5A-6646-A172-74341BC3C0EC}"/>
          </ac:spMkLst>
        </pc:spChg>
        <pc:spChg chg="mod">
          <ac:chgData name="Wang, Wenwu Prof (CVSSP)" userId="5cff3a9f-d89f-4d7f-90a1-7b9ace01e059" providerId="ADAL" clId="{869422D6-8E05-47FE-9CDE-8C57AB8CF29C}" dt="2023-05-26T21:13:35.083" v="924" actId="1035"/>
          <ac:spMkLst>
            <pc:docMk/>
            <pc:sldMk cId="235662762" sldId="278"/>
            <ac:spMk id="43" creationId="{D8F0CF48-FEA3-0846-9E62-1B2F54365EFE}"/>
          </ac:spMkLst>
        </pc:spChg>
        <pc:spChg chg="mod">
          <ac:chgData name="Wang, Wenwu Prof (CVSSP)" userId="5cff3a9f-d89f-4d7f-90a1-7b9ace01e059" providerId="ADAL" clId="{869422D6-8E05-47FE-9CDE-8C57AB8CF29C}" dt="2023-05-26T21:13:35.083" v="924" actId="1035"/>
          <ac:spMkLst>
            <pc:docMk/>
            <pc:sldMk cId="235662762" sldId="278"/>
            <ac:spMk id="45" creationId="{D3DF69ED-052B-D94B-9E13-D2EEB4EA4EE7}"/>
          </ac:spMkLst>
        </pc:spChg>
        <pc:spChg chg="mod">
          <ac:chgData name="Wang, Wenwu Prof (CVSSP)" userId="5cff3a9f-d89f-4d7f-90a1-7b9ace01e059" providerId="ADAL" clId="{869422D6-8E05-47FE-9CDE-8C57AB8CF29C}" dt="2023-05-26T21:13:35.083" v="924" actId="1035"/>
          <ac:spMkLst>
            <pc:docMk/>
            <pc:sldMk cId="235662762" sldId="278"/>
            <ac:spMk id="46" creationId="{953DD3BF-B171-9C48-9FE2-9A00FFFF94ED}"/>
          </ac:spMkLst>
        </pc:spChg>
        <pc:spChg chg="mod">
          <ac:chgData name="Wang, Wenwu Prof (CVSSP)" userId="5cff3a9f-d89f-4d7f-90a1-7b9ace01e059" providerId="ADAL" clId="{869422D6-8E05-47FE-9CDE-8C57AB8CF29C}" dt="2023-05-26T21:13:35.083" v="924" actId="1035"/>
          <ac:spMkLst>
            <pc:docMk/>
            <pc:sldMk cId="235662762" sldId="278"/>
            <ac:spMk id="48" creationId="{660679FD-A93D-A24C-A02C-879285821EAC}"/>
          </ac:spMkLst>
        </pc:spChg>
        <pc:spChg chg="mod">
          <ac:chgData name="Wang, Wenwu Prof (CVSSP)" userId="5cff3a9f-d89f-4d7f-90a1-7b9ace01e059" providerId="ADAL" clId="{869422D6-8E05-47FE-9CDE-8C57AB8CF29C}" dt="2023-05-26T21:13:35.083" v="924" actId="1035"/>
          <ac:spMkLst>
            <pc:docMk/>
            <pc:sldMk cId="235662762" sldId="278"/>
            <ac:spMk id="49" creationId="{050E8157-18AF-B14B-BCB9-5FF40E452CD1}"/>
          </ac:spMkLst>
        </pc:spChg>
        <pc:spChg chg="mod">
          <ac:chgData name="Wang, Wenwu Prof (CVSSP)" userId="5cff3a9f-d89f-4d7f-90a1-7b9ace01e059" providerId="ADAL" clId="{869422D6-8E05-47FE-9CDE-8C57AB8CF29C}" dt="2023-05-26T21:13:35.083" v="924" actId="1035"/>
          <ac:spMkLst>
            <pc:docMk/>
            <pc:sldMk cId="235662762" sldId="278"/>
            <ac:spMk id="51" creationId="{76920321-9A73-8F41-AC2D-3A18B66BDECC}"/>
          </ac:spMkLst>
        </pc:spChg>
        <pc:spChg chg="mod">
          <ac:chgData name="Wang, Wenwu Prof (CVSSP)" userId="5cff3a9f-d89f-4d7f-90a1-7b9ace01e059" providerId="ADAL" clId="{869422D6-8E05-47FE-9CDE-8C57AB8CF29C}" dt="2023-05-26T21:13:35.083" v="924" actId="1035"/>
          <ac:spMkLst>
            <pc:docMk/>
            <pc:sldMk cId="235662762" sldId="278"/>
            <ac:spMk id="57" creationId="{4519694D-DFF1-1945-A548-BF59450AD423}"/>
          </ac:spMkLst>
        </pc:spChg>
        <pc:spChg chg="mod">
          <ac:chgData name="Wang, Wenwu Prof (CVSSP)" userId="5cff3a9f-d89f-4d7f-90a1-7b9ace01e059" providerId="ADAL" clId="{869422D6-8E05-47FE-9CDE-8C57AB8CF29C}" dt="2023-05-26T21:13:35.083" v="924" actId="1035"/>
          <ac:spMkLst>
            <pc:docMk/>
            <pc:sldMk cId="235662762" sldId="278"/>
            <ac:spMk id="58" creationId="{0E3731C0-F4F3-C740-81E0-583F963F9554}"/>
          </ac:spMkLst>
        </pc:spChg>
        <pc:spChg chg="mod">
          <ac:chgData name="Wang, Wenwu Prof (CVSSP)" userId="5cff3a9f-d89f-4d7f-90a1-7b9ace01e059" providerId="ADAL" clId="{869422D6-8E05-47FE-9CDE-8C57AB8CF29C}" dt="2023-05-26T21:13:35.083" v="924" actId="1035"/>
          <ac:spMkLst>
            <pc:docMk/>
            <pc:sldMk cId="235662762" sldId="278"/>
            <ac:spMk id="59" creationId="{0046405C-6595-BA46-9F38-C9E6FAA41F76}"/>
          </ac:spMkLst>
        </pc:spChg>
        <pc:picChg chg="mod">
          <ac:chgData name="Wang, Wenwu Prof (CVSSP)" userId="5cff3a9f-d89f-4d7f-90a1-7b9ace01e059" providerId="ADAL" clId="{869422D6-8E05-47FE-9CDE-8C57AB8CF29C}" dt="2023-05-26T23:43:37.657" v="2140" actId="1076"/>
          <ac:picMkLst>
            <pc:docMk/>
            <pc:sldMk cId="235662762" sldId="278"/>
            <ac:picMk id="6" creationId="{0D9CCD0A-EE12-4840-A4B6-5A18D4C7CE9A}"/>
          </ac:picMkLst>
        </pc:picChg>
        <pc:picChg chg="mod">
          <ac:chgData name="Wang, Wenwu Prof (CVSSP)" userId="5cff3a9f-d89f-4d7f-90a1-7b9ace01e059" providerId="ADAL" clId="{869422D6-8E05-47FE-9CDE-8C57AB8CF29C}" dt="2023-05-26T21:13:35.083" v="924" actId="1035"/>
          <ac:picMkLst>
            <pc:docMk/>
            <pc:sldMk cId="235662762" sldId="278"/>
            <ac:picMk id="34" creationId="{FC6E03A7-0BC0-0C4D-8DA3-F1E9A2A5B4FF}"/>
          </ac:picMkLst>
        </pc:picChg>
        <pc:cxnChg chg="mod">
          <ac:chgData name="Wang, Wenwu Prof (CVSSP)" userId="5cff3a9f-d89f-4d7f-90a1-7b9ace01e059" providerId="ADAL" clId="{869422D6-8E05-47FE-9CDE-8C57AB8CF29C}" dt="2023-05-26T21:13:35.083" v="924" actId="1035"/>
          <ac:cxnSpMkLst>
            <pc:docMk/>
            <pc:sldMk cId="235662762" sldId="278"/>
            <ac:cxnSpMk id="10" creationId="{020BA99B-D464-034E-9599-F9F9BE4F93CB}"/>
          </ac:cxnSpMkLst>
        </pc:cxnChg>
        <pc:cxnChg chg="mod">
          <ac:chgData name="Wang, Wenwu Prof (CVSSP)" userId="5cff3a9f-d89f-4d7f-90a1-7b9ace01e059" providerId="ADAL" clId="{869422D6-8E05-47FE-9CDE-8C57AB8CF29C}" dt="2023-05-26T21:13:35.083" v="924" actId="1035"/>
          <ac:cxnSpMkLst>
            <pc:docMk/>
            <pc:sldMk cId="235662762" sldId="278"/>
            <ac:cxnSpMk id="11" creationId="{5C2AE662-4F26-B949-9E91-E5DA667E0D4D}"/>
          </ac:cxnSpMkLst>
        </pc:cxnChg>
        <pc:cxnChg chg="mod">
          <ac:chgData name="Wang, Wenwu Prof (CVSSP)" userId="5cff3a9f-d89f-4d7f-90a1-7b9ace01e059" providerId="ADAL" clId="{869422D6-8E05-47FE-9CDE-8C57AB8CF29C}" dt="2023-05-26T21:13:35.083" v="924" actId="1035"/>
          <ac:cxnSpMkLst>
            <pc:docMk/>
            <pc:sldMk cId="235662762" sldId="278"/>
            <ac:cxnSpMk id="18" creationId="{1CC3283A-08F8-E149-9B55-A3C9D91DF67A}"/>
          </ac:cxnSpMkLst>
        </pc:cxnChg>
        <pc:cxnChg chg="mod">
          <ac:chgData name="Wang, Wenwu Prof (CVSSP)" userId="5cff3a9f-d89f-4d7f-90a1-7b9ace01e059" providerId="ADAL" clId="{869422D6-8E05-47FE-9CDE-8C57AB8CF29C}" dt="2023-05-26T21:13:35.083" v="924" actId="1035"/>
          <ac:cxnSpMkLst>
            <pc:docMk/>
            <pc:sldMk cId="235662762" sldId="278"/>
            <ac:cxnSpMk id="21" creationId="{9848D373-A385-6345-A3FC-1BA48D54E56D}"/>
          </ac:cxnSpMkLst>
        </pc:cxnChg>
        <pc:cxnChg chg="mod">
          <ac:chgData name="Wang, Wenwu Prof (CVSSP)" userId="5cff3a9f-d89f-4d7f-90a1-7b9ace01e059" providerId="ADAL" clId="{869422D6-8E05-47FE-9CDE-8C57AB8CF29C}" dt="2023-05-26T21:13:35.083" v="924" actId="1035"/>
          <ac:cxnSpMkLst>
            <pc:docMk/>
            <pc:sldMk cId="235662762" sldId="278"/>
            <ac:cxnSpMk id="24" creationId="{AE46D1C6-B663-B243-B2FA-B02668BE43CD}"/>
          </ac:cxnSpMkLst>
        </pc:cxnChg>
        <pc:cxnChg chg="mod">
          <ac:chgData name="Wang, Wenwu Prof (CVSSP)" userId="5cff3a9f-d89f-4d7f-90a1-7b9ace01e059" providerId="ADAL" clId="{869422D6-8E05-47FE-9CDE-8C57AB8CF29C}" dt="2023-05-26T21:13:35.083" v="924" actId="1035"/>
          <ac:cxnSpMkLst>
            <pc:docMk/>
            <pc:sldMk cId="235662762" sldId="278"/>
            <ac:cxnSpMk id="26" creationId="{FB482EF6-79D6-9C43-A16D-CE49841D7C78}"/>
          </ac:cxnSpMkLst>
        </pc:cxnChg>
        <pc:cxnChg chg="mod">
          <ac:chgData name="Wang, Wenwu Prof (CVSSP)" userId="5cff3a9f-d89f-4d7f-90a1-7b9ace01e059" providerId="ADAL" clId="{869422D6-8E05-47FE-9CDE-8C57AB8CF29C}" dt="2023-05-26T21:13:35.083" v="924" actId="1035"/>
          <ac:cxnSpMkLst>
            <pc:docMk/>
            <pc:sldMk cId="235662762" sldId="278"/>
            <ac:cxnSpMk id="27" creationId="{E5567F5C-152D-D642-8B02-DC5D411774C2}"/>
          </ac:cxnSpMkLst>
        </pc:cxnChg>
        <pc:cxnChg chg="mod">
          <ac:chgData name="Wang, Wenwu Prof (CVSSP)" userId="5cff3a9f-d89f-4d7f-90a1-7b9ace01e059" providerId="ADAL" clId="{869422D6-8E05-47FE-9CDE-8C57AB8CF29C}" dt="2023-05-26T21:13:35.083" v="924" actId="1035"/>
          <ac:cxnSpMkLst>
            <pc:docMk/>
            <pc:sldMk cId="235662762" sldId="278"/>
            <ac:cxnSpMk id="28" creationId="{36412322-8F5F-544F-9050-0D04E5A08147}"/>
          </ac:cxnSpMkLst>
        </pc:cxnChg>
        <pc:cxnChg chg="mod">
          <ac:chgData name="Wang, Wenwu Prof (CVSSP)" userId="5cff3a9f-d89f-4d7f-90a1-7b9ace01e059" providerId="ADAL" clId="{869422D6-8E05-47FE-9CDE-8C57AB8CF29C}" dt="2023-05-26T21:13:35.083" v="924" actId="1035"/>
          <ac:cxnSpMkLst>
            <pc:docMk/>
            <pc:sldMk cId="235662762" sldId="278"/>
            <ac:cxnSpMk id="29" creationId="{22C2FF19-FB2D-7744-AE8A-777D9C4F0FF4}"/>
          </ac:cxnSpMkLst>
        </pc:cxnChg>
        <pc:cxnChg chg="mod">
          <ac:chgData name="Wang, Wenwu Prof (CVSSP)" userId="5cff3a9f-d89f-4d7f-90a1-7b9ace01e059" providerId="ADAL" clId="{869422D6-8E05-47FE-9CDE-8C57AB8CF29C}" dt="2023-05-26T21:13:35.083" v="924" actId="1035"/>
          <ac:cxnSpMkLst>
            <pc:docMk/>
            <pc:sldMk cId="235662762" sldId="278"/>
            <ac:cxnSpMk id="30" creationId="{D6953643-290F-8045-8482-83609C253906}"/>
          </ac:cxnSpMkLst>
        </pc:cxnChg>
        <pc:cxnChg chg="mod">
          <ac:chgData name="Wang, Wenwu Prof (CVSSP)" userId="5cff3a9f-d89f-4d7f-90a1-7b9ace01e059" providerId="ADAL" clId="{869422D6-8E05-47FE-9CDE-8C57AB8CF29C}" dt="2023-05-26T21:13:35.083" v="924" actId="1035"/>
          <ac:cxnSpMkLst>
            <pc:docMk/>
            <pc:sldMk cId="235662762" sldId="278"/>
            <ac:cxnSpMk id="36" creationId="{0018DF6E-2BB1-6243-8080-226284CCA5A9}"/>
          </ac:cxnSpMkLst>
        </pc:cxnChg>
        <pc:cxnChg chg="mod">
          <ac:chgData name="Wang, Wenwu Prof (CVSSP)" userId="5cff3a9f-d89f-4d7f-90a1-7b9ace01e059" providerId="ADAL" clId="{869422D6-8E05-47FE-9CDE-8C57AB8CF29C}" dt="2023-05-26T21:13:35.083" v="924" actId="1035"/>
          <ac:cxnSpMkLst>
            <pc:docMk/>
            <pc:sldMk cId="235662762" sldId="278"/>
            <ac:cxnSpMk id="39" creationId="{48D93045-078F-E54A-95EE-1DBC19C23A88}"/>
          </ac:cxnSpMkLst>
        </pc:cxnChg>
        <pc:cxnChg chg="mod">
          <ac:chgData name="Wang, Wenwu Prof (CVSSP)" userId="5cff3a9f-d89f-4d7f-90a1-7b9ace01e059" providerId="ADAL" clId="{869422D6-8E05-47FE-9CDE-8C57AB8CF29C}" dt="2023-05-26T21:13:35.083" v="924" actId="1035"/>
          <ac:cxnSpMkLst>
            <pc:docMk/>
            <pc:sldMk cId="235662762" sldId="278"/>
            <ac:cxnSpMk id="40" creationId="{52E957CE-A4C7-7A41-9781-D2B812B711FE}"/>
          </ac:cxnSpMkLst>
        </pc:cxnChg>
        <pc:cxnChg chg="mod">
          <ac:chgData name="Wang, Wenwu Prof (CVSSP)" userId="5cff3a9f-d89f-4d7f-90a1-7b9ace01e059" providerId="ADAL" clId="{869422D6-8E05-47FE-9CDE-8C57AB8CF29C}" dt="2023-05-26T21:13:35.083" v="924" actId="1035"/>
          <ac:cxnSpMkLst>
            <pc:docMk/>
            <pc:sldMk cId="235662762" sldId="278"/>
            <ac:cxnSpMk id="44" creationId="{1EA5EB73-C5F7-6E40-9FD4-E67660E1562F}"/>
          </ac:cxnSpMkLst>
        </pc:cxnChg>
        <pc:cxnChg chg="mod">
          <ac:chgData name="Wang, Wenwu Prof (CVSSP)" userId="5cff3a9f-d89f-4d7f-90a1-7b9ace01e059" providerId="ADAL" clId="{869422D6-8E05-47FE-9CDE-8C57AB8CF29C}" dt="2023-05-26T21:13:35.083" v="924" actId="1035"/>
          <ac:cxnSpMkLst>
            <pc:docMk/>
            <pc:sldMk cId="235662762" sldId="278"/>
            <ac:cxnSpMk id="47" creationId="{40A1BD16-3055-E849-BAC3-2A96FF4DCEA7}"/>
          </ac:cxnSpMkLst>
        </pc:cxnChg>
        <pc:cxnChg chg="mod">
          <ac:chgData name="Wang, Wenwu Prof (CVSSP)" userId="5cff3a9f-d89f-4d7f-90a1-7b9ace01e059" providerId="ADAL" clId="{869422D6-8E05-47FE-9CDE-8C57AB8CF29C}" dt="2023-05-26T21:13:35.083" v="924" actId="1035"/>
          <ac:cxnSpMkLst>
            <pc:docMk/>
            <pc:sldMk cId="235662762" sldId="278"/>
            <ac:cxnSpMk id="50" creationId="{ACA65B23-31DA-B742-8746-501B682E4FB8}"/>
          </ac:cxnSpMkLst>
        </pc:cxnChg>
        <pc:cxnChg chg="mod">
          <ac:chgData name="Wang, Wenwu Prof (CVSSP)" userId="5cff3a9f-d89f-4d7f-90a1-7b9ace01e059" providerId="ADAL" clId="{869422D6-8E05-47FE-9CDE-8C57AB8CF29C}" dt="2023-05-26T21:13:35.083" v="924" actId="1035"/>
          <ac:cxnSpMkLst>
            <pc:docMk/>
            <pc:sldMk cId="235662762" sldId="278"/>
            <ac:cxnSpMk id="52" creationId="{12D9307C-947E-994D-BD8B-1FCB4D45F6B0}"/>
          </ac:cxnSpMkLst>
        </pc:cxnChg>
        <pc:cxnChg chg="mod">
          <ac:chgData name="Wang, Wenwu Prof (CVSSP)" userId="5cff3a9f-d89f-4d7f-90a1-7b9ace01e059" providerId="ADAL" clId="{869422D6-8E05-47FE-9CDE-8C57AB8CF29C}" dt="2023-05-26T21:13:35.083" v="924" actId="1035"/>
          <ac:cxnSpMkLst>
            <pc:docMk/>
            <pc:sldMk cId="235662762" sldId="278"/>
            <ac:cxnSpMk id="53" creationId="{97D63528-1B17-154D-8EEB-5B442C83B176}"/>
          </ac:cxnSpMkLst>
        </pc:cxnChg>
        <pc:cxnChg chg="mod">
          <ac:chgData name="Wang, Wenwu Prof (CVSSP)" userId="5cff3a9f-d89f-4d7f-90a1-7b9ace01e059" providerId="ADAL" clId="{869422D6-8E05-47FE-9CDE-8C57AB8CF29C}" dt="2023-05-26T21:13:35.083" v="924" actId="1035"/>
          <ac:cxnSpMkLst>
            <pc:docMk/>
            <pc:sldMk cId="235662762" sldId="278"/>
            <ac:cxnSpMk id="54" creationId="{F7CE5091-D20E-1044-9C86-01E5E78545AF}"/>
          </ac:cxnSpMkLst>
        </pc:cxnChg>
        <pc:cxnChg chg="mod">
          <ac:chgData name="Wang, Wenwu Prof (CVSSP)" userId="5cff3a9f-d89f-4d7f-90a1-7b9ace01e059" providerId="ADAL" clId="{869422D6-8E05-47FE-9CDE-8C57AB8CF29C}" dt="2023-05-26T21:13:35.083" v="924" actId="1035"/>
          <ac:cxnSpMkLst>
            <pc:docMk/>
            <pc:sldMk cId="235662762" sldId="278"/>
            <ac:cxnSpMk id="55" creationId="{29E154B8-6EB4-8B4C-8B22-BC8C6E02BFCB}"/>
          </ac:cxnSpMkLst>
        </pc:cxnChg>
        <pc:cxnChg chg="mod">
          <ac:chgData name="Wang, Wenwu Prof (CVSSP)" userId="5cff3a9f-d89f-4d7f-90a1-7b9ace01e059" providerId="ADAL" clId="{869422D6-8E05-47FE-9CDE-8C57AB8CF29C}" dt="2023-05-26T21:13:35.083" v="924" actId="1035"/>
          <ac:cxnSpMkLst>
            <pc:docMk/>
            <pc:sldMk cId="235662762" sldId="278"/>
            <ac:cxnSpMk id="56" creationId="{41DD9318-616B-8C40-8120-F027D5C8FCBF}"/>
          </ac:cxnSpMkLst>
        </pc:cxnChg>
      </pc:sldChg>
      <pc:sldChg chg="modSp mod setBg modShow">
        <pc:chgData name="Wang, Wenwu Prof (CVSSP)" userId="5cff3a9f-d89f-4d7f-90a1-7b9ace01e059" providerId="ADAL" clId="{869422D6-8E05-47FE-9CDE-8C57AB8CF29C}" dt="2023-05-26T23:43:29.146" v="2137" actId="1076"/>
        <pc:sldMkLst>
          <pc:docMk/>
          <pc:sldMk cId="2525483687" sldId="279"/>
        </pc:sldMkLst>
        <pc:spChg chg="mod">
          <ac:chgData name="Wang, Wenwu Prof (CVSSP)" userId="5cff3a9f-d89f-4d7f-90a1-7b9ace01e059" providerId="ADAL" clId="{869422D6-8E05-47FE-9CDE-8C57AB8CF29C}" dt="2023-05-26T21:13:06.663" v="882" actId="1076"/>
          <ac:spMkLst>
            <pc:docMk/>
            <pc:sldMk cId="2525483687" sldId="279"/>
            <ac:spMk id="2" creationId="{FE98D9F2-1388-BB4D-8147-DE03C0F6E117}"/>
          </ac:spMkLst>
        </pc:spChg>
        <pc:spChg chg="mod">
          <ac:chgData name="Wang, Wenwu Prof (CVSSP)" userId="5cff3a9f-d89f-4d7f-90a1-7b9ace01e059" providerId="ADAL" clId="{869422D6-8E05-47FE-9CDE-8C57AB8CF29C}" dt="2023-05-26T20:09:56.637" v="48"/>
          <ac:spMkLst>
            <pc:docMk/>
            <pc:sldMk cId="2525483687" sldId="279"/>
            <ac:spMk id="5" creationId="{0D9F6724-1773-3F4A-BF4F-8D3220668BE0}"/>
          </ac:spMkLst>
        </pc:spChg>
        <pc:spChg chg="mod">
          <ac:chgData name="Wang, Wenwu Prof (CVSSP)" userId="5cff3a9f-d89f-4d7f-90a1-7b9ace01e059" providerId="ADAL" clId="{869422D6-8E05-47FE-9CDE-8C57AB8CF29C}" dt="2023-05-26T21:12:59.163" v="881" actId="1036"/>
          <ac:spMkLst>
            <pc:docMk/>
            <pc:sldMk cId="2525483687" sldId="279"/>
            <ac:spMk id="8" creationId="{5096CA64-3462-CA4F-9365-E2D90CE13F5D}"/>
          </ac:spMkLst>
        </pc:spChg>
        <pc:spChg chg="mod">
          <ac:chgData name="Wang, Wenwu Prof (CVSSP)" userId="5cff3a9f-d89f-4d7f-90a1-7b9ace01e059" providerId="ADAL" clId="{869422D6-8E05-47FE-9CDE-8C57AB8CF29C}" dt="2023-05-26T21:12:59.163" v="881" actId="1036"/>
          <ac:spMkLst>
            <pc:docMk/>
            <pc:sldMk cId="2525483687" sldId="279"/>
            <ac:spMk id="9" creationId="{390A7176-82B0-F248-963E-0EA1DD1B7132}"/>
          </ac:spMkLst>
        </pc:spChg>
        <pc:spChg chg="mod">
          <ac:chgData name="Wang, Wenwu Prof (CVSSP)" userId="5cff3a9f-d89f-4d7f-90a1-7b9ace01e059" providerId="ADAL" clId="{869422D6-8E05-47FE-9CDE-8C57AB8CF29C}" dt="2023-05-26T21:12:59.163" v="881" actId="1036"/>
          <ac:spMkLst>
            <pc:docMk/>
            <pc:sldMk cId="2525483687" sldId="279"/>
            <ac:spMk id="11" creationId="{8C4C3967-09FC-654C-9EC2-076B634999D3}"/>
          </ac:spMkLst>
        </pc:spChg>
        <pc:spChg chg="mod">
          <ac:chgData name="Wang, Wenwu Prof (CVSSP)" userId="5cff3a9f-d89f-4d7f-90a1-7b9ace01e059" providerId="ADAL" clId="{869422D6-8E05-47FE-9CDE-8C57AB8CF29C}" dt="2023-05-26T21:12:59.163" v="881" actId="1036"/>
          <ac:spMkLst>
            <pc:docMk/>
            <pc:sldMk cId="2525483687" sldId="279"/>
            <ac:spMk id="14" creationId="{4C6E2460-4D66-3144-88C3-CC6C0E732EF1}"/>
          </ac:spMkLst>
        </pc:spChg>
        <pc:spChg chg="mod">
          <ac:chgData name="Wang, Wenwu Prof (CVSSP)" userId="5cff3a9f-d89f-4d7f-90a1-7b9ace01e059" providerId="ADAL" clId="{869422D6-8E05-47FE-9CDE-8C57AB8CF29C}" dt="2023-05-26T21:12:59.163" v="881" actId="1036"/>
          <ac:spMkLst>
            <pc:docMk/>
            <pc:sldMk cId="2525483687" sldId="279"/>
            <ac:spMk id="16" creationId="{A4D2259E-AEDE-4246-B229-35FFD4FAF186}"/>
          </ac:spMkLst>
        </pc:spChg>
        <pc:spChg chg="mod">
          <ac:chgData name="Wang, Wenwu Prof (CVSSP)" userId="5cff3a9f-d89f-4d7f-90a1-7b9ace01e059" providerId="ADAL" clId="{869422D6-8E05-47FE-9CDE-8C57AB8CF29C}" dt="2023-05-26T21:12:59.163" v="881" actId="1036"/>
          <ac:spMkLst>
            <pc:docMk/>
            <pc:sldMk cId="2525483687" sldId="279"/>
            <ac:spMk id="18" creationId="{10852D58-81E4-0C4D-B1EB-8E32223936F0}"/>
          </ac:spMkLst>
        </pc:spChg>
        <pc:spChg chg="mod">
          <ac:chgData name="Wang, Wenwu Prof (CVSSP)" userId="5cff3a9f-d89f-4d7f-90a1-7b9ace01e059" providerId="ADAL" clId="{869422D6-8E05-47FE-9CDE-8C57AB8CF29C}" dt="2023-05-26T21:12:59.163" v="881" actId="1036"/>
          <ac:spMkLst>
            <pc:docMk/>
            <pc:sldMk cId="2525483687" sldId="279"/>
            <ac:spMk id="19" creationId="{8A1A5B5D-6C8D-6547-B3CC-956DA2613361}"/>
          </ac:spMkLst>
        </pc:spChg>
        <pc:spChg chg="mod">
          <ac:chgData name="Wang, Wenwu Prof (CVSSP)" userId="5cff3a9f-d89f-4d7f-90a1-7b9ace01e059" providerId="ADAL" clId="{869422D6-8E05-47FE-9CDE-8C57AB8CF29C}" dt="2023-05-26T21:12:59.163" v="881" actId="1036"/>
          <ac:spMkLst>
            <pc:docMk/>
            <pc:sldMk cId="2525483687" sldId="279"/>
            <ac:spMk id="21" creationId="{6EE5626C-790C-5E47-A446-2A6602D25BDF}"/>
          </ac:spMkLst>
        </pc:spChg>
        <pc:picChg chg="mod">
          <ac:chgData name="Wang, Wenwu Prof (CVSSP)" userId="5cff3a9f-d89f-4d7f-90a1-7b9ace01e059" providerId="ADAL" clId="{869422D6-8E05-47FE-9CDE-8C57AB8CF29C}" dt="2023-05-26T23:43:29.146" v="2137" actId="1076"/>
          <ac:picMkLst>
            <pc:docMk/>
            <pc:sldMk cId="2525483687" sldId="279"/>
            <ac:picMk id="6" creationId="{0D9CCD0A-EE12-4840-A4B6-5A18D4C7CE9A}"/>
          </ac:picMkLst>
        </pc:picChg>
        <pc:picChg chg="mod">
          <ac:chgData name="Wang, Wenwu Prof (CVSSP)" userId="5cff3a9f-d89f-4d7f-90a1-7b9ace01e059" providerId="ADAL" clId="{869422D6-8E05-47FE-9CDE-8C57AB8CF29C}" dt="2023-05-26T21:12:59.163" v="881" actId="1036"/>
          <ac:picMkLst>
            <pc:docMk/>
            <pc:sldMk cId="2525483687" sldId="279"/>
            <ac:picMk id="10" creationId="{0D3D0162-8CB5-4F46-BE23-96375C226F82}"/>
          </ac:picMkLst>
        </pc:picChg>
        <pc:picChg chg="mod">
          <ac:chgData name="Wang, Wenwu Prof (CVSSP)" userId="5cff3a9f-d89f-4d7f-90a1-7b9ace01e059" providerId="ADAL" clId="{869422D6-8E05-47FE-9CDE-8C57AB8CF29C}" dt="2023-05-26T21:12:59.163" v="881" actId="1036"/>
          <ac:picMkLst>
            <pc:docMk/>
            <pc:sldMk cId="2525483687" sldId="279"/>
            <ac:picMk id="23" creationId="{00000000-0000-0000-0000-000000000000}"/>
          </ac:picMkLst>
        </pc:picChg>
        <pc:cxnChg chg="mod">
          <ac:chgData name="Wang, Wenwu Prof (CVSSP)" userId="5cff3a9f-d89f-4d7f-90a1-7b9ace01e059" providerId="ADAL" clId="{869422D6-8E05-47FE-9CDE-8C57AB8CF29C}" dt="2023-05-26T21:12:59.163" v="881" actId="1036"/>
          <ac:cxnSpMkLst>
            <pc:docMk/>
            <pc:sldMk cId="2525483687" sldId="279"/>
            <ac:cxnSpMk id="12" creationId="{35673AF0-D7AF-D842-9903-FB15321CF532}"/>
          </ac:cxnSpMkLst>
        </pc:cxnChg>
        <pc:cxnChg chg="mod">
          <ac:chgData name="Wang, Wenwu Prof (CVSSP)" userId="5cff3a9f-d89f-4d7f-90a1-7b9ace01e059" providerId="ADAL" clId="{869422D6-8E05-47FE-9CDE-8C57AB8CF29C}" dt="2023-05-26T21:12:59.163" v="881" actId="1036"/>
          <ac:cxnSpMkLst>
            <pc:docMk/>
            <pc:sldMk cId="2525483687" sldId="279"/>
            <ac:cxnSpMk id="13" creationId="{989E55DC-292C-3A4E-A61B-0275B8FC7BDC}"/>
          </ac:cxnSpMkLst>
        </pc:cxnChg>
        <pc:cxnChg chg="mod">
          <ac:chgData name="Wang, Wenwu Prof (CVSSP)" userId="5cff3a9f-d89f-4d7f-90a1-7b9ace01e059" providerId="ADAL" clId="{869422D6-8E05-47FE-9CDE-8C57AB8CF29C}" dt="2023-05-26T21:12:59.163" v="881" actId="1036"/>
          <ac:cxnSpMkLst>
            <pc:docMk/>
            <pc:sldMk cId="2525483687" sldId="279"/>
            <ac:cxnSpMk id="17" creationId="{7D598EC3-4642-4B45-8550-0129F58DDCD3}"/>
          </ac:cxnSpMkLst>
        </pc:cxnChg>
        <pc:cxnChg chg="mod">
          <ac:chgData name="Wang, Wenwu Prof (CVSSP)" userId="5cff3a9f-d89f-4d7f-90a1-7b9ace01e059" providerId="ADAL" clId="{869422D6-8E05-47FE-9CDE-8C57AB8CF29C}" dt="2023-05-26T21:12:59.163" v="881" actId="1036"/>
          <ac:cxnSpMkLst>
            <pc:docMk/>
            <pc:sldMk cId="2525483687" sldId="279"/>
            <ac:cxnSpMk id="20" creationId="{7C5BD06B-B900-1B4A-BFC7-87205EF76401}"/>
          </ac:cxnSpMkLst>
        </pc:cxnChg>
        <pc:cxnChg chg="mod">
          <ac:chgData name="Wang, Wenwu Prof (CVSSP)" userId="5cff3a9f-d89f-4d7f-90a1-7b9ace01e059" providerId="ADAL" clId="{869422D6-8E05-47FE-9CDE-8C57AB8CF29C}" dt="2023-05-26T21:12:59.163" v="881" actId="1036"/>
          <ac:cxnSpMkLst>
            <pc:docMk/>
            <pc:sldMk cId="2525483687" sldId="279"/>
            <ac:cxnSpMk id="22" creationId="{AAF58966-C4E4-AB49-B9F0-99BF844AE53D}"/>
          </ac:cxnSpMkLst>
        </pc:cxnChg>
      </pc:sldChg>
      <pc:sldChg chg="modSp mod setBg modShow">
        <pc:chgData name="Wang, Wenwu Prof (CVSSP)" userId="5cff3a9f-d89f-4d7f-90a1-7b9ace01e059" providerId="ADAL" clId="{869422D6-8E05-47FE-9CDE-8C57AB8CF29C}" dt="2023-05-26T23:43:45.169" v="2142" actId="1076"/>
        <pc:sldMkLst>
          <pc:docMk/>
          <pc:sldMk cId="807982622" sldId="280"/>
        </pc:sldMkLst>
        <pc:spChg chg="mod">
          <ac:chgData name="Wang, Wenwu Prof (CVSSP)" userId="5cff3a9f-d89f-4d7f-90a1-7b9ace01e059" providerId="ADAL" clId="{869422D6-8E05-47FE-9CDE-8C57AB8CF29C}" dt="2023-05-26T21:14:24.701" v="928" actId="1076"/>
          <ac:spMkLst>
            <pc:docMk/>
            <pc:sldMk cId="807982622" sldId="280"/>
            <ac:spMk id="2" creationId="{FE98D9F2-1388-BB4D-8147-DE03C0F6E117}"/>
          </ac:spMkLst>
        </pc:spChg>
        <pc:spChg chg="mod">
          <ac:chgData name="Wang, Wenwu Prof (CVSSP)" userId="5cff3a9f-d89f-4d7f-90a1-7b9ace01e059" providerId="ADAL" clId="{869422D6-8E05-47FE-9CDE-8C57AB8CF29C}" dt="2023-05-26T20:09:56.637" v="48"/>
          <ac:spMkLst>
            <pc:docMk/>
            <pc:sldMk cId="807982622" sldId="280"/>
            <ac:spMk id="5" creationId="{0D9F6724-1773-3F4A-BF4F-8D3220668BE0}"/>
          </ac:spMkLst>
        </pc:spChg>
        <pc:spChg chg="mod">
          <ac:chgData name="Wang, Wenwu Prof (CVSSP)" userId="5cff3a9f-d89f-4d7f-90a1-7b9ace01e059" providerId="ADAL" clId="{869422D6-8E05-47FE-9CDE-8C57AB8CF29C}" dt="2023-05-26T21:14:20.501" v="927" actId="1076"/>
          <ac:spMkLst>
            <pc:docMk/>
            <pc:sldMk cId="807982622" sldId="280"/>
            <ac:spMk id="14" creationId="{4C6E2460-4D66-3144-88C3-CC6C0E732EF1}"/>
          </ac:spMkLst>
        </pc:spChg>
        <pc:picChg chg="mod">
          <ac:chgData name="Wang, Wenwu Prof (CVSSP)" userId="5cff3a9f-d89f-4d7f-90a1-7b9ace01e059" providerId="ADAL" clId="{869422D6-8E05-47FE-9CDE-8C57AB8CF29C}" dt="2023-05-26T23:43:45.169" v="2142" actId="1076"/>
          <ac:picMkLst>
            <pc:docMk/>
            <pc:sldMk cId="807982622" sldId="280"/>
            <ac:picMk id="6" creationId="{0D9CCD0A-EE12-4840-A4B6-5A18D4C7CE9A}"/>
          </ac:picMkLst>
        </pc:picChg>
      </pc:sldChg>
      <pc:sldChg chg="modSp mod setBg modShow">
        <pc:chgData name="Wang, Wenwu Prof (CVSSP)" userId="5cff3a9f-d89f-4d7f-90a1-7b9ace01e059" providerId="ADAL" clId="{869422D6-8E05-47FE-9CDE-8C57AB8CF29C}" dt="2023-05-26T23:43:51.752" v="2144" actId="1076"/>
        <pc:sldMkLst>
          <pc:docMk/>
          <pc:sldMk cId="1787264127" sldId="281"/>
        </pc:sldMkLst>
        <pc:spChg chg="mod">
          <ac:chgData name="Wang, Wenwu Prof (CVSSP)" userId="5cff3a9f-d89f-4d7f-90a1-7b9ace01e059" providerId="ADAL" clId="{869422D6-8E05-47FE-9CDE-8C57AB8CF29C}" dt="2023-05-26T21:15:03.894" v="965" actId="1076"/>
          <ac:spMkLst>
            <pc:docMk/>
            <pc:sldMk cId="1787264127" sldId="281"/>
            <ac:spMk id="2" creationId="{FE98D9F2-1388-BB4D-8147-DE03C0F6E117}"/>
          </ac:spMkLst>
        </pc:spChg>
        <pc:spChg chg="mod">
          <ac:chgData name="Wang, Wenwu Prof (CVSSP)" userId="5cff3a9f-d89f-4d7f-90a1-7b9ace01e059" providerId="ADAL" clId="{869422D6-8E05-47FE-9CDE-8C57AB8CF29C}" dt="2023-05-26T20:09:56.637" v="48"/>
          <ac:spMkLst>
            <pc:docMk/>
            <pc:sldMk cId="1787264127" sldId="281"/>
            <ac:spMk id="5" creationId="{0D9F6724-1773-3F4A-BF4F-8D3220668BE0}"/>
          </ac:spMkLst>
        </pc:spChg>
        <pc:spChg chg="mod">
          <ac:chgData name="Wang, Wenwu Prof (CVSSP)" userId="5cff3a9f-d89f-4d7f-90a1-7b9ace01e059" providerId="ADAL" clId="{869422D6-8E05-47FE-9CDE-8C57AB8CF29C}" dt="2023-05-26T21:14:58.747" v="964" actId="1036"/>
          <ac:spMkLst>
            <pc:docMk/>
            <pc:sldMk cId="1787264127" sldId="281"/>
            <ac:spMk id="8" creationId="{CA9669A1-9BCF-F849-A900-38943E90AF1A}"/>
          </ac:spMkLst>
        </pc:spChg>
        <pc:spChg chg="mod">
          <ac:chgData name="Wang, Wenwu Prof (CVSSP)" userId="5cff3a9f-d89f-4d7f-90a1-7b9ace01e059" providerId="ADAL" clId="{869422D6-8E05-47FE-9CDE-8C57AB8CF29C}" dt="2023-05-26T21:14:58.747" v="964" actId="1036"/>
          <ac:spMkLst>
            <pc:docMk/>
            <pc:sldMk cId="1787264127" sldId="281"/>
            <ac:spMk id="14" creationId="{4C6E2460-4D66-3144-88C3-CC6C0E732EF1}"/>
          </ac:spMkLst>
        </pc:spChg>
        <pc:picChg chg="mod">
          <ac:chgData name="Wang, Wenwu Prof (CVSSP)" userId="5cff3a9f-d89f-4d7f-90a1-7b9ace01e059" providerId="ADAL" clId="{869422D6-8E05-47FE-9CDE-8C57AB8CF29C}" dt="2023-05-26T23:43:51.752" v="2144" actId="1076"/>
          <ac:picMkLst>
            <pc:docMk/>
            <pc:sldMk cId="1787264127" sldId="281"/>
            <ac:picMk id="6" creationId="{0D9CCD0A-EE12-4840-A4B6-5A18D4C7CE9A}"/>
          </ac:picMkLst>
        </pc:picChg>
        <pc:picChg chg="mod">
          <ac:chgData name="Wang, Wenwu Prof (CVSSP)" userId="5cff3a9f-d89f-4d7f-90a1-7b9ace01e059" providerId="ADAL" clId="{869422D6-8E05-47FE-9CDE-8C57AB8CF29C}" dt="2023-05-26T21:14:58.747" v="964" actId="1036"/>
          <ac:picMkLst>
            <pc:docMk/>
            <pc:sldMk cId="1787264127" sldId="281"/>
            <ac:picMk id="7" creationId="{9EF482BD-9FE2-AD4F-AD2E-E2DC06C1C762}"/>
          </ac:picMkLst>
        </pc:picChg>
      </pc:sldChg>
      <pc:sldChg chg="modSp mod setBg">
        <pc:chgData name="Wang, Wenwu Prof (CVSSP)" userId="5cff3a9f-d89f-4d7f-90a1-7b9ace01e059" providerId="ADAL" clId="{869422D6-8E05-47FE-9CDE-8C57AB8CF29C}" dt="2023-05-26T21:17:02.204" v="1005" actId="1037"/>
        <pc:sldMkLst>
          <pc:docMk/>
          <pc:sldMk cId="1841207487" sldId="282"/>
        </pc:sldMkLst>
        <pc:spChg chg="mod">
          <ac:chgData name="Wang, Wenwu Prof (CVSSP)" userId="5cff3a9f-d89f-4d7f-90a1-7b9ace01e059" providerId="ADAL" clId="{869422D6-8E05-47FE-9CDE-8C57AB8CF29C}" dt="2023-05-26T21:16:48.880" v="992" actId="1036"/>
          <ac:spMkLst>
            <pc:docMk/>
            <pc:sldMk cId="1841207487" sldId="282"/>
            <ac:spMk id="2" creationId="{FE98D9F2-1388-BB4D-8147-DE03C0F6E117}"/>
          </ac:spMkLst>
        </pc:spChg>
        <pc:spChg chg="mod">
          <ac:chgData name="Wang, Wenwu Prof (CVSSP)" userId="5cff3a9f-d89f-4d7f-90a1-7b9ace01e059" providerId="ADAL" clId="{869422D6-8E05-47FE-9CDE-8C57AB8CF29C}" dt="2023-05-26T21:16:44.981" v="981" actId="1036"/>
          <ac:spMkLst>
            <pc:docMk/>
            <pc:sldMk cId="1841207487" sldId="282"/>
            <ac:spMk id="3" creationId="{6A416DEC-68A5-184C-8464-7D3FC3087CE3}"/>
          </ac:spMkLst>
        </pc:spChg>
        <pc:spChg chg="mod">
          <ac:chgData name="Wang, Wenwu Prof (CVSSP)" userId="5cff3a9f-d89f-4d7f-90a1-7b9ace01e059" providerId="ADAL" clId="{869422D6-8E05-47FE-9CDE-8C57AB8CF29C}" dt="2023-05-26T20:09:56.637" v="48"/>
          <ac:spMkLst>
            <pc:docMk/>
            <pc:sldMk cId="1841207487" sldId="282"/>
            <ac:spMk id="5" creationId="{0D9F6724-1773-3F4A-BF4F-8D3220668BE0}"/>
          </ac:spMkLst>
        </pc:spChg>
        <pc:spChg chg="mod">
          <ac:chgData name="Wang, Wenwu Prof (CVSSP)" userId="5cff3a9f-d89f-4d7f-90a1-7b9ace01e059" providerId="ADAL" clId="{869422D6-8E05-47FE-9CDE-8C57AB8CF29C}" dt="2023-05-26T21:17:02.204" v="1005" actId="1037"/>
          <ac:spMkLst>
            <pc:docMk/>
            <pc:sldMk cId="1841207487" sldId="282"/>
            <ac:spMk id="14" creationId="{4C6E2460-4D66-3144-88C3-CC6C0E732EF1}"/>
          </ac:spMkLst>
        </pc:spChg>
        <pc:graphicFrameChg chg="modGraphic">
          <ac:chgData name="Wang, Wenwu Prof (CVSSP)" userId="5cff3a9f-d89f-4d7f-90a1-7b9ace01e059" providerId="ADAL" clId="{869422D6-8E05-47FE-9CDE-8C57AB8CF29C}" dt="2023-05-26T21:16:54.254" v="993" actId="14100"/>
          <ac:graphicFrameMkLst>
            <pc:docMk/>
            <pc:sldMk cId="1841207487" sldId="282"/>
            <ac:graphicFrameMk id="10" creationId="{8A770DE7-2910-2E44-801A-8A2007A2F2DA}"/>
          </ac:graphicFrameMkLst>
        </pc:graphicFrameChg>
        <pc:picChg chg="mod">
          <ac:chgData name="Wang, Wenwu Prof (CVSSP)" userId="5cff3a9f-d89f-4d7f-90a1-7b9ace01e059" providerId="ADAL" clId="{869422D6-8E05-47FE-9CDE-8C57AB8CF29C}" dt="2023-05-26T21:16:40.172" v="974" actId="14100"/>
          <ac:picMkLst>
            <pc:docMk/>
            <pc:sldMk cId="1841207487" sldId="282"/>
            <ac:picMk id="8" creationId="{7D3B9AF0-0B57-AB45-9D66-AB4BA3BAD925}"/>
          </ac:picMkLst>
        </pc:picChg>
      </pc:sldChg>
      <pc:sldChg chg="addSp delSp modSp del delDesignElem">
        <pc:chgData name="Wang, Wenwu Prof (CVSSP)" userId="5cff3a9f-d89f-4d7f-90a1-7b9ace01e059" providerId="ADAL" clId="{869422D6-8E05-47FE-9CDE-8C57AB8CF29C}" dt="2023-05-26T21:19:30.619" v="1030" actId="47"/>
        <pc:sldMkLst>
          <pc:docMk/>
          <pc:sldMk cId="155924852" sldId="283"/>
        </pc:sldMkLst>
        <pc:spChg chg="mod">
          <ac:chgData name="Wang, Wenwu Prof (CVSSP)" userId="5cff3a9f-d89f-4d7f-90a1-7b9ace01e059" providerId="ADAL" clId="{869422D6-8E05-47FE-9CDE-8C57AB8CF29C}" dt="2023-05-26T20:09:56.637" v="48"/>
          <ac:spMkLst>
            <pc:docMk/>
            <pc:sldMk cId="155924852" sldId="283"/>
            <ac:spMk id="5" creationId="{BA08308A-2131-6F4C-890C-830BF91B981F}"/>
          </ac:spMkLst>
        </pc:spChg>
        <pc:spChg chg="add del">
          <ac:chgData name="Wang, Wenwu Prof (CVSSP)" userId="5cff3a9f-d89f-4d7f-90a1-7b9ace01e059" providerId="ADAL" clId="{869422D6-8E05-47FE-9CDE-8C57AB8CF29C}" dt="2023-05-26T20:09:56.637" v="48"/>
          <ac:spMkLst>
            <pc:docMk/>
            <pc:sldMk cId="155924852" sldId="283"/>
            <ac:spMk id="26" creationId="{FFA1520A-1D3C-405F-AEE7-0F2EF43CBDAC}"/>
          </ac:spMkLst>
        </pc:spChg>
        <pc:spChg chg="add del">
          <ac:chgData name="Wang, Wenwu Prof (CVSSP)" userId="5cff3a9f-d89f-4d7f-90a1-7b9ace01e059" providerId="ADAL" clId="{869422D6-8E05-47FE-9CDE-8C57AB8CF29C}" dt="2023-05-26T20:09:56.637" v="48"/>
          <ac:spMkLst>
            <pc:docMk/>
            <pc:sldMk cId="155924852" sldId="283"/>
            <ac:spMk id="28" creationId="{E90A6270-490E-48F6-A622-E5BA1B1738CC}"/>
          </ac:spMkLst>
        </pc:spChg>
        <pc:spChg chg="add del">
          <ac:chgData name="Wang, Wenwu Prof (CVSSP)" userId="5cff3a9f-d89f-4d7f-90a1-7b9ace01e059" providerId="ADAL" clId="{869422D6-8E05-47FE-9CDE-8C57AB8CF29C}" dt="2023-05-26T20:09:56.637" v="48"/>
          <ac:spMkLst>
            <pc:docMk/>
            <pc:sldMk cId="155924852" sldId="283"/>
            <ac:spMk id="32" creationId="{FBDCECDC-EEE3-4128-AA5E-82A8C08796E8}"/>
          </ac:spMkLst>
        </pc:spChg>
        <pc:spChg chg="add del">
          <ac:chgData name="Wang, Wenwu Prof (CVSSP)" userId="5cff3a9f-d89f-4d7f-90a1-7b9ace01e059" providerId="ADAL" clId="{869422D6-8E05-47FE-9CDE-8C57AB8CF29C}" dt="2023-05-26T20:09:56.637" v="48"/>
          <ac:spMkLst>
            <pc:docMk/>
            <pc:sldMk cId="155924852" sldId="283"/>
            <ac:spMk id="34" creationId="{4260EDE0-989C-4E16-AF94-F652294D828E}"/>
          </ac:spMkLst>
        </pc:spChg>
        <pc:spChg chg="add del">
          <ac:chgData name="Wang, Wenwu Prof (CVSSP)" userId="5cff3a9f-d89f-4d7f-90a1-7b9ace01e059" providerId="ADAL" clId="{869422D6-8E05-47FE-9CDE-8C57AB8CF29C}" dt="2023-05-26T20:09:56.637" v="48"/>
          <ac:spMkLst>
            <pc:docMk/>
            <pc:sldMk cId="155924852" sldId="283"/>
            <ac:spMk id="36" creationId="{1F3985C0-E548-44D2-B30E-F3E42DADE133}"/>
          </ac:spMkLst>
        </pc:spChg>
        <pc:cxnChg chg="add del">
          <ac:chgData name="Wang, Wenwu Prof (CVSSP)" userId="5cff3a9f-d89f-4d7f-90a1-7b9ace01e059" providerId="ADAL" clId="{869422D6-8E05-47FE-9CDE-8C57AB8CF29C}" dt="2023-05-26T20:09:56.637" v="48"/>
          <ac:cxnSpMkLst>
            <pc:docMk/>
            <pc:sldMk cId="155924852" sldId="283"/>
            <ac:cxnSpMk id="30" creationId="{7DBA4893-047A-4913-9A32-C316A849BB46}"/>
          </ac:cxnSpMkLst>
        </pc:cxnChg>
      </pc:sldChg>
      <pc:sldChg chg="modSp mod setBg">
        <pc:chgData name="Wang, Wenwu Prof (CVSSP)" userId="5cff3a9f-d89f-4d7f-90a1-7b9ace01e059" providerId="ADAL" clId="{869422D6-8E05-47FE-9CDE-8C57AB8CF29C}" dt="2023-05-26T23:41:40.440" v="2109" actId="14100"/>
        <pc:sldMkLst>
          <pc:docMk/>
          <pc:sldMk cId="2132558542" sldId="287"/>
        </pc:sldMkLst>
        <pc:spChg chg="mod">
          <ac:chgData name="Wang, Wenwu Prof (CVSSP)" userId="5cff3a9f-d89f-4d7f-90a1-7b9ace01e059" providerId="ADAL" clId="{869422D6-8E05-47FE-9CDE-8C57AB8CF29C}" dt="2023-05-26T20:09:56.637" v="48"/>
          <ac:spMkLst>
            <pc:docMk/>
            <pc:sldMk cId="2132558542" sldId="287"/>
            <ac:spMk id="5" creationId="{F10065A5-1E72-464F-9A99-AAD6970FAF92}"/>
          </ac:spMkLst>
        </pc:spChg>
        <pc:spChg chg="mod">
          <ac:chgData name="Wang, Wenwu Prof (CVSSP)" userId="5cff3a9f-d89f-4d7f-90a1-7b9ace01e059" providerId="ADAL" clId="{869422D6-8E05-47FE-9CDE-8C57AB8CF29C}" dt="2023-05-26T20:59:09.779" v="604"/>
          <ac:spMkLst>
            <pc:docMk/>
            <pc:sldMk cId="2132558542" sldId="287"/>
            <ac:spMk id="6" creationId="{671B1F4A-A836-8540-9689-E792636B815F}"/>
          </ac:spMkLst>
        </pc:spChg>
        <pc:spChg chg="mod">
          <ac:chgData name="Wang, Wenwu Prof (CVSSP)" userId="5cff3a9f-d89f-4d7f-90a1-7b9ace01e059" providerId="ADAL" clId="{869422D6-8E05-47FE-9CDE-8C57AB8CF29C}" dt="2023-05-26T20:59:01.229" v="594" actId="14100"/>
          <ac:spMkLst>
            <pc:docMk/>
            <pc:sldMk cId="2132558542" sldId="287"/>
            <ac:spMk id="7" creationId="{086729D4-FD16-5146-89F3-DC11E743DE14}"/>
          </ac:spMkLst>
        </pc:spChg>
        <pc:picChg chg="mod">
          <ac:chgData name="Wang, Wenwu Prof (CVSSP)" userId="5cff3a9f-d89f-4d7f-90a1-7b9ace01e059" providerId="ADAL" clId="{869422D6-8E05-47FE-9CDE-8C57AB8CF29C}" dt="2023-05-26T23:41:40.440" v="2109" actId="14100"/>
          <ac:picMkLst>
            <pc:docMk/>
            <pc:sldMk cId="2132558542" sldId="287"/>
            <ac:picMk id="8" creationId="{78ACEC6D-EC0F-C142-91ED-5AD5D7FB601C}"/>
          </ac:picMkLst>
        </pc:picChg>
      </pc:sldChg>
      <pc:sldChg chg="addSp delSp modSp del delDesignElem">
        <pc:chgData name="Wang, Wenwu Prof (CVSSP)" userId="5cff3a9f-d89f-4d7f-90a1-7b9ace01e059" providerId="ADAL" clId="{869422D6-8E05-47FE-9CDE-8C57AB8CF29C}" dt="2023-05-26T21:04:57.219" v="726" actId="47"/>
        <pc:sldMkLst>
          <pc:docMk/>
          <pc:sldMk cId="2864271458" sldId="288"/>
        </pc:sldMkLst>
        <pc:spChg chg="mod">
          <ac:chgData name="Wang, Wenwu Prof (CVSSP)" userId="5cff3a9f-d89f-4d7f-90a1-7b9ace01e059" providerId="ADAL" clId="{869422D6-8E05-47FE-9CDE-8C57AB8CF29C}" dt="2023-05-26T20:09:56.637" v="48"/>
          <ac:spMkLst>
            <pc:docMk/>
            <pc:sldMk cId="2864271458" sldId="288"/>
            <ac:spMk id="5" creationId="{BA08308A-2131-6F4C-890C-830BF91B981F}"/>
          </ac:spMkLst>
        </pc:spChg>
        <pc:spChg chg="add del">
          <ac:chgData name="Wang, Wenwu Prof (CVSSP)" userId="5cff3a9f-d89f-4d7f-90a1-7b9ace01e059" providerId="ADAL" clId="{869422D6-8E05-47FE-9CDE-8C57AB8CF29C}" dt="2023-05-26T20:09:56.637" v="48"/>
          <ac:spMkLst>
            <pc:docMk/>
            <pc:sldMk cId="2864271458" sldId="288"/>
            <ac:spMk id="26" creationId="{FFA1520A-1D3C-405F-AEE7-0F2EF43CBDAC}"/>
          </ac:spMkLst>
        </pc:spChg>
        <pc:spChg chg="add del">
          <ac:chgData name="Wang, Wenwu Prof (CVSSP)" userId="5cff3a9f-d89f-4d7f-90a1-7b9ace01e059" providerId="ADAL" clId="{869422D6-8E05-47FE-9CDE-8C57AB8CF29C}" dt="2023-05-26T20:09:56.637" v="48"/>
          <ac:spMkLst>
            <pc:docMk/>
            <pc:sldMk cId="2864271458" sldId="288"/>
            <ac:spMk id="28" creationId="{E90A6270-490E-48F6-A622-E5BA1B1738CC}"/>
          </ac:spMkLst>
        </pc:spChg>
        <pc:spChg chg="add del">
          <ac:chgData name="Wang, Wenwu Prof (CVSSP)" userId="5cff3a9f-d89f-4d7f-90a1-7b9ace01e059" providerId="ADAL" clId="{869422D6-8E05-47FE-9CDE-8C57AB8CF29C}" dt="2023-05-26T20:09:56.637" v="48"/>
          <ac:spMkLst>
            <pc:docMk/>
            <pc:sldMk cId="2864271458" sldId="288"/>
            <ac:spMk id="32" creationId="{FBDCECDC-EEE3-4128-AA5E-82A8C08796E8}"/>
          </ac:spMkLst>
        </pc:spChg>
        <pc:spChg chg="add del">
          <ac:chgData name="Wang, Wenwu Prof (CVSSP)" userId="5cff3a9f-d89f-4d7f-90a1-7b9ace01e059" providerId="ADAL" clId="{869422D6-8E05-47FE-9CDE-8C57AB8CF29C}" dt="2023-05-26T20:09:56.637" v="48"/>
          <ac:spMkLst>
            <pc:docMk/>
            <pc:sldMk cId="2864271458" sldId="288"/>
            <ac:spMk id="34" creationId="{4260EDE0-989C-4E16-AF94-F652294D828E}"/>
          </ac:spMkLst>
        </pc:spChg>
        <pc:spChg chg="add del">
          <ac:chgData name="Wang, Wenwu Prof (CVSSP)" userId="5cff3a9f-d89f-4d7f-90a1-7b9ace01e059" providerId="ADAL" clId="{869422D6-8E05-47FE-9CDE-8C57AB8CF29C}" dt="2023-05-26T20:09:56.637" v="48"/>
          <ac:spMkLst>
            <pc:docMk/>
            <pc:sldMk cId="2864271458" sldId="288"/>
            <ac:spMk id="36" creationId="{1F3985C0-E548-44D2-B30E-F3E42DADE133}"/>
          </ac:spMkLst>
        </pc:spChg>
        <pc:cxnChg chg="add del">
          <ac:chgData name="Wang, Wenwu Prof (CVSSP)" userId="5cff3a9f-d89f-4d7f-90a1-7b9ace01e059" providerId="ADAL" clId="{869422D6-8E05-47FE-9CDE-8C57AB8CF29C}" dt="2023-05-26T20:09:56.637" v="48"/>
          <ac:cxnSpMkLst>
            <pc:docMk/>
            <pc:sldMk cId="2864271458" sldId="288"/>
            <ac:cxnSpMk id="30" creationId="{7DBA4893-047A-4913-9A32-C316A849BB46}"/>
          </ac:cxnSpMkLst>
        </pc:cxnChg>
      </pc:sldChg>
      <pc:sldChg chg="modSp del">
        <pc:chgData name="Wang, Wenwu Prof (CVSSP)" userId="5cff3a9f-d89f-4d7f-90a1-7b9ace01e059" providerId="ADAL" clId="{869422D6-8E05-47FE-9CDE-8C57AB8CF29C}" dt="2023-05-26T20:59:59.401" v="605" actId="47"/>
        <pc:sldMkLst>
          <pc:docMk/>
          <pc:sldMk cId="1944652261" sldId="289"/>
        </pc:sldMkLst>
        <pc:spChg chg="mod">
          <ac:chgData name="Wang, Wenwu Prof (CVSSP)" userId="5cff3a9f-d89f-4d7f-90a1-7b9ace01e059" providerId="ADAL" clId="{869422D6-8E05-47FE-9CDE-8C57AB8CF29C}" dt="2023-05-26T20:09:56.637" v="48"/>
          <ac:spMkLst>
            <pc:docMk/>
            <pc:sldMk cId="1944652261" sldId="289"/>
            <ac:spMk id="5" creationId="{0D9F6724-1773-3F4A-BF4F-8D3220668BE0}"/>
          </ac:spMkLst>
        </pc:spChg>
      </pc:sldChg>
      <pc:sldChg chg="addSp delSp modSp del delDesignElem">
        <pc:chgData name="Wang, Wenwu Prof (CVSSP)" userId="5cff3a9f-d89f-4d7f-90a1-7b9ace01e059" providerId="ADAL" clId="{869422D6-8E05-47FE-9CDE-8C57AB8CF29C}" dt="2023-05-26T20:59:59.401" v="605" actId="47"/>
        <pc:sldMkLst>
          <pc:docMk/>
          <pc:sldMk cId="1786891820" sldId="290"/>
        </pc:sldMkLst>
        <pc:spChg chg="mod">
          <ac:chgData name="Wang, Wenwu Prof (CVSSP)" userId="5cff3a9f-d89f-4d7f-90a1-7b9ace01e059" providerId="ADAL" clId="{869422D6-8E05-47FE-9CDE-8C57AB8CF29C}" dt="2023-05-26T20:09:56.637" v="48"/>
          <ac:spMkLst>
            <pc:docMk/>
            <pc:sldMk cId="1786891820" sldId="290"/>
            <ac:spMk id="5" creationId="{BA08308A-2131-6F4C-890C-830BF91B981F}"/>
          </ac:spMkLst>
        </pc:spChg>
        <pc:spChg chg="add del">
          <ac:chgData name="Wang, Wenwu Prof (CVSSP)" userId="5cff3a9f-d89f-4d7f-90a1-7b9ace01e059" providerId="ADAL" clId="{869422D6-8E05-47FE-9CDE-8C57AB8CF29C}" dt="2023-05-26T20:09:56.637" v="48"/>
          <ac:spMkLst>
            <pc:docMk/>
            <pc:sldMk cId="1786891820" sldId="290"/>
            <ac:spMk id="26" creationId="{FFA1520A-1D3C-405F-AEE7-0F2EF43CBDAC}"/>
          </ac:spMkLst>
        </pc:spChg>
        <pc:spChg chg="add del">
          <ac:chgData name="Wang, Wenwu Prof (CVSSP)" userId="5cff3a9f-d89f-4d7f-90a1-7b9ace01e059" providerId="ADAL" clId="{869422D6-8E05-47FE-9CDE-8C57AB8CF29C}" dt="2023-05-26T20:09:56.637" v="48"/>
          <ac:spMkLst>
            <pc:docMk/>
            <pc:sldMk cId="1786891820" sldId="290"/>
            <ac:spMk id="28" creationId="{E90A6270-490E-48F6-A622-E5BA1B1738CC}"/>
          </ac:spMkLst>
        </pc:spChg>
        <pc:spChg chg="add del">
          <ac:chgData name="Wang, Wenwu Prof (CVSSP)" userId="5cff3a9f-d89f-4d7f-90a1-7b9ace01e059" providerId="ADAL" clId="{869422D6-8E05-47FE-9CDE-8C57AB8CF29C}" dt="2023-05-26T20:09:56.637" v="48"/>
          <ac:spMkLst>
            <pc:docMk/>
            <pc:sldMk cId="1786891820" sldId="290"/>
            <ac:spMk id="32" creationId="{FBDCECDC-EEE3-4128-AA5E-82A8C08796E8}"/>
          </ac:spMkLst>
        </pc:spChg>
        <pc:spChg chg="add del">
          <ac:chgData name="Wang, Wenwu Prof (CVSSP)" userId="5cff3a9f-d89f-4d7f-90a1-7b9ace01e059" providerId="ADAL" clId="{869422D6-8E05-47FE-9CDE-8C57AB8CF29C}" dt="2023-05-26T20:09:56.637" v="48"/>
          <ac:spMkLst>
            <pc:docMk/>
            <pc:sldMk cId="1786891820" sldId="290"/>
            <ac:spMk id="34" creationId="{4260EDE0-989C-4E16-AF94-F652294D828E}"/>
          </ac:spMkLst>
        </pc:spChg>
        <pc:spChg chg="add del">
          <ac:chgData name="Wang, Wenwu Prof (CVSSP)" userId="5cff3a9f-d89f-4d7f-90a1-7b9ace01e059" providerId="ADAL" clId="{869422D6-8E05-47FE-9CDE-8C57AB8CF29C}" dt="2023-05-26T20:09:56.637" v="48"/>
          <ac:spMkLst>
            <pc:docMk/>
            <pc:sldMk cId="1786891820" sldId="290"/>
            <ac:spMk id="36" creationId="{1F3985C0-E548-44D2-B30E-F3E42DADE133}"/>
          </ac:spMkLst>
        </pc:spChg>
        <pc:cxnChg chg="add del">
          <ac:chgData name="Wang, Wenwu Prof (CVSSP)" userId="5cff3a9f-d89f-4d7f-90a1-7b9ace01e059" providerId="ADAL" clId="{869422D6-8E05-47FE-9CDE-8C57AB8CF29C}" dt="2023-05-26T20:09:56.637" v="48"/>
          <ac:cxnSpMkLst>
            <pc:docMk/>
            <pc:sldMk cId="1786891820" sldId="290"/>
            <ac:cxnSpMk id="30" creationId="{7DBA4893-047A-4913-9A32-C316A849BB46}"/>
          </ac:cxnSpMkLst>
        </pc:cxnChg>
      </pc:sldChg>
      <pc:sldChg chg="modSp mod setBg">
        <pc:chgData name="Wang, Wenwu Prof (CVSSP)" userId="5cff3a9f-d89f-4d7f-90a1-7b9ace01e059" providerId="ADAL" clId="{869422D6-8E05-47FE-9CDE-8C57AB8CF29C}" dt="2023-05-26T23:41:49.745" v="2112" actId="1076"/>
        <pc:sldMkLst>
          <pc:docMk/>
          <pc:sldMk cId="3738921105" sldId="291"/>
        </pc:sldMkLst>
        <pc:spChg chg="mod">
          <ac:chgData name="Wang, Wenwu Prof (CVSSP)" userId="5cff3a9f-d89f-4d7f-90a1-7b9ace01e059" providerId="ADAL" clId="{869422D6-8E05-47FE-9CDE-8C57AB8CF29C}" dt="2023-05-26T20:09:56.637" v="48"/>
          <ac:spMkLst>
            <pc:docMk/>
            <pc:sldMk cId="3738921105" sldId="291"/>
            <ac:spMk id="5" creationId="{0D9F6724-1773-3F4A-BF4F-8D3220668BE0}"/>
          </ac:spMkLst>
        </pc:spChg>
        <pc:spChg chg="mod">
          <ac:chgData name="Wang, Wenwu Prof (CVSSP)" userId="5cff3a9f-d89f-4d7f-90a1-7b9ace01e059" providerId="ADAL" clId="{869422D6-8E05-47FE-9CDE-8C57AB8CF29C}" dt="2023-05-26T21:01:17.977" v="665" actId="1035"/>
          <ac:spMkLst>
            <pc:docMk/>
            <pc:sldMk cId="3738921105" sldId="291"/>
            <ac:spMk id="11" creationId="{F1C83037-CFE2-7E42-B33C-13AA7A5701B6}"/>
          </ac:spMkLst>
        </pc:spChg>
        <pc:spChg chg="mod">
          <ac:chgData name="Wang, Wenwu Prof (CVSSP)" userId="5cff3a9f-d89f-4d7f-90a1-7b9ace01e059" providerId="ADAL" clId="{869422D6-8E05-47FE-9CDE-8C57AB8CF29C}" dt="2023-05-26T21:01:09.854" v="649" actId="1076"/>
          <ac:spMkLst>
            <pc:docMk/>
            <pc:sldMk cId="3738921105" sldId="291"/>
            <ac:spMk id="12" creationId="{CCDCE4FD-910B-024A-9526-072C247BDB61}"/>
          </ac:spMkLst>
        </pc:spChg>
        <pc:picChg chg="mod">
          <ac:chgData name="Wang, Wenwu Prof (CVSSP)" userId="5cff3a9f-d89f-4d7f-90a1-7b9ace01e059" providerId="ADAL" clId="{869422D6-8E05-47FE-9CDE-8C57AB8CF29C}" dt="2023-05-26T23:41:49.745" v="2112" actId="1076"/>
          <ac:picMkLst>
            <pc:docMk/>
            <pc:sldMk cId="3738921105" sldId="291"/>
            <ac:picMk id="6" creationId="{0D9CCD0A-EE12-4840-A4B6-5A18D4C7CE9A}"/>
          </ac:picMkLst>
        </pc:picChg>
        <pc:picChg chg="mod">
          <ac:chgData name="Wang, Wenwu Prof (CVSSP)" userId="5cff3a9f-d89f-4d7f-90a1-7b9ace01e059" providerId="ADAL" clId="{869422D6-8E05-47FE-9CDE-8C57AB8CF29C}" dt="2023-05-26T21:01:13.910" v="657" actId="1035"/>
          <ac:picMkLst>
            <pc:docMk/>
            <pc:sldMk cId="3738921105" sldId="291"/>
            <ac:picMk id="10" creationId="{96AA6CA6-F8BC-804A-BFF2-73F68BD29C39}"/>
          </ac:picMkLst>
        </pc:picChg>
        <pc:picChg chg="mod">
          <ac:chgData name="Wang, Wenwu Prof (CVSSP)" userId="5cff3a9f-d89f-4d7f-90a1-7b9ace01e059" providerId="ADAL" clId="{869422D6-8E05-47FE-9CDE-8C57AB8CF29C}" dt="2023-05-26T21:01:05.245" v="648" actId="1076"/>
          <ac:picMkLst>
            <pc:docMk/>
            <pc:sldMk cId="3738921105" sldId="291"/>
            <ac:picMk id="13" creationId="{A05E6AF5-EFA3-7043-8A91-EEB3DA208BA8}"/>
          </ac:picMkLst>
        </pc:picChg>
      </pc:sldChg>
      <pc:sldChg chg="addSp modSp mod setBg">
        <pc:chgData name="Wang, Wenwu Prof (CVSSP)" userId="5cff3a9f-d89f-4d7f-90a1-7b9ace01e059" providerId="ADAL" clId="{869422D6-8E05-47FE-9CDE-8C57AB8CF29C}" dt="2023-05-26T23:42:05.857" v="2116" actId="14100"/>
        <pc:sldMkLst>
          <pc:docMk/>
          <pc:sldMk cId="4164447938" sldId="292"/>
        </pc:sldMkLst>
        <pc:spChg chg="add mod">
          <ac:chgData name="Wang, Wenwu Prof (CVSSP)" userId="5cff3a9f-d89f-4d7f-90a1-7b9ace01e059" providerId="ADAL" clId="{869422D6-8E05-47FE-9CDE-8C57AB8CF29C}" dt="2023-05-26T22:44:28.415" v="1775" actId="1076"/>
          <ac:spMkLst>
            <pc:docMk/>
            <pc:sldMk cId="4164447938" sldId="292"/>
            <ac:spMk id="2" creationId="{E73D4DC7-5858-2A6A-CFE5-9BC469FB44B6}"/>
          </ac:spMkLst>
        </pc:spChg>
        <pc:spChg chg="mod">
          <ac:chgData name="Wang, Wenwu Prof (CVSSP)" userId="5cff3a9f-d89f-4d7f-90a1-7b9ace01e059" providerId="ADAL" clId="{869422D6-8E05-47FE-9CDE-8C57AB8CF29C}" dt="2023-05-26T20:09:56.637" v="48"/>
          <ac:spMkLst>
            <pc:docMk/>
            <pc:sldMk cId="4164447938" sldId="292"/>
            <ac:spMk id="5" creationId="{0D9F6724-1773-3F4A-BF4F-8D3220668BE0}"/>
          </ac:spMkLst>
        </pc:spChg>
        <pc:spChg chg="mod">
          <ac:chgData name="Wang, Wenwu Prof (CVSSP)" userId="5cff3a9f-d89f-4d7f-90a1-7b9ace01e059" providerId="ADAL" clId="{869422D6-8E05-47FE-9CDE-8C57AB8CF29C}" dt="2023-05-26T21:05:14.802" v="727" actId="255"/>
          <ac:spMkLst>
            <pc:docMk/>
            <pc:sldMk cId="4164447938" sldId="292"/>
            <ac:spMk id="7" creationId="{250F9397-F279-6745-9DE9-47B196277845}"/>
          </ac:spMkLst>
        </pc:spChg>
        <pc:spChg chg="mod">
          <ac:chgData name="Wang, Wenwu Prof (CVSSP)" userId="5cff3a9f-d89f-4d7f-90a1-7b9ace01e059" providerId="ADAL" clId="{869422D6-8E05-47FE-9CDE-8C57AB8CF29C}" dt="2023-05-26T21:04:03.728" v="723" actId="1076"/>
          <ac:spMkLst>
            <pc:docMk/>
            <pc:sldMk cId="4164447938" sldId="292"/>
            <ac:spMk id="12" creationId="{CCDCE4FD-910B-024A-9526-072C247BDB61}"/>
          </ac:spMkLst>
        </pc:spChg>
        <pc:picChg chg="mod">
          <ac:chgData name="Wang, Wenwu Prof (CVSSP)" userId="5cff3a9f-d89f-4d7f-90a1-7b9ace01e059" providerId="ADAL" clId="{869422D6-8E05-47FE-9CDE-8C57AB8CF29C}" dt="2023-05-26T23:42:05.857" v="2116" actId="14100"/>
          <ac:picMkLst>
            <pc:docMk/>
            <pc:sldMk cId="4164447938" sldId="292"/>
            <ac:picMk id="6" creationId="{0D9CCD0A-EE12-4840-A4B6-5A18D4C7CE9A}"/>
          </ac:picMkLst>
        </pc:picChg>
        <pc:picChg chg="mod">
          <ac:chgData name="Wang, Wenwu Prof (CVSSP)" userId="5cff3a9f-d89f-4d7f-90a1-7b9ace01e059" providerId="ADAL" clId="{869422D6-8E05-47FE-9CDE-8C57AB8CF29C}" dt="2023-05-26T22:44:23.527" v="1773" actId="1076"/>
          <ac:picMkLst>
            <pc:docMk/>
            <pc:sldMk cId="4164447938" sldId="292"/>
            <ac:picMk id="8" creationId="{BF01FD46-9966-9743-AEF3-B91B56C9457D}"/>
          </ac:picMkLst>
        </pc:picChg>
        <pc:picChg chg="mod">
          <ac:chgData name="Wang, Wenwu Prof (CVSSP)" userId="5cff3a9f-d89f-4d7f-90a1-7b9ace01e059" providerId="ADAL" clId="{869422D6-8E05-47FE-9CDE-8C57AB8CF29C}" dt="2023-05-26T22:44:23.527" v="1773" actId="1076"/>
          <ac:picMkLst>
            <pc:docMk/>
            <pc:sldMk cId="4164447938" sldId="292"/>
            <ac:picMk id="9218" creationId="{00000000-0000-0000-0000-000000000000}"/>
          </ac:picMkLst>
        </pc:picChg>
        <pc:picChg chg="mod">
          <ac:chgData name="Wang, Wenwu Prof (CVSSP)" userId="5cff3a9f-d89f-4d7f-90a1-7b9ace01e059" providerId="ADAL" clId="{869422D6-8E05-47FE-9CDE-8C57AB8CF29C}" dt="2023-05-26T22:44:23.527" v="1773" actId="1076"/>
          <ac:picMkLst>
            <pc:docMk/>
            <pc:sldMk cId="4164447938" sldId="292"/>
            <ac:picMk id="9219" creationId="{00000000-0000-0000-0000-000000000000}"/>
          </ac:picMkLst>
        </pc:picChg>
      </pc:sldChg>
      <pc:sldChg chg="modSp mod setBg modShow">
        <pc:chgData name="Wang, Wenwu Prof (CVSSP)" userId="5cff3a9f-d89f-4d7f-90a1-7b9ace01e059" providerId="ADAL" clId="{869422D6-8E05-47FE-9CDE-8C57AB8CF29C}" dt="2023-05-26T23:42:13.001" v="2118" actId="14100"/>
        <pc:sldMkLst>
          <pc:docMk/>
          <pc:sldMk cId="4164447938" sldId="293"/>
        </pc:sldMkLst>
        <pc:spChg chg="mod">
          <ac:chgData name="Wang, Wenwu Prof (CVSSP)" userId="5cff3a9f-d89f-4d7f-90a1-7b9ace01e059" providerId="ADAL" clId="{869422D6-8E05-47FE-9CDE-8C57AB8CF29C}" dt="2023-05-26T20:09:56.637" v="48"/>
          <ac:spMkLst>
            <pc:docMk/>
            <pc:sldMk cId="4164447938" sldId="293"/>
            <ac:spMk id="5" creationId="{0D9F6724-1773-3F4A-BF4F-8D3220668BE0}"/>
          </ac:spMkLst>
        </pc:spChg>
        <pc:picChg chg="mod">
          <ac:chgData name="Wang, Wenwu Prof (CVSSP)" userId="5cff3a9f-d89f-4d7f-90a1-7b9ace01e059" providerId="ADAL" clId="{869422D6-8E05-47FE-9CDE-8C57AB8CF29C}" dt="2023-05-26T23:42:13.001" v="2118" actId="14100"/>
          <ac:picMkLst>
            <pc:docMk/>
            <pc:sldMk cId="4164447938" sldId="293"/>
            <ac:picMk id="6" creationId="{0D9CCD0A-EE12-4840-A4B6-5A18D4C7CE9A}"/>
          </ac:picMkLst>
        </pc:picChg>
      </pc:sldChg>
      <pc:sldChg chg="modSp mod setBg modShow">
        <pc:chgData name="Wang, Wenwu Prof (CVSSP)" userId="5cff3a9f-d89f-4d7f-90a1-7b9ace01e059" providerId="ADAL" clId="{869422D6-8E05-47FE-9CDE-8C57AB8CF29C}" dt="2023-05-26T23:42:26.432" v="2122" actId="1076"/>
        <pc:sldMkLst>
          <pc:docMk/>
          <pc:sldMk cId="4132914357" sldId="298"/>
        </pc:sldMkLst>
        <pc:spChg chg="mod">
          <ac:chgData name="Wang, Wenwu Prof (CVSSP)" userId="5cff3a9f-d89f-4d7f-90a1-7b9ace01e059" providerId="ADAL" clId="{869422D6-8E05-47FE-9CDE-8C57AB8CF29C}" dt="2023-05-26T20:09:56.637" v="48"/>
          <ac:spMkLst>
            <pc:docMk/>
            <pc:sldMk cId="4132914357" sldId="298"/>
            <ac:spMk id="5" creationId="{D7156BAF-911A-564E-AA92-43912EF2F813}"/>
          </ac:spMkLst>
        </pc:spChg>
        <pc:spChg chg="mod">
          <ac:chgData name="Wang, Wenwu Prof (CVSSP)" userId="5cff3a9f-d89f-4d7f-90a1-7b9ace01e059" providerId="ADAL" clId="{869422D6-8E05-47FE-9CDE-8C57AB8CF29C}" dt="2023-05-26T21:08:02.541" v="759" actId="1076"/>
          <ac:spMkLst>
            <pc:docMk/>
            <pc:sldMk cId="4132914357" sldId="298"/>
            <ac:spMk id="6" creationId="{75A8064D-8CE4-A047-9B6C-BEC1BA3109E0}"/>
          </ac:spMkLst>
        </pc:spChg>
        <pc:picChg chg="mod">
          <ac:chgData name="Wang, Wenwu Prof (CVSSP)" userId="5cff3a9f-d89f-4d7f-90a1-7b9ace01e059" providerId="ADAL" clId="{869422D6-8E05-47FE-9CDE-8C57AB8CF29C}" dt="2023-05-26T23:42:26.432" v="2122" actId="1076"/>
          <ac:picMkLst>
            <pc:docMk/>
            <pc:sldMk cId="4132914357" sldId="298"/>
            <ac:picMk id="7" creationId="{60420FA4-A705-B649-A2CB-3D497D801953}"/>
          </ac:picMkLst>
        </pc:picChg>
      </pc:sldChg>
      <pc:sldChg chg="modSp mod ord setBg modShow">
        <pc:chgData name="Wang, Wenwu Prof (CVSSP)" userId="5cff3a9f-d89f-4d7f-90a1-7b9ace01e059" providerId="ADAL" clId="{869422D6-8E05-47FE-9CDE-8C57AB8CF29C}" dt="2023-05-26T23:42:32.680" v="2124" actId="1076"/>
        <pc:sldMkLst>
          <pc:docMk/>
          <pc:sldMk cId="2110258400" sldId="299"/>
        </pc:sldMkLst>
        <pc:spChg chg="mod">
          <ac:chgData name="Wang, Wenwu Prof (CVSSP)" userId="5cff3a9f-d89f-4d7f-90a1-7b9ace01e059" providerId="ADAL" clId="{869422D6-8E05-47FE-9CDE-8C57AB8CF29C}" dt="2023-05-26T20:09:56.637" v="48"/>
          <ac:spMkLst>
            <pc:docMk/>
            <pc:sldMk cId="2110258400" sldId="299"/>
            <ac:spMk id="5" creationId="{D7156BAF-911A-564E-AA92-43912EF2F813}"/>
          </ac:spMkLst>
        </pc:spChg>
        <pc:spChg chg="mod">
          <ac:chgData name="Wang, Wenwu Prof (CVSSP)" userId="5cff3a9f-d89f-4d7f-90a1-7b9ace01e059" providerId="ADAL" clId="{869422D6-8E05-47FE-9CDE-8C57AB8CF29C}" dt="2023-05-26T21:07:42.293" v="746" actId="1076"/>
          <ac:spMkLst>
            <pc:docMk/>
            <pc:sldMk cId="2110258400" sldId="299"/>
            <ac:spMk id="6" creationId="{75A8064D-8CE4-A047-9B6C-BEC1BA3109E0}"/>
          </ac:spMkLst>
        </pc:spChg>
        <pc:spChg chg="mod">
          <ac:chgData name="Wang, Wenwu Prof (CVSSP)" userId="5cff3a9f-d89f-4d7f-90a1-7b9ace01e059" providerId="ADAL" clId="{869422D6-8E05-47FE-9CDE-8C57AB8CF29C}" dt="2023-05-26T21:07:47.176" v="758" actId="1036"/>
          <ac:spMkLst>
            <pc:docMk/>
            <pc:sldMk cId="2110258400" sldId="299"/>
            <ac:spMk id="12" creationId="{E9525434-CA00-9B4A-B48E-65DA1D1FA431}"/>
          </ac:spMkLst>
        </pc:spChg>
        <pc:picChg chg="mod">
          <ac:chgData name="Wang, Wenwu Prof (CVSSP)" userId="5cff3a9f-d89f-4d7f-90a1-7b9ace01e059" providerId="ADAL" clId="{869422D6-8E05-47FE-9CDE-8C57AB8CF29C}" dt="2023-05-26T23:42:32.680" v="2124" actId="1076"/>
          <ac:picMkLst>
            <pc:docMk/>
            <pc:sldMk cId="2110258400" sldId="299"/>
            <ac:picMk id="7" creationId="{60420FA4-A705-B649-A2CB-3D497D801953}"/>
          </ac:picMkLst>
        </pc:picChg>
        <pc:picChg chg="mod">
          <ac:chgData name="Wang, Wenwu Prof (CVSSP)" userId="5cff3a9f-d89f-4d7f-90a1-7b9ace01e059" providerId="ADAL" clId="{869422D6-8E05-47FE-9CDE-8C57AB8CF29C}" dt="2023-05-26T21:06:51.535" v="734" actId="1076"/>
          <ac:picMkLst>
            <pc:docMk/>
            <pc:sldMk cId="2110258400" sldId="299"/>
            <ac:picMk id="6146" creationId="{00000000-0000-0000-0000-000000000000}"/>
          </ac:picMkLst>
        </pc:picChg>
        <pc:picChg chg="mod">
          <ac:chgData name="Wang, Wenwu Prof (CVSSP)" userId="5cff3a9f-d89f-4d7f-90a1-7b9ace01e059" providerId="ADAL" clId="{869422D6-8E05-47FE-9CDE-8C57AB8CF29C}" dt="2023-05-26T21:07:47.176" v="758" actId="1036"/>
          <ac:picMkLst>
            <pc:docMk/>
            <pc:sldMk cId="2110258400" sldId="299"/>
            <ac:picMk id="6147" creationId="{00000000-0000-0000-0000-000000000000}"/>
          </ac:picMkLst>
        </pc:picChg>
      </pc:sldChg>
      <pc:sldChg chg="modSp mod setBg modShow">
        <pc:chgData name="Wang, Wenwu Prof (CVSSP)" userId="5cff3a9f-d89f-4d7f-90a1-7b9ace01e059" providerId="ADAL" clId="{869422D6-8E05-47FE-9CDE-8C57AB8CF29C}" dt="2023-05-26T23:43:10.168" v="2133" actId="14100"/>
        <pc:sldMkLst>
          <pc:docMk/>
          <pc:sldMk cId="1556051779" sldId="300"/>
        </pc:sldMkLst>
        <pc:spChg chg="mod">
          <ac:chgData name="Wang, Wenwu Prof (CVSSP)" userId="5cff3a9f-d89f-4d7f-90a1-7b9ace01e059" providerId="ADAL" clId="{869422D6-8E05-47FE-9CDE-8C57AB8CF29C}" dt="2023-05-26T21:10:47.413" v="794" actId="1076"/>
          <ac:spMkLst>
            <pc:docMk/>
            <pc:sldMk cId="1556051779" sldId="300"/>
            <ac:spMk id="2" creationId="{FE98D9F2-1388-BB4D-8147-DE03C0F6E117}"/>
          </ac:spMkLst>
        </pc:spChg>
        <pc:spChg chg="mod">
          <ac:chgData name="Wang, Wenwu Prof (CVSSP)" userId="5cff3a9f-d89f-4d7f-90a1-7b9ace01e059" providerId="ADAL" clId="{869422D6-8E05-47FE-9CDE-8C57AB8CF29C}" dt="2023-05-26T20:09:56.637" v="48"/>
          <ac:spMkLst>
            <pc:docMk/>
            <pc:sldMk cId="1556051779" sldId="300"/>
            <ac:spMk id="5" creationId="{0D9F6724-1773-3F4A-BF4F-8D3220668BE0}"/>
          </ac:spMkLst>
        </pc:spChg>
        <pc:spChg chg="mod">
          <ac:chgData name="Wang, Wenwu Prof (CVSSP)" userId="5cff3a9f-d89f-4d7f-90a1-7b9ace01e059" providerId="ADAL" clId="{869422D6-8E05-47FE-9CDE-8C57AB8CF29C}" dt="2023-05-26T21:10:42.510" v="793" actId="1076"/>
          <ac:spMkLst>
            <pc:docMk/>
            <pc:sldMk cId="1556051779" sldId="300"/>
            <ac:spMk id="14" creationId="{4C6E2460-4D66-3144-88C3-CC6C0E732EF1}"/>
          </ac:spMkLst>
        </pc:spChg>
        <pc:picChg chg="mod">
          <ac:chgData name="Wang, Wenwu Prof (CVSSP)" userId="5cff3a9f-d89f-4d7f-90a1-7b9ace01e059" providerId="ADAL" clId="{869422D6-8E05-47FE-9CDE-8C57AB8CF29C}" dt="2023-05-26T23:43:10.168" v="2133" actId="14100"/>
          <ac:picMkLst>
            <pc:docMk/>
            <pc:sldMk cId="1556051779" sldId="300"/>
            <ac:picMk id="6" creationId="{0D9CCD0A-EE12-4840-A4B6-5A18D4C7CE9A}"/>
          </ac:picMkLst>
        </pc:picChg>
      </pc:sldChg>
      <pc:sldChg chg="modSp mod setBg modShow">
        <pc:chgData name="Wang, Wenwu Prof (CVSSP)" userId="5cff3a9f-d89f-4d7f-90a1-7b9ace01e059" providerId="ADAL" clId="{869422D6-8E05-47FE-9CDE-8C57AB8CF29C}" dt="2023-05-26T23:41:58.033" v="2114" actId="1076"/>
        <pc:sldMkLst>
          <pc:docMk/>
          <pc:sldMk cId="377916444" sldId="305"/>
        </pc:sldMkLst>
        <pc:spChg chg="mod">
          <ac:chgData name="Wang, Wenwu Prof (CVSSP)" userId="5cff3a9f-d89f-4d7f-90a1-7b9ace01e059" providerId="ADAL" clId="{869422D6-8E05-47FE-9CDE-8C57AB8CF29C}" dt="2023-05-26T20:09:56.637" v="48"/>
          <ac:spMkLst>
            <pc:docMk/>
            <pc:sldMk cId="377916444" sldId="305"/>
            <ac:spMk id="5" creationId="{0D9F6724-1773-3F4A-BF4F-8D3220668BE0}"/>
          </ac:spMkLst>
        </pc:spChg>
        <pc:picChg chg="mod">
          <ac:chgData name="Wang, Wenwu Prof (CVSSP)" userId="5cff3a9f-d89f-4d7f-90a1-7b9ace01e059" providerId="ADAL" clId="{869422D6-8E05-47FE-9CDE-8C57AB8CF29C}" dt="2023-05-26T23:41:58.033" v="2114" actId="1076"/>
          <ac:picMkLst>
            <pc:docMk/>
            <pc:sldMk cId="377916444" sldId="305"/>
            <ac:picMk id="6" creationId="{0D9CCD0A-EE12-4840-A4B6-5A18D4C7CE9A}"/>
          </ac:picMkLst>
        </pc:picChg>
      </pc:sldChg>
      <pc:sldChg chg="addSp delSp modSp del delDesignElem">
        <pc:chgData name="Wang, Wenwu Prof (CVSSP)" userId="5cff3a9f-d89f-4d7f-90a1-7b9ace01e059" providerId="ADAL" clId="{869422D6-8E05-47FE-9CDE-8C57AB8CF29C}" dt="2023-05-26T21:17:29.379" v="1006" actId="47"/>
        <pc:sldMkLst>
          <pc:docMk/>
          <pc:sldMk cId="2709969942" sldId="306"/>
        </pc:sldMkLst>
        <pc:spChg chg="mod">
          <ac:chgData name="Wang, Wenwu Prof (CVSSP)" userId="5cff3a9f-d89f-4d7f-90a1-7b9ace01e059" providerId="ADAL" clId="{869422D6-8E05-47FE-9CDE-8C57AB8CF29C}" dt="2023-05-26T20:09:56.637" v="48"/>
          <ac:spMkLst>
            <pc:docMk/>
            <pc:sldMk cId="2709969942" sldId="306"/>
            <ac:spMk id="5" creationId="{BA08308A-2131-6F4C-890C-830BF91B981F}"/>
          </ac:spMkLst>
        </pc:spChg>
        <pc:spChg chg="add del">
          <ac:chgData name="Wang, Wenwu Prof (CVSSP)" userId="5cff3a9f-d89f-4d7f-90a1-7b9ace01e059" providerId="ADAL" clId="{869422D6-8E05-47FE-9CDE-8C57AB8CF29C}" dt="2023-05-26T20:09:56.637" v="48"/>
          <ac:spMkLst>
            <pc:docMk/>
            <pc:sldMk cId="2709969942" sldId="306"/>
            <ac:spMk id="26" creationId="{FFA1520A-1D3C-405F-AEE7-0F2EF43CBDAC}"/>
          </ac:spMkLst>
        </pc:spChg>
        <pc:spChg chg="add del">
          <ac:chgData name="Wang, Wenwu Prof (CVSSP)" userId="5cff3a9f-d89f-4d7f-90a1-7b9ace01e059" providerId="ADAL" clId="{869422D6-8E05-47FE-9CDE-8C57AB8CF29C}" dt="2023-05-26T20:09:56.637" v="48"/>
          <ac:spMkLst>
            <pc:docMk/>
            <pc:sldMk cId="2709969942" sldId="306"/>
            <ac:spMk id="28" creationId="{E90A6270-490E-48F6-A622-E5BA1B1738CC}"/>
          </ac:spMkLst>
        </pc:spChg>
        <pc:spChg chg="add del">
          <ac:chgData name="Wang, Wenwu Prof (CVSSP)" userId="5cff3a9f-d89f-4d7f-90a1-7b9ace01e059" providerId="ADAL" clId="{869422D6-8E05-47FE-9CDE-8C57AB8CF29C}" dt="2023-05-26T20:09:56.637" v="48"/>
          <ac:spMkLst>
            <pc:docMk/>
            <pc:sldMk cId="2709969942" sldId="306"/>
            <ac:spMk id="32" creationId="{FBDCECDC-EEE3-4128-AA5E-82A8C08796E8}"/>
          </ac:spMkLst>
        </pc:spChg>
        <pc:spChg chg="add del">
          <ac:chgData name="Wang, Wenwu Prof (CVSSP)" userId="5cff3a9f-d89f-4d7f-90a1-7b9ace01e059" providerId="ADAL" clId="{869422D6-8E05-47FE-9CDE-8C57AB8CF29C}" dt="2023-05-26T20:09:56.637" v="48"/>
          <ac:spMkLst>
            <pc:docMk/>
            <pc:sldMk cId="2709969942" sldId="306"/>
            <ac:spMk id="34" creationId="{4260EDE0-989C-4E16-AF94-F652294D828E}"/>
          </ac:spMkLst>
        </pc:spChg>
        <pc:spChg chg="add del">
          <ac:chgData name="Wang, Wenwu Prof (CVSSP)" userId="5cff3a9f-d89f-4d7f-90a1-7b9ace01e059" providerId="ADAL" clId="{869422D6-8E05-47FE-9CDE-8C57AB8CF29C}" dt="2023-05-26T20:09:56.637" v="48"/>
          <ac:spMkLst>
            <pc:docMk/>
            <pc:sldMk cId="2709969942" sldId="306"/>
            <ac:spMk id="36" creationId="{1F3985C0-E548-44D2-B30E-F3E42DADE133}"/>
          </ac:spMkLst>
        </pc:spChg>
        <pc:cxnChg chg="add del">
          <ac:chgData name="Wang, Wenwu Prof (CVSSP)" userId="5cff3a9f-d89f-4d7f-90a1-7b9ace01e059" providerId="ADAL" clId="{869422D6-8E05-47FE-9CDE-8C57AB8CF29C}" dt="2023-05-26T20:09:56.637" v="48"/>
          <ac:cxnSpMkLst>
            <pc:docMk/>
            <pc:sldMk cId="2709969942" sldId="306"/>
            <ac:cxnSpMk id="30" creationId="{7DBA4893-047A-4913-9A32-C316A849BB46}"/>
          </ac:cxnSpMkLst>
        </pc:cxnChg>
      </pc:sldChg>
      <pc:sldChg chg="modSp mod setBg modShow">
        <pc:chgData name="Wang, Wenwu Prof (CVSSP)" userId="5cff3a9f-d89f-4d7f-90a1-7b9ace01e059" providerId="ADAL" clId="{869422D6-8E05-47FE-9CDE-8C57AB8CF29C}" dt="2023-05-26T23:43:58.130" v="2146" actId="1076"/>
        <pc:sldMkLst>
          <pc:docMk/>
          <pc:sldMk cId="1532905499" sldId="307"/>
        </pc:sldMkLst>
        <pc:spChg chg="mod">
          <ac:chgData name="Wang, Wenwu Prof (CVSSP)" userId="5cff3a9f-d89f-4d7f-90a1-7b9ace01e059" providerId="ADAL" clId="{869422D6-8E05-47FE-9CDE-8C57AB8CF29C}" dt="2023-05-26T20:09:57.009" v="52" actId="27636"/>
          <ac:spMkLst>
            <pc:docMk/>
            <pc:sldMk cId="1532905499" sldId="307"/>
            <ac:spMk id="2" creationId="{FE98D9F2-1388-BB4D-8147-DE03C0F6E117}"/>
          </ac:spMkLst>
        </pc:spChg>
        <pc:spChg chg="mod">
          <ac:chgData name="Wang, Wenwu Prof (CVSSP)" userId="5cff3a9f-d89f-4d7f-90a1-7b9ace01e059" providerId="ADAL" clId="{869422D6-8E05-47FE-9CDE-8C57AB8CF29C}" dt="2023-05-26T20:09:56.637" v="48"/>
          <ac:spMkLst>
            <pc:docMk/>
            <pc:sldMk cId="1532905499" sldId="307"/>
            <ac:spMk id="5" creationId="{0D9F6724-1773-3F4A-BF4F-8D3220668BE0}"/>
          </ac:spMkLst>
        </pc:spChg>
        <pc:picChg chg="mod">
          <ac:chgData name="Wang, Wenwu Prof (CVSSP)" userId="5cff3a9f-d89f-4d7f-90a1-7b9ace01e059" providerId="ADAL" clId="{869422D6-8E05-47FE-9CDE-8C57AB8CF29C}" dt="2023-05-26T23:43:58.130" v="2146" actId="1076"/>
          <ac:picMkLst>
            <pc:docMk/>
            <pc:sldMk cId="1532905499" sldId="307"/>
            <ac:picMk id="6" creationId="{0D9CCD0A-EE12-4840-A4B6-5A18D4C7CE9A}"/>
          </ac:picMkLst>
        </pc:picChg>
      </pc:sldChg>
      <pc:sldChg chg="modSp mod setBg modShow">
        <pc:chgData name="Wang, Wenwu Prof (CVSSP)" userId="5cff3a9f-d89f-4d7f-90a1-7b9ace01e059" providerId="ADAL" clId="{869422D6-8E05-47FE-9CDE-8C57AB8CF29C}" dt="2023-05-26T23:44:04.946" v="2148" actId="14100"/>
        <pc:sldMkLst>
          <pc:docMk/>
          <pc:sldMk cId="1347698034" sldId="308"/>
        </pc:sldMkLst>
        <pc:spChg chg="mod">
          <ac:chgData name="Wang, Wenwu Prof (CVSSP)" userId="5cff3a9f-d89f-4d7f-90a1-7b9ace01e059" providerId="ADAL" clId="{869422D6-8E05-47FE-9CDE-8C57AB8CF29C}" dt="2023-05-26T20:09:56.637" v="48"/>
          <ac:spMkLst>
            <pc:docMk/>
            <pc:sldMk cId="1347698034" sldId="308"/>
            <ac:spMk id="5" creationId="{0D9F6724-1773-3F4A-BF4F-8D3220668BE0}"/>
          </ac:spMkLst>
        </pc:spChg>
        <pc:picChg chg="mod">
          <ac:chgData name="Wang, Wenwu Prof (CVSSP)" userId="5cff3a9f-d89f-4d7f-90a1-7b9ace01e059" providerId="ADAL" clId="{869422D6-8E05-47FE-9CDE-8C57AB8CF29C}" dt="2023-05-26T23:44:04.946" v="2148" actId="14100"/>
          <ac:picMkLst>
            <pc:docMk/>
            <pc:sldMk cId="1347698034" sldId="308"/>
            <ac:picMk id="6" creationId="{0D9CCD0A-EE12-4840-A4B6-5A18D4C7CE9A}"/>
          </ac:picMkLst>
        </pc:picChg>
      </pc:sldChg>
      <pc:sldChg chg="modSp mod setBg modShow">
        <pc:chgData name="Wang, Wenwu Prof (CVSSP)" userId="5cff3a9f-d89f-4d7f-90a1-7b9ace01e059" providerId="ADAL" clId="{869422D6-8E05-47FE-9CDE-8C57AB8CF29C}" dt="2023-05-26T23:44:12.016" v="2150" actId="1076"/>
        <pc:sldMkLst>
          <pc:docMk/>
          <pc:sldMk cId="473527305" sldId="309"/>
        </pc:sldMkLst>
        <pc:spChg chg="mod">
          <ac:chgData name="Wang, Wenwu Prof (CVSSP)" userId="5cff3a9f-d89f-4d7f-90a1-7b9ace01e059" providerId="ADAL" clId="{869422D6-8E05-47FE-9CDE-8C57AB8CF29C}" dt="2023-05-26T21:18:58.772" v="1011" actId="1076"/>
          <ac:spMkLst>
            <pc:docMk/>
            <pc:sldMk cId="473527305" sldId="309"/>
            <ac:spMk id="2" creationId="{FE98D9F2-1388-BB4D-8147-DE03C0F6E117}"/>
          </ac:spMkLst>
        </pc:spChg>
        <pc:spChg chg="mod">
          <ac:chgData name="Wang, Wenwu Prof (CVSSP)" userId="5cff3a9f-d89f-4d7f-90a1-7b9ace01e059" providerId="ADAL" clId="{869422D6-8E05-47FE-9CDE-8C57AB8CF29C}" dt="2023-05-26T20:09:56.637" v="48"/>
          <ac:spMkLst>
            <pc:docMk/>
            <pc:sldMk cId="473527305" sldId="309"/>
            <ac:spMk id="5" creationId="{0D9F6724-1773-3F4A-BF4F-8D3220668BE0}"/>
          </ac:spMkLst>
        </pc:spChg>
        <pc:picChg chg="mod">
          <ac:chgData name="Wang, Wenwu Prof (CVSSP)" userId="5cff3a9f-d89f-4d7f-90a1-7b9ace01e059" providerId="ADAL" clId="{869422D6-8E05-47FE-9CDE-8C57AB8CF29C}" dt="2023-05-26T23:44:12.016" v="2150" actId="1076"/>
          <ac:picMkLst>
            <pc:docMk/>
            <pc:sldMk cId="473527305" sldId="309"/>
            <ac:picMk id="6" creationId="{0D9CCD0A-EE12-4840-A4B6-5A18D4C7CE9A}"/>
          </ac:picMkLst>
        </pc:picChg>
        <pc:picChg chg="mod">
          <ac:chgData name="Wang, Wenwu Prof (CVSSP)" userId="5cff3a9f-d89f-4d7f-90a1-7b9ace01e059" providerId="ADAL" clId="{869422D6-8E05-47FE-9CDE-8C57AB8CF29C}" dt="2023-05-26T21:19:11.115" v="1027" actId="1036"/>
          <ac:picMkLst>
            <pc:docMk/>
            <pc:sldMk cId="473527305" sldId="309"/>
            <ac:picMk id="3074" creationId="{00000000-0000-0000-0000-000000000000}"/>
          </ac:picMkLst>
        </pc:picChg>
        <pc:picChg chg="mod">
          <ac:chgData name="Wang, Wenwu Prof (CVSSP)" userId="5cff3a9f-d89f-4d7f-90a1-7b9ace01e059" providerId="ADAL" clId="{869422D6-8E05-47FE-9CDE-8C57AB8CF29C}" dt="2023-05-26T21:19:11.115" v="1027" actId="1036"/>
          <ac:picMkLst>
            <pc:docMk/>
            <pc:sldMk cId="473527305" sldId="309"/>
            <ac:picMk id="10242" creationId="{00000000-0000-0000-0000-000000000000}"/>
          </ac:picMkLst>
        </pc:picChg>
      </pc:sldChg>
      <pc:sldChg chg="addSp modSp mod setBg">
        <pc:chgData name="Wang, Wenwu Prof (CVSSP)" userId="5cff3a9f-d89f-4d7f-90a1-7b9ace01e059" providerId="ADAL" clId="{869422D6-8E05-47FE-9CDE-8C57AB8CF29C}" dt="2023-05-26T23:44:18.607" v="2152" actId="1076"/>
        <pc:sldMkLst>
          <pc:docMk/>
          <pc:sldMk cId="1034575983" sldId="310"/>
        </pc:sldMkLst>
        <pc:spChg chg="mod">
          <ac:chgData name="Wang, Wenwu Prof (CVSSP)" userId="5cff3a9f-d89f-4d7f-90a1-7b9ace01e059" providerId="ADAL" clId="{869422D6-8E05-47FE-9CDE-8C57AB8CF29C}" dt="2023-05-26T21:20:41.613" v="1037"/>
          <ac:spMkLst>
            <pc:docMk/>
            <pc:sldMk cId="1034575983" sldId="310"/>
            <ac:spMk id="3" creationId="{3C8A3B2A-6360-117F-641D-57DECD0E7D4A}"/>
          </ac:spMkLst>
        </pc:spChg>
        <pc:spChg chg="mod">
          <ac:chgData name="Wang, Wenwu Prof (CVSSP)" userId="5cff3a9f-d89f-4d7f-90a1-7b9ace01e059" providerId="ADAL" clId="{869422D6-8E05-47FE-9CDE-8C57AB8CF29C}" dt="2023-05-26T20:09:56.637" v="48"/>
          <ac:spMkLst>
            <pc:docMk/>
            <pc:sldMk cId="1034575983" sldId="310"/>
            <ac:spMk id="4" creationId="{8CD75407-B719-6709-4B63-2DFABA7D1037}"/>
          </ac:spMkLst>
        </pc:spChg>
        <pc:spChg chg="mod">
          <ac:chgData name="Wang, Wenwu Prof (CVSSP)" userId="5cff3a9f-d89f-4d7f-90a1-7b9ace01e059" providerId="ADAL" clId="{869422D6-8E05-47FE-9CDE-8C57AB8CF29C}" dt="2023-05-26T21:21:37.340" v="1091" actId="1037"/>
          <ac:spMkLst>
            <pc:docMk/>
            <pc:sldMk cId="1034575983" sldId="310"/>
            <ac:spMk id="5" creationId="{FEE7B5BC-D257-A000-54BD-2B6103FA0DD5}"/>
          </ac:spMkLst>
        </pc:spChg>
        <pc:spChg chg="mod">
          <ac:chgData name="Wang, Wenwu Prof (CVSSP)" userId="5cff3a9f-d89f-4d7f-90a1-7b9ace01e059" providerId="ADAL" clId="{869422D6-8E05-47FE-9CDE-8C57AB8CF29C}" dt="2023-05-26T21:21:33.251" v="1085" actId="1038"/>
          <ac:spMkLst>
            <pc:docMk/>
            <pc:sldMk cId="1034575983" sldId="310"/>
            <ac:spMk id="7" creationId="{A0ED7A9E-74E2-C0D1-A608-AC3530F78CAC}"/>
          </ac:spMkLst>
        </pc:spChg>
        <pc:picChg chg="add mod">
          <ac:chgData name="Wang, Wenwu Prof (CVSSP)" userId="5cff3a9f-d89f-4d7f-90a1-7b9ace01e059" providerId="ADAL" clId="{869422D6-8E05-47FE-9CDE-8C57AB8CF29C}" dt="2023-05-26T23:44:18.607" v="2152" actId="1076"/>
          <ac:picMkLst>
            <pc:docMk/>
            <pc:sldMk cId="1034575983" sldId="310"/>
            <ac:picMk id="2" creationId="{E9CF7046-EC9F-F2CB-4ACF-B5283A297245}"/>
          </ac:picMkLst>
        </pc:picChg>
        <pc:picChg chg="mod">
          <ac:chgData name="Wang, Wenwu Prof (CVSSP)" userId="5cff3a9f-d89f-4d7f-90a1-7b9ace01e059" providerId="ADAL" clId="{869422D6-8E05-47FE-9CDE-8C57AB8CF29C}" dt="2023-05-26T21:20:32.294" v="1033" actId="27636"/>
          <ac:picMkLst>
            <pc:docMk/>
            <pc:sldMk cId="1034575983" sldId="310"/>
            <ac:picMk id="3074" creationId="{985A57B4-D3B8-D54D-6F5A-46F561FD199C}"/>
          </ac:picMkLst>
        </pc:picChg>
      </pc:sldChg>
      <pc:sldChg chg="addSp modSp mod setBg">
        <pc:chgData name="Wang, Wenwu Prof (CVSSP)" userId="5cff3a9f-d89f-4d7f-90a1-7b9ace01e059" providerId="ADAL" clId="{869422D6-8E05-47FE-9CDE-8C57AB8CF29C}" dt="2023-05-26T23:44:27.368" v="2154" actId="1076"/>
        <pc:sldMkLst>
          <pc:docMk/>
          <pc:sldMk cId="3184921631" sldId="311"/>
        </pc:sldMkLst>
        <pc:spChg chg="mod">
          <ac:chgData name="Wang, Wenwu Prof (CVSSP)" userId="5cff3a9f-d89f-4d7f-90a1-7b9ace01e059" providerId="ADAL" clId="{869422D6-8E05-47FE-9CDE-8C57AB8CF29C}" dt="2023-05-26T20:09:56.637" v="48"/>
          <ac:spMkLst>
            <pc:docMk/>
            <pc:sldMk cId="3184921631" sldId="311"/>
            <ac:spMk id="4" creationId="{8CD75407-B719-6709-4B63-2DFABA7D1037}"/>
          </ac:spMkLst>
        </pc:spChg>
        <pc:spChg chg="mod">
          <ac:chgData name="Wang, Wenwu Prof (CVSSP)" userId="5cff3a9f-d89f-4d7f-90a1-7b9ace01e059" providerId="ADAL" clId="{869422D6-8E05-47FE-9CDE-8C57AB8CF29C}" dt="2023-05-26T21:22:07.461" v="1094" actId="1076"/>
          <ac:spMkLst>
            <pc:docMk/>
            <pc:sldMk cId="3184921631" sldId="311"/>
            <ac:spMk id="5" creationId="{FEE7B5BC-D257-A000-54BD-2B6103FA0DD5}"/>
          </ac:spMkLst>
        </pc:spChg>
        <pc:spChg chg="mod">
          <ac:chgData name="Wang, Wenwu Prof (CVSSP)" userId="5cff3a9f-d89f-4d7f-90a1-7b9ace01e059" providerId="ADAL" clId="{869422D6-8E05-47FE-9CDE-8C57AB8CF29C}" dt="2023-05-26T21:22:02.104" v="1093" actId="1076"/>
          <ac:spMkLst>
            <pc:docMk/>
            <pc:sldMk cId="3184921631" sldId="311"/>
            <ac:spMk id="6" creationId="{9847FC25-C869-748E-2919-9190DF881BE6}"/>
          </ac:spMkLst>
        </pc:spChg>
        <pc:spChg chg="mod">
          <ac:chgData name="Wang, Wenwu Prof (CVSSP)" userId="5cff3a9f-d89f-4d7f-90a1-7b9ace01e059" providerId="ADAL" clId="{869422D6-8E05-47FE-9CDE-8C57AB8CF29C}" dt="2023-05-26T21:22:02.104" v="1093" actId="1076"/>
          <ac:spMkLst>
            <pc:docMk/>
            <pc:sldMk cId="3184921631" sldId="311"/>
            <ac:spMk id="8" creationId="{AFE8718A-91D5-EB62-529C-98EAF5263071}"/>
          </ac:spMkLst>
        </pc:spChg>
        <pc:spChg chg="mod">
          <ac:chgData name="Wang, Wenwu Prof (CVSSP)" userId="5cff3a9f-d89f-4d7f-90a1-7b9ace01e059" providerId="ADAL" clId="{869422D6-8E05-47FE-9CDE-8C57AB8CF29C}" dt="2023-05-26T21:22:02.104" v="1093" actId="1076"/>
          <ac:spMkLst>
            <pc:docMk/>
            <pc:sldMk cId="3184921631" sldId="311"/>
            <ac:spMk id="9" creationId="{3B18BBF0-0CDA-7867-6E71-39FD4B401FFE}"/>
          </ac:spMkLst>
        </pc:spChg>
        <pc:spChg chg="mod">
          <ac:chgData name="Wang, Wenwu Prof (CVSSP)" userId="5cff3a9f-d89f-4d7f-90a1-7b9ace01e059" providerId="ADAL" clId="{869422D6-8E05-47FE-9CDE-8C57AB8CF29C}" dt="2023-05-26T21:22:02.104" v="1093" actId="1076"/>
          <ac:spMkLst>
            <pc:docMk/>
            <pc:sldMk cId="3184921631" sldId="311"/>
            <ac:spMk id="10" creationId="{C664FE91-6CFA-E735-C8AC-9B070558FC59}"/>
          </ac:spMkLst>
        </pc:spChg>
        <pc:spChg chg="mod">
          <ac:chgData name="Wang, Wenwu Prof (CVSSP)" userId="5cff3a9f-d89f-4d7f-90a1-7b9ace01e059" providerId="ADAL" clId="{869422D6-8E05-47FE-9CDE-8C57AB8CF29C}" dt="2023-05-26T21:22:02.104" v="1093" actId="1076"/>
          <ac:spMkLst>
            <pc:docMk/>
            <pc:sldMk cId="3184921631" sldId="311"/>
            <ac:spMk id="26" creationId="{30C0FE12-3A62-8D60-A36C-C99B1EDF0E17}"/>
          </ac:spMkLst>
        </pc:spChg>
        <pc:spChg chg="mod">
          <ac:chgData name="Wang, Wenwu Prof (CVSSP)" userId="5cff3a9f-d89f-4d7f-90a1-7b9ace01e059" providerId="ADAL" clId="{869422D6-8E05-47FE-9CDE-8C57AB8CF29C}" dt="2023-05-26T21:22:02.104" v="1093" actId="1076"/>
          <ac:spMkLst>
            <pc:docMk/>
            <pc:sldMk cId="3184921631" sldId="311"/>
            <ac:spMk id="27" creationId="{6956FC38-A8E6-E4EF-51AC-AB0FDBE86E4E}"/>
          </ac:spMkLst>
        </pc:spChg>
        <pc:spChg chg="mod">
          <ac:chgData name="Wang, Wenwu Prof (CVSSP)" userId="5cff3a9f-d89f-4d7f-90a1-7b9ace01e059" providerId="ADAL" clId="{869422D6-8E05-47FE-9CDE-8C57AB8CF29C}" dt="2023-05-26T21:22:02.104" v="1093" actId="1076"/>
          <ac:spMkLst>
            <pc:docMk/>
            <pc:sldMk cId="3184921631" sldId="311"/>
            <ac:spMk id="28" creationId="{D884ACC4-B835-6D93-3948-8140BA6EBEEA}"/>
          </ac:spMkLst>
        </pc:spChg>
        <pc:picChg chg="add mod">
          <ac:chgData name="Wang, Wenwu Prof (CVSSP)" userId="5cff3a9f-d89f-4d7f-90a1-7b9ace01e059" providerId="ADAL" clId="{869422D6-8E05-47FE-9CDE-8C57AB8CF29C}" dt="2023-05-26T23:44:27.368" v="2154" actId="1076"/>
          <ac:picMkLst>
            <pc:docMk/>
            <pc:sldMk cId="3184921631" sldId="311"/>
            <ac:picMk id="2" creationId="{89F8BD39-7000-2738-8702-AC1959870DC9}"/>
          </ac:picMkLst>
        </pc:picChg>
        <pc:cxnChg chg="mod">
          <ac:chgData name="Wang, Wenwu Prof (CVSSP)" userId="5cff3a9f-d89f-4d7f-90a1-7b9ace01e059" providerId="ADAL" clId="{869422D6-8E05-47FE-9CDE-8C57AB8CF29C}" dt="2023-05-26T21:22:02.104" v="1093" actId="1076"/>
          <ac:cxnSpMkLst>
            <pc:docMk/>
            <pc:sldMk cId="3184921631" sldId="311"/>
            <ac:cxnSpMk id="12" creationId="{9542F789-9244-0421-1898-6A113C8A6CD3}"/>
          </ac:cxnSpMkLst>
        </pc:cxnChg>
        <pc:cxnChg chg="mod">
          <ac:chgData name="Wang, Wenwu Prof (CVSSP)" userId="5cff3a9f-d89f-4d7f-90a1-7b9ace01e059" providerId="ADAL" clId="{869422D6-8E05-47FE-9CDE-8C57AB8CF29C}" dt="2023-05-26T21:22:02.104" v="1093" actId="1076"/>
          <ac:cxnSpMkLst>
            <pc:docMk/>
            <pc:sldMk cId="3184921631" sldId="311"/>
            <ac:cxnSpMk id="14" creationId="{1C86B853-C6DE-FDEB-F301-53461106847B}"/>
          </ac:cxnSpMkLst>
        </pc:cxnChg>
        <pc:cxnChg chg="mod">
          <ac:chgData name="Wang, Wenwu Prof (CVSSP)" userId="5cff3a9f-d89f-4d7f-90a1-7b9ace01e059" providerId="ADAL" clId="{869422D6-8E05-47FE-9CDE-8C57AB8CF29C}" dt="2023-05-26T21:22:02.104" v="1093" actId="1076"/>
          <ac:cxnSpMkLst>
            <pc:docMk/>
            <pc:sldMk cId="3184921631" sldId="311"/>
            <ac:cxnSpMk id="18" creationId="{1CC6FF63-61BD-EB18-9483-91F5213E951B}"/>
          </ac:cxnSpMkLst>
        </pc:cxnChg>
        <pc:cxnChg chg="mod">
          <ac:chgData name="Wang, Wenwu Prof (CVSSP)" userId="5cff3a9f-d89f-4d7f-90a1-7b9ace01e059" providerId="ADAL" clId="{869422D6-8E05-47FE-9CDE-8C57AB8CF29C}" dt="2023-05-26T21:22:02.104" v="1093" actId="1076"/>
          <ac:cxnSpMkLst>
            <pc:docMk/>
            <pc:sldMk cId="3184921631" sldId="311"/>
            <ac:cxnSpMk id="20" creationId="{A52BEA09-A858-35E1-F1A0-D0DD46FD7FE6}"/>
          </ac:cxnSpMkLst>
        </pc:cxnChg>
      </pc:sldChg>
      <pc:sldChg chg="addSp modSp mod setBg">
        <pc:chgData name="Wang, Wenwu Prof (CVSSP)" userId="5cff3a9f-d89f-4d7f-90a1-7b9ace01e059" providerId="ADAL" clId="{869422D6-8E05-47FE-9CDE-8C57AB8CF29C}" dt="2023-05-26T23:44:32.520" v="2156" actId="1076"/>
        <pc:sldMkLst>
          <pc:docMk/>
          <pc:sldMk cId="3468881824" sldId="312"/>
        </pc:sldMkLst>
        <pc:spChg chg="mod">
          <ac:chgData name="Wang, Wenwu Prof (CVSSP)" userId="5cff3a9f-d89f-4d7f-90a1-7b9ace01e059" providerId="ADAL" clId="{869422D6-8E05-47FE-9CDE-8C57AB8CF29C}" dt="2023-05-26T20:09:56.637" v="48"/>
          <ac:spMkLst>
            <pc:docMk/>
            <pc:sldMk cId="3468881824" sldId="312"/>
            <ac:spMk id="4" creationId="{63EF68F8-8BEB-8AB4-C3F7-D0A0CEEC6F6D}"/>
          </ac:spMkLst>
        </pc:spChg>
        <pc:spChg chg="mod">
          <ac:chgData name="Wang, Wenwu Prof (CVSSP)" userId="5cff3a9f-d89f-4d7f-90a1-7b9ace01e059" providerId="ADAL" clId="{869422D6-8E05-47FE-9CDE-8C57AB8CF29C}" dt="2023-05-26T22:58:16.998" v="1796" actId="20577"/>
          <ac:spMkLst>
            <pc:docMk/>
            <pc:sldMk cId="3468881824" sldId="312"/>
            <ac:spMk id="5" creationId="{E20627EB-00BB-FE57-7F08-7309250A5AE9}"/>
          </ac:spMkLst>
        </pc:spChg>
        <pc:spChg chg="mod">
          <ac:chgData name="Wang, Wenwu Prof (CVSSP)" userId="5cff3a9f-d89f-4d7f-90a1-7b9ace01e059" providerId="ADAL" clId="{869422D6-8E05-47FE-9CDE-8C57AB8CF29C}" dt="2023-05-26T22:49:29.838" v="1786" actId="255"/>
          <ac:spMkLst>
            <pc:docMk/>
            <pc:sldMk cId="3468881824" sldId="312"/>
            <ac:spMk id="12" creationId="{7D63BD84-BA08-A38E-66E1-F135351FD7D7}"/>
          </ac:spMkLst>
        </pc:spChg>
        <pc:picChg chg="add mod">
          <ac:chgData name="Wang, Wenwu Prof (CVSSP)" userId="5cff3a9f-d89f-4d7f-90a1-7b9ace01e059" providerId="ADAL" clId="{869422D6-8E05-47FE-9CDE-8C57AB8CF29C}" dt="2023-05-26T23:44:32.520" v="2156" actId="1076"/>
          <ac:picMkLst>
            <pc:docMk/>
            <pc:sldMk cId="3468881824" sldId="312"/>
            <ac:picMk id="2" creationId="{85F45222-A3AD-557F-CDC7-A99DDCC860CA}"/>
          </ac:picMkLst>
        </pc:picChg>
      </pc:sldChg>
      <pc:sldChg chg="addSp modSp mod setBg modShow">
        <pc:chgData name="Wang, Wenwu Prof (CVSSP)" userId="5cff3a9f-d89f-4d7f-90a1-7b9ace01e059" providerId="ADAL" clId="{869422D6-8E05-47FE-9CDE-8C57AB8CF29C}" dt="2023-05-27T06:44:27.230" v="2532" actId="729"/>
        <pc:sldMkLst>
          <pc:docMk/>
          <pc:sldMk cId="1815862774" sldId="313"/>
        </pc:sldMkLst>
        <pc:spChg chg="mod">
          <ac:chgData name="Wang, Wenwu Prof (CVSSP)" userId="5cff3a9f-d89f-4d7f-90a1-7b9ace01e059" providerId="ADAL" clId="{869422D6-8E05-47FE-9CDE-8C57AB8CF29C}" dt="2023-05-26T20:09:56.637" v="48"/>
          <ac:spMkLst>
            <pc:docMk/>
            <pc:sldMk cId="1815862774" sldId="313"/>
            <ac:spMk id="4" creationId="{63EF68F8-8BEB-8AB4-C3F7-D0A0CEEC6F6D}"/>
          </ac:spMkLst>
        </pc:spChg>
        <pc:spChg chg="mod">
          <ac:chgData name="Wang, Wenwu Prof (CVSSP)" userId="5cff3a9f-d89f-4d7f-90a1-7b9ace01e059" providerId="ADAL" clId="{869422D6-8E05-47FE-9CDE-8C57AB8CF29C}" dt="2023-05-26T21:24:28.470" v="1130" actId="1076"/>
          <ac:spMkLst>
            <pc:docMk/>
            <pc:sldMk cId="1815862774" sldId="313"/>
            <ac:spMk id="5" creationId="{E20627EB-00BB-FE57-7F08-7309250A5AE9}"/>
          </ac:spMkLst>
        </pc:spChg>
        <pc:picChg chg="add mod">
          <ac:chgData name="Wang, Wenwu Prof (CVSSP)" userId="5cff3a9f-d89f-4d7f-90a1-7b9ace01e059" providerId="ADAL" clId="{869422D6-8E05-47FE-9CDE-8C57AB8CF29C}" dt="2023-05-26T23:44:41.131" v="2157" actId="1076"/>
          <ac:picMkLst>
            <pc:docMk/>
            <pc:sldMk cId="1815862774" sldId="313"/>
            <ac:picMk id="2" creationId="{0007776B-18DC-3CC1-5B73-86113D508D3B}"/>
          </ac:picMkLst>
        </pc:picChg>
        <pc:picChg chg="mod">
          <ac:chgData name="Wang, Wenwu Prof (CVSSP)" userId="5cff3a9f-d89f-4d7f-90a1-7b9ace01e059" providerId="ADAL" clId="{869422D6-8E05-47FE-9CDE-8C57AB8CF29C}" dt="2023-05-26T21:24:23.245" v="1129" actId="1076"/>
          <ac:picMkLst>
            <pc:docMk/>
            <pc:sldMk cId="1815862774" sldId="313"/>
            <ac:picMk id="6" creationId="{C110F972-74C7-47DF-0F75-9F8DE82F7E3D}"/>
          </ac:picMkLst>
        </pc:picChg>
        <pc:picChg chg="mod">
          <ac:chgData name="Wang, Wenwu Prof (CVSSP)" userId="5cff3a9f-d89f-4d7f-90a1-7b9ace01e059" providerId="ADAL" clId="{869422D6-8E05-47FE-9CDE-8C57AB8CF29C}" dt="2023-05-26T21:24:23.245" v="1129" actId="1076"/>
          <ac:picMkLst>
            <pc:docMk/>
            <pc:sldMk cId="1815862774" sldId="313"/>
            <ac:picMk id="7" creationId="{F87D1863-64BD-7965-70B9-2B48F49E6214}"/>
          </ac:picMkLst>
        </pc:picChg>
      </pc:sldChg>
      <pc:sldChg chg="addSp modSp mod setBg modShow">
        <pc:chgData name="Wang, Wenwu Prof (CVSSP)" userId="5cff3a9f-d89f-4d7f-90a1-7b9ace01e059" providerId="ADAL" clId="{869422D6-8E05-47FE-9CDE-8C57AB8CF29C}" dt="2023-05-27T06:44:33.280" v="2533" actId="729"/>
        <pc:sldMkLst>
          <pc:docMk/>
          <pc:sldMk cId="339034988" sldId="314"/>
        </pc:sldMkLst>
        <pc:spChg chg="mod">
          <ac:chgData name="Wang, Wenwu Prof (CVSSP)" userId="5cff3a9f-d89f-4d7f-90a1-7b9ace01e059" providerId="ADAL" clId="{869422D6-8E05-47FE-9CDE-8C57AB8CF29C}" dt="2023-05-26T20:09:56.637" v="48"/>
          <ac:spMkLst>
            <pc:docMk/>
            <pc:sldMk cId="339034988" sldId="314"/>
            <ac:spMk id="4" creationId="{63EF68F8-8BEB-8AB4-C3F7-D0A0CEEC6F6D}"/>
          </ac:spMkLst>
        </pc:spChg>
        <pc:spChg chg="mod">
          <ac:chgData name="Wang, Wenwu Prof (CVSSP)" userId="5cff3a9f-d89f-4d7f-90a1-7b9ace01e059" providerId="ADAL" clId="{869422D6-8E05-47FE-9CDE-8C57AB8CF29C}" dt="2023-05-26T21:24:49.168" v="1133" actId="1076"/>
          <ac:spMkLst>
            <pc:docMk/>
            <pc:sldMk cId="339034988" sldId="314"/>
            <ac:spMk id="5" creationId="{E20627EB-00BB-FE57-7F08-7309250A5AE9}"/>
          </ac:spMkLst>
        </pc:spChg>
        <pc:picChg chg="add mod">
          <ac:chgData name="Wang, Wenwu Prof (CVSSP)" userId="5cff3a9f-d89f-4d7f-90a1-7b9ace01e059" providerId="ADAL" clId="{869422D6-8E05-47FE-9CDE-8C57AB8CF29C}" dt="2023-05-26T23:44:46.504" v="2158" actId="1076"/>
          <ac:picMkLst>
            <pc:docMk/>
            <pc:sldMk cId="339034988" sldId="314"/>
            <ac:picMk id="2" creationId="{33F41D8D-115A-17A9-BB6F-31BA1EE7A143}"/>
          </ac:picMkLst>
        </pc:picChg>
        <pc:picChg chg="mod">
          <ac:chgData name="Wang, Wenwu Prof (CVSSP)" userId="5cff3a9f-d89f-4d7f-90a1-7b9ace01e059" providerId="ADAL" clId="{869422D6-8E05-47FE-9CDE-8C57AB8CF29C}" dt="2023-05-26T21:24:43.637" v="1132" actId="1076"/>
          <ac:picMkLst>
            <pc:docMk/>
            <pc:sldMk cId="339034988" sldId="314"/>
            <ac:picMk id="5122" creationId="{F454B21B-97F9-0D94-9D17-FD42F9DB54E8}"/>
          </ac:picMkLst>
        </pc:picChg>
      </pc:sldChg>
      <pc:sldChg chg="addSp modSp mod setBg modShow">
        <pc:chgData name="Wang, Wenwu Prof (CVSSP)" userId="5cff3a9f-d89f-4d7f-90a1-7b9ace01e059" providerId="ADAL" clId="{869422D6-8E05-47FE-9CDE-8C57AB8CF29C}" dt="2023-05-26T23:44:52.937" v="2159" actId="1076"/>
        <pc:sldMkLst>
          <pc:docMk/>
          <pc:sldMk cId="425249311" sldId="315"/>
        </pc:sldMkLst>
        <pc:spChg chg="mod">
          <ac:chgData name="Wang, Wenwu Prof (CVSSP)" userId="5cff3a9f-d89f-4d7f-90a1-7b9ace01e059" providerId="ADAL" clId="{869422D6-8E05-47FE-9CDE-8C57AB8CF29C}" dt="2023-05-26T20:09:56.637" v="48"/>
          <ac:spMkLst>
            <pc:docMk/>
            <pc:sldMk cId="425249311" sldId="315"/>
            <ac:spMk id="4" creationId="{63EF68F8-8BEB-8AB4-C3F7-D0A0CEEC6F6D}"/>
          </ac:spMkLst>
        </pc:spChg>
        <pc:spChg chg="mod">
          <ac:chgData name="Wang, Wenwu Prof (CVSSP)" userId="5cff3a9f-d89f-4d7f-90a1-7b9ace01e059" providerId="ADAL" clId="{869422D6-8E05-47FE-9CDE-8C57AB8CF29C}" dt="2023-05-26T21:25:50.894" v="1136" actId="1076"/>
          <ac:spMkLst>
            <pc:docMk/>
            <pc:sldMk cId="425249311" sldId="315"/>
            <ac:spMk id="5" creationId="{E20627EB-00BB-FE57-7F08-7309250A5AE9}"/>
          </ac:spMkLst>
        </pc:spChg>
        <pc:picChg chg="mod">
          <ac:chgData name="Wang, Wenwu Prof (CVSSP)" userId="5cff3a9f-d89f-4d7f-90a1-7b9ace01e059" providerId="ADAL" clId="{869422D6-8E05-47FE-9CDE-8C57AB8CF29C}" dt="2023-05-26T21:25:43.856" v="1135" actId="1076"/>
          <ac:picMkLst>
            <pc:docMk/>
            <pc:sldMk cId="425249311" sldId="315"/>
            <ac:picMk id="2" creationId="{7DD33226-8144-2A97-4157-C4BB03F7740D}"/>
          </ac:picMkLst>
        </pc:picChg>
        <pc:picChg chg="mod">
          <ac:chgData name="Wang, Wenwu Prof (CVSSP)" userId="5cff3a9f-d89f-4d7f-90a1-7b9ace01e059" providerId="ADAL" clId="{869422D6-8E05-47FE-9CDE-8C57AB8CF29C}" dt="2023-05-26T21:25:43.856" v="1135" actId="1076"/>
          <ac:picMkLst>
            <pc:docMk/>
            <pc:sldMk cId="425249311" sldId="315"/>
            <ac:picMk id="3" creationId="{4C8CD6D1-0AF7-777F-A85C-36B7943184AA}"/>
          </ac:picMkLst>
        </pc:picChg>
        <pc:picChg chg="add mod">
          <ac:chgData name="Wang, Wenwu Prof (CVSSP)" userId="5cff3a9f-d89f-4d7f-90a1-7b9ace01e059" providerId="ADAL" clId="{869422D6-8E05-47FE-9CDE-8C57AB8CF29C}" dt="2023-05-26T23:44:52.937" v="2159" actId="1076"/>
          <ac:picMkLst>
            <pc:docMk/>
            <pc:sldMk cId="425249311" sldId="315"/>
            <ac:picMk id="6" creationId="{82F3E0CD-8068-C036-A631-223F619AB67A}"/>
          </ac:picMkLst>
        </pc:picChg>
      </pc:sldChg>
      <pc:sldChg chg="addSp modSp mod ord setBg">
        <pc:chgData name="Wang, Wenwu Prof (CVSSP)" userId="5cff3a9f-d89f-4d7f-90a1-7b9ace01e059" providerId="ADAL" clId="{869422D6-8E05-47FE-9CDE-8C57AB8CF29C}" dt="2023-05-26T23:44:56.449" v="2160" actId="1076"/>
        <pc:sldMkLst>
          <pc:docMk/>
          <pc:sldMk cId="2058105867" sldId="317"/>
        </pc:sldMkLst>
        <pc:spChg chg="mod">
          <ac:chgData name="Wang, Wenwu Prof (CVSSP)" userId="5cff3a9f-d89f-4d7f-90a1-7b9ace01e059" providerId="ADAL" clId="{869422D6-8E05-47FE-9CDE-8C57AB8CF29C}" dt="2023-05-26T20:09:56.637" v="48"/>
          <ac:spMkLst>
            <pc:docMk/>
            <pc:sldMk cId="2058105867" sldId="317"/>
            <ac:spMk id="4" creationId="{D8E90A20-2BC0-3C49-15D7-26BD7FC87C77}"/>
          </ac:spMkLst>
        </pc:spChg>
        <pc:spChg chg="mod">
          <ac:chgData name="Wang, Wenwu Prof (CVSSP)" userId="5cff3a9f-d89f-4d7f-90a1-7b9ace01e059" providerId="ADAL" clId="{869422D6-8E05-47FE-9CDE-8C57AB8CF29C}" dt="2023-05-26T22:58:39.961" v="1799" actId="20577"/>
          <ac:spMkLst>
            <pc:docMk/>
            <pc:sldMk cId="2058105867" sldId="317"/>
            <ac:spMk id="5" creationId="{8F14D0A3-8F8E-7E41-3F15-AE2E6E8C8DB6}"/>
          </ac:spMkLst>
        </pc:spChg>
        <pc:spChg chg="mod">
          <ac:chgData name="Wang, Wenwu Prof (CVSSP)" userId="5cff3a9f-d89f-4d7f-90a1-7b9ace01e059" providerId="ADAL" clId="{869422D6-8E05-47FE-9CDE-8C57AB8CF29C}" dt="2023-05-26T21:26:26.003" v="1164" actId="1035"/>
          <ac:spMkLst>
            <pc:docMk/>
            <pc:sldMk cId="2058105867" sldId="317"/>
            <ac:spMk id="6" creationId="{684F8C73-0309-059B-49D2-D704FBFD2971}"/>
          </ac:spMkLst>
        </pc:spChg>
        <pc:spChg chg="mod">
          <ac:chgData name="Wang, Wenwu Prof (CVSSP)" userId="5cff3a9f-d89f-4d7f-90a1-7b9ace01e059" providerId="ADAL" clId="{869422D6-8E05-47FE-9CDE-8C57AB8CF29C}" dt="2023-05-26T21:26:26.003" v="1164" actId="1035"/>
          <ac:spMkLst>
            <pc:docMk/>
            <pc:sldMk cId="2058105867" sldId="317"/>
            <ac:spMk id="12" creationId="{39A7ABA0-DE04-A383-22E9-ACFF10EF2295}"/>
          </ac:spMkLst>
        </pc:spChg>
        <pc:spChg chg="mod">
          <ac:chgData name="Wang, Wenwu Prof (CVSSP)" userId="5cff3a9f-d89f-4d7f-90a1-7b9ace01e059" providerId="ADAL" clId="{869422D6-8E05-47FE-9CDE-8C57AB8CF29C}" dt="2023-05-26T21:26:26.003" v="1164" actId="1035"/>
          <ac:spMkLst>
            <pc:docMk/>
            <pc:sldMk cId="2058105867" sldId="317"/>
            <ac:spMk id="13" creationId="{DBA98C29-E102-206A-0CFE-9BE064005E10}"/>
          </ac:spMkLst>
        </pc:spChg>
        <pc:picChg chg="add mod">
          <ac:chgData name="Wang, Wenwu Prof (CVSSP)" userId="5cff3a9f-d89f-4d7f-90a1-7b9ace01e059" providerId="ADAL" clId="{869422D6-8E05-47FE-9CDE-8C57AB8CF29C}" dt="2023-05-26T23:44:56.449" v="2160" actId="1076"/>
          <ac:picMkLst>
            <pc:docMk/>
            <pc:sldMk cId="2058105867" sldId="317"/>
            <ac:picMk id="2" creationId="{085C5769-3C07-BCCC-8B4D-97D614544DFF}"/>
          </ac:picMkLst>
        </pc:picChg>
        <pc:picChg chg="mod">
          <ac:chgData name="Wang, Wenwu Prof (CVSSP)" userId="5cff3a9f-d89f-4d7f-90a1-7b9ace01e059" providerId="ADAL" clId="{869422D6-8E05-47FE-9CDE-8C57AB8CF29C}" dt="2023-05-26T21:26:26.003" v="1164" actId="1035"/>
          <ac:picMkLst>
            <pc:docMk/>
            <pc:sldMk cId="2058105867" sldId="317"/>
            <ac:picMk id="15" creationId="{8F256C92-B890-7510-8091-0EA77CB2D5E9}"/>
          </ac:picMkLst>
        </pc:picChg>
      </pc:sldChg>
      <pc:sldChg chg="addSp delSp modSp mod setBg modShow">
        <pc:chgData name="Wang, Wenwu Prof (CVSSP)" userId="5cff3a9f-d89f-4d7f-90a1-7b9ace01e059" providerId="ADAL" clId="{869422D6-8E05-47FE-9CDE-8C57AB8CF29C}" dt="2023-05-26T23:45:03.928" v="2162" actId="1076"/>
        <pc:sldMkLst>
          <pc:docMk/>
          <pc:sldMk cId="2328006113" sldId="318"/>
        </pc:sldMkLst>
        <pc:spChg chg="mod">
          <ac:chgData name="Wang, Wenwu Prof (CVSSP)" userId="5cff3a9f-d89f-4d7f-90a1-7b9ace01e059" providerId="ADAL" clId="{869422D6-8E05-47FE-9CDE-8C57AB8CF29C}" dt="2023-05-26T21:39:33.721" v="1406" actId="1076"/>
          <ac:spMkLst>
            <pc:docMk/>
            <pc:sldMk cId="2328006113" sldId="318"/>
            <ac:spMk id="4" creationId="{D8E90A20-2BC0-3C49-15D7-26BD7FC87C77}"/>
          </ac:spMkLst>
        </pc:spChg>
        <pc:spChg chg="mod">
          <ac:chgData name="Wang, Wenwu Prof (CVSSP)" userId="5cff3a9f-d89f-4d7f-90a1-7b9ace01e059" providerId="ADAL" clId="{869422D6-8E05-47FE-9CDE-8C57AB8CF29C}" dt="2023-05-26T21:27:36.958" v="1167" actId="1076"/>
          <ac:spMkLst>
            <pc:docMk/>
            <pc:sldMk cId="2328006113" sldId="318"/>
            <ac:spMk id="5" creationId="{8F14D0A3-8F8E-7E41-3F15-AE2E6E8C8DB6}"/>
          </ac:spMkLst>
        </pc:spChg>
        <pc:spChg chg="add del mod">
          <ac:chgData name="Wang, Wenwu Prof (CVSSP)" userId="5cff3a9f-d89f-4d7f-90a1-7b9ace01e059" providerId="ADAL" clId="{869422D6-8E05-47FE-9CDE-8C57AB8CF29C}" dt="2023-05-26T21:39:33.721" v="1406" actId="1076"/>
          <ac:spMkLst>
            <pc:docMk/>
            <pc:sldMk cId="2328006113" sldId="318"/>
            <ac:spMk id="25" creationId="{D11AC8AC-608F-1449-E780-09309D548574}"/>
          </ac:spMkLst>
        </pc:spChg>
        <pc:spChg chg="mod">
          <ac:chgData name="Wang, Wenwu Prof (CVSSP)" userId="5cff3a9f-d89f-4d7f-90a1-7b9ace01e059" providerId="ADAL" clId="{869422D6-8E05-47FE-9CDE-8C57AB8CF29C}" dt="2023-05-26T21:39:33.721" v="1406" actId="1076"/>
          <ac:spMkLst>
            <pc:docMk/>
            <pc:sldMk cId="2328006113" sldId="318"/>
            <ac:spMk id="26" creationId="{86B4E7C7-324D-3777-14EE-C2644BC39EF4}"/>
          </ac:spMkLst>
        </pc:spChg>
        <pc:spChg chg="add del mod">
          <ac:chgData name="Wang, Wenwu Prof (CVSSP)" userId="5cff3a9f-d89f-4d7f-90a1-7b9ace01e059" providerId="ADAL" clId="{869422D6-8E05-47FE-9CDE-8C57AB8CF29C}" dt="2023-05-26T21:39:33.721" v="1406" actId="1076"/>
          <ac:spMkLst>
            <pc:docMk/>
            <pc:sldMk cId="2328006113" sldId="318"/>
            <ac:spMk id="80" creationId="{FEDAE67C-2115-D1BF-C45A-04F0A912C134}"/>
          </ac:spMkLst>
        </pc:spChg>
        <pc:spChg chg="add del mod">
          <ac:chgData name="Wang, Wenwu Prof (CVSSP)" userId="5cff3a9f-d89f-4d7f-90a1-7b9ace01e059" providerId="ADAL" clId="{869422D6-8E05-47FE-9CDE-8C57AB8CF29C}" dt="2023-05-26T21:39:33.721" v="1406" actId="1076"/>
          <ac:spMkLst>
            <pc:docMk/>
            <pc:sldMk cId="2328006113" sldId="318"/>
            <ac:spMk id="81" creationId="{E5065CFC-A6B3-7C9F-918E-503AE0A70AE5}"/>
          </ac:spMkLst>
        </pc:spChg>
        <pc:spChg chg="add del mod">
          <ac:chgData name="Wang, Wenwu Prof (CVSSP)" userId="5cff3a9f-d89f-4d7f-90a1-7b9ace01e059" providerId="ADAL" clId="{869422D6-8E05-47FE-9CDE-8C57AB8CF29C}" dt="2023-05-26T21:39:33.721" v="1406" actId="1076"/>
          <ac:spMkLst>
            <pc:docMk/>
            <pc:sldMk cId="2328006113" sldId="318"/>
            <ac:spMk id="82" creationId="{12206509-854A-5F35-4389-6237EB90745B}"/>
          </ac:spMkLst>
        </pc:spChg>
        <pc:spChg chg="add del mod">
          <ac:chgData name="Wang, Wenwu Prof (CVSSP)" userId="5cff3a9f-d89f-4d7f-90a1-7b9ace01e059" providerId="ADAL" clId="{869422D6-8E05-47FE-9CDE-8C57AB8CF29C}" dt="2023-05-26T21:39:33.721" v="1406" actId="1076"/>
          <ac:spMkLst>
            <pc:docMk/>
            <pc:sldMk cId="2328006113" sldId="318"/>
            <ac:spMk id="83" creationId="{D86978C5-DB1E-1A0E-08C1-24A1E98D321C}"/>
          </ac:spMkLst>
        </pc:spChg>
        <pc:spChg chg="add del mod">
          <ac:chgData name="Wang, Wenwu Prof (CVSSP)" userId="5cff3a9f-d89f-4d7f-90a1-7b9ace01e059" providerId="ADAL" clId="{869422D6-8E05-47FE-9CDE-8C57AB8CF29C}" dt="2023-05-26T21:39:33.721" v="1406" actId="1076"/>
          <ac:spMkLst>
            <pc:docMk/>
            <pc:sldMk cId="2328006113" sldId="318"/>
            <ac:spMk id="87" creationId="{739DE90F-BDCC-FF20-A778-F34802C287D2}"/>
          </ac:spMkLst>
        </pc:spChg>
        <pc:spChg chg="add del mod">
          <ac:chgData name="Wang, Wenwu Prof (CVSSP)" userId="5cff3a9f-d89f-4d7f-90a1-7b9ace01e059" providerId="ADAL" clId="{869422D6-8E05-47FE-9CDE-8C57AB8CF29C}" dt="2023-05-26T21:39:33.721" v="1406" actId="1076"/>
          <ac:spMkLst>
            <pc:docMk/>
            <pc:sldMk cId="2328006113" sldId="318"/>
            <ac:spMk id="91" creationId="{E7897BFB-544F-E038-2328-BD4AC378306C}"/>
          </ac:spMkLst>
        </pc:spChg>
        <pc:spChg chg="add del mod">
          <ac:chgData name="Wang, Wenwu Prof (CVSSP)" userId="5cff3a9f-d89f-4d7f-90a1-7b9ace01e059" providerId="ADAL" clId="{869422D6-8E05-47FE-9CDE-8C57AB8CF29C}" dt="2023-05-26T21:39:33.721" v="1406" actId="1076"/>
          <ac:spMkLst>
            <pc:docMk/>
            <pc:sldMk cId="2328006113" sldId="318"/>
            <ac:spMk id="92" creationId="{D09C2FEF-00C1-5EBB-0AF4-E6BCB8FDD479}"/>
          </ac:spMkLst>
        </pc:spChg>
        <pc:spChg chg="add del mod">
          <ac:chgData name="Wang, Wenwu Prof (CVSSP)" userId="5cff3a9f-d89f-4d7f-90a1-7b9ace01e059" providerId="ADAL" clId="{869422D6-8E05-47FE-9CDE-8C57AB8CF29C}" dt="2023-05-26T21:39:33.721" v="1406" actId="1076"/>
          <ac:spMkLst>
            <pc:docMk/>
            <pc:sldMk cId="2328006113" sldId="318"/>
            <ac:spMk id="93" creationId="{AE650853-C931-909B-7C02-24F28E0D6A4D}"/>
          </ac:spMkLst>
        </pc:spChg>
        <pc:spChg chg="add del mod">
          <ac:chgData name="Wang, Wenwu Prof (CVSSP)" userId="5cff3a9f-d89f-4d7f-90a1-7b9ace01e059" providerId="ADAL" clId="{869422D6-8E05-47FE-9CDE-8C57AB8CF29C}" dt="2023-05-26T21:39:33.721" v="1406" actId="1076"/>
          <ac:spMkLst>
            <pc:docMk/>
            <pc:sldMk cId="2328006113" sldId="318"/>
            <ac:spMk id="98" creationId="{3251D205-0366-B954-16F9-18B037112522}"/>
          </ac:spMkLst>
        </pc:spChg>
        <pc:spChg chg="add del mod">
          <ac:chgData name="Wang, Wenwu Prof (CVSSP)" userId="5cff3a9f-d89f-4d7f-90a1-7b9ace01e059" providerId="ADAL" clId="{869422D6-8E05-47FE-9CDE-8C57AB8CF29C}" dt="2023-05-26T21:39:33.721" v="1406" actId="1076"/>
          <ac:spMkLst>
            <pc:docMk/>
            <pc:sldMk cId="2328006113" sldId="318"/>
            <ac:spMk id="99" creationId="{AEEB3B09-0A10-A14A-2FDF-D2B5E892AC10}"/>
          </ac:spMkLst>
        </pc:spChg>
        <pc:grpChg chg="add del mod">
          <ac:chgData name="Wang, Wenwu Prof (CVSSP)" userId="5cff3a9f-d89f-4d7f-90a1-7b9ace01e059" providerId="ADAL" clId="{869422D6-8E05-47FE-9CDE-8C57AB8CF29C}" dt="2023-05-26T21:39:33.721" v="1406" actId="1076"/>
          <ac:grpSpMkLst>
            <pc:docMk/>
            <pc:sldMk cId="2328006113" sldId="318"/>
            <ac:grpSpMk id="79" creationId="{F9196CF4-FB25-C3E7-843F-1AE0990D8CAF}"/>
          </ac:grpSpMkLst>
        </pc:grpChg>
        <pc:grpChg chg="add del mod">
          <ac:chgData name="Wang, Wenwu Prof (CVSSP)" userId="5cff3a9f-d89f-4d7f-90a1-7b9ace01e059" providerId="ADAL" clId="{869422D6-8E05-47FE-9CDE-8C57AB8CF29C}" dt="2023-05-26T21:39:33.721" v="1406" actId="1076"/>
          <ac:grpSpMkLst>
            <pc:docMk/>
            <pc:sldMk cId="2328006113" sldId="318"/>
            <ac:grpSpMk id="96" creationId="{3D69CF89-3128-62FC-CA37-D1F3254C2433}"/>
          </ac:grpSpMkLst>
        </pc:grpChg>
        <pc:picChg chg="add del mod">
          <ac:chgData name="Wang, Wenwu Prof (CVSSP)" userId="5cff3a9f-d89f-4d7f-90a1-7b9ace01e059" providerId="ADAL" clId="{869422D6-8E05-47FE-9CDE-8C57AB8CF29C}" dt="2023-05-26T21:39:05.038" v="1401" actId="478"/>
          <ac:picMkLst>
            <pc:docMk/>
            <pc:sldMk cId="2328006113" sldId="318"/>
            <ac:picMk id="2" creationId="{A7E07112-E083-7C00-8BAC-3003F4E54421}"/>
          </ac:picMkLst>
        </pc:picChg>
        <pc:picChg chg="add mod">
          <ac:chgData name="Wang, Wenwu Prof (CVSSP)" userId="5cff3a9f-d89f-4d7f-90a1-7b9ace01e059" providerId="ADAL" clId="{869422D6-8E05-47FE-9CDE-8C57AB8CF29C}" dt="2023-05-26T23:45:03.928" v="2162" actId="1076"/>
          <ac:picMkLst>
            <pc:docMk/>
            <pc:sldMk cId="2328006113" sldId="318"/>
            <ac:picMk id="3" creationId="{A451C6ED-B1CC-4012-6A12-A994D970FCD3}"/>
          </ac:picMkLst>
        </pc:picChg>
        <pc:picChg chg="add del mod">
          <ac:chgData name="Wang, Wenwu Prof (CVSSP)" userId="5cff3a9f-d89f-4d7f-90a1-7b9ace01e059" providerId="ADAL" clId="{869422D6-8E05-47FE-9CDE-8C57AB8CF29C}" dt="2023-05-26T21:39:33.721" v="1406" actId="1076"/>
          <ac:picMkLst>
            <pc:docMk/>
            <pc:sldMk cId="2328006113" sldId="318"/>
            <ac:picMk id="16" creationId="{58927112-5893-F098-253F-679356D46D13}"/>
          </ac:picMkLst>
        </pc:picChg>
        <pc:picChg chg="add del mod">
          <ac:chgData name="Wang, Wenwu Prof (CVSSP)" userId="5cff3a9f-d89f-4d7f-90a1-7b9ace01e059" providerId="ADAL" clId="{869422D6-8E05-47FE-9CDE-8C57AB8CF29C}" dt="2023-05-26T21:39:33.721" v="1406" actId="1076"/>
          <ac:picMkLst>
            <pc:docMk/>
            <pc:sldMk cId="2328006113" sldId="318"/>
            <ac:picMk id="24" creationId="{DAC8EC1A-DED8-F08E-E7CB-BD4F1348D5C9}"/>
          </ac:picMkLst>
        </pc:picChg>
        <pc:picChg chg="add del mod">
          <ac:chgData name="Wang, Wenwu Prof (CVSSP)" userId="5cff3a9f-d89f-4d7f-90a1-7b9ace01e059" providerId="ADAL" clId="{869422D6-8E05-47FE-9CDE-8C57AB8CF29C}" dt="2023-05-26T21:39:33.721" v="1406" actId="1076"/>
          <ac:picMkLst>
            <pc:docMk/>
            <pc:sldMk cId="2328006113" sldId="318"/>
            <ac:picMk id="88" creationId="{510D195C-DCEF-6B3C-62A0-9D9858EDED10}"/>
          </ac:picMkLst>
        </pc:picChg>
        <pc:picChg chg="add del mod">
          <ac:chgData name="Wang, Wenwu Prof (CVSSP)" userId="5cff3a9f-d89f-4d7f-90a1-7b9ace01e059" providerId="ADAL" clId="{869422D6-8E05-47FE-9CDE-8C57AB8CF29C}" dt="2023-05-26T21:39:33.721" v="1406" actId="1076"/>
          <ac:picMkLst>
            <pc:docMk/>
            <pc:sldMk cId="2328006113" sldId="318"/>
            <ac:picMk id="97" creationId="{4144CBD3-8241-601F-CD70-E924A952C684}"/>
          </ac:picMkLst>
        </pc:picChg>
      </pc:sldChg>
      <pc:sldChg chg="addSp modSp mod setBg">
        <pc:chgData name="Wang, Wenwu Prof (CVSSP)" userId="5cff3a9f-d89f-4d7f-90a1-7b9ace01e059" providerId="ADAL" clId="{869422D6-8E05-47FE-9CDE-8C57AB8CF29C}" dt="2023-05-26T23:45:16.056" v="2165" actId="1076"/>
        <pc:sldMkLst>
          <pc:docMk/>
          <pc:sldMk cId="519194708" sldId="319"/>
        </pc:sldMkLst>
        <pc:spChg chg="mod">
          <ac:chgData name="Wang, Wenwu Prof (CVSSP)" userId="5cff3a9f-d89f-4d7f-90a1-7b9ace01e059" providerId="ADAL" clId="{869422D6-8E05-47FE-9CDE-8C57AB8CF29C}" dt="2023-05-26T20:09:56.637" v="48"/>
          <ac:spMkLst>
            <pc:docMk/>
            <pc:sldMk cId="519194708" sldId="319"/>
            <ac:spMk id="4" creationId="{44D11B0D-015B-5FB8-84F9-3A1A84488C4E}"/>
          </ac:spMkLst>
        </pc:spChg>
        <pc:spChg chg="mod">
          <ac:chgData name="Wang, Wenwu Prof (CVSSP)" userId="5cff3a9f-d89f-4d7f-90a1-7b9ace01e059" providerId="ADAL" clId="{869422D6-8E05-47FE-9CDE-8C57AB8CF29C}" dt="2023-05-26T21:27:49.492" v="1169" actId="1076"/>
          <ac:spMkLst>
            <pc:docMk/>
            <pc:sldMk cId="519194708" sldId="319"/>
            <ac:spMk id="5" creationId="{97699E47-E474-7C26-4915-61B544C3E233}"/>
          </ac:spMkLst>
        </pc:spChg>
        <pc:spChg chg="add mod">
          <ac:chgData name="Wang, Wenwu Prof (CVSSP)" userId="5cff3a9f-d89f-4d7f-90a1-7b9ace01e059" providerId="ADAL" clId="{869422D6-8E05-47FE-9CDE-8C57AB8CF29C}" dt="2023-05-26T22:55:25.475" v="1794" actId="113"/>
          <ac:spMkLst>
            <pc:docMk/>
            <pc:sldMk cId="519194708" sldId="319"/>
            <ac:spMk id="9" creationId="{F0C1A4DE-008B-59F1-0B62-AA35C3518C1B}"/>
          </ac:spMkLst>
        </pc:spChg>
        <pc:picChg chg="add mod">
          <ac:chgData name="Wang, Wenwu Prof (CVSSP)" userId="5cff3a9f-d89f-4d7f-90a1-7b9ace01e059" providerId="ADAL" clId="{869422D6-8E05-47FE-9CDE-8C57AB8CF29C}" dt="2023-05-26T23:45:16.056" v="2165" actId="1076"/>
          <ac:picMkLst>
            <pc:docMk/>
            <pc:sldMk cId="519194708" sldId="319"/>
            <ac:picMk id="2" creationId="{90D012D2-0362-D7F4-E6E1-188C9B706DF8}"/>
          </ac:picMkLst>
        </pc:picChg>
      </pc:sldChg>
      <pc:sldChg chg="addSp modSp mod setBg modShow">
        <pc:chgData name="Wang, Wenwu Prof (CVSSP)" userId="5cff3a9f-d89f-4d7f-90a1-7b9ace01e059" providerId="ADAL" clId="{869422D6-8E05-47FE-9CDE-8C57AB8CF29C}" dt="2023-05-26T23:45:21.673" v="2166"/>
        <pc:sldMkLst>
          <pc:docMk/>
          <pc:sldMk cId="2135741509" sldId="320"/>
        </pc:sldMkLst>
        <pc:spChg chg="mod">
          <ac:chgData name="Wang, Wenwu Prof (CVSSP)" userId="5cff3a9f-d89f-4d7f-90a1-7b9ace01e059" providerId="ADAL" clId="{869422D6-8E05-47FE-9CDE-8C57AB8CF29C}" dt="2023-05-26T20:09:56.637" v="48"/>
          <ac:spMkLst>
            <pc:docMk/>
            <pc:sldMk cId="2135741509" sldId="320"/>
            <ac:spMk id="4" creationId="{AA3CDAAB-8D00-7DB0-F760-66FA206A3081}"/>
          </ac:spMkLst>
        </pc:spChg>
        <pc:spChg chg="mod">
          <ac:chgData name="Wang, Wenwu Prof (CVSSP)" userId="5cff3a9f-d89f-4d7f-90a1-7b9ace01e059" providerId="ADAL" clId="{869422D6-8E05-47FE-9CDE-8C57AB8CF29C}" dt="2023-05-26T21:28:31.133" v="1209" actId="1076"/>
          <ac:spMkLst>
            <pc:docMk/>
            <pc:sldMk cId="2135741509" sldId="320"/>
            <ac:spMk id="5" creationId="{5428C57D-3027-2601-27CA-D228D4BD988C}"/>
          </ac:spMkLst>
        </pc:spChg>
        <pc:spChg chg="mod">
          <ac:chgData name="Wang, Wenwu Prof (CVSSP)" userId="5cff3a9f-d89f-4d7f-90a1-7b9ace01e059" providerId="ADAL" clId="{869422D6-8E05-47FE-9CDE-8C57AB8CF29C}" dt="2023-05-26T21:28:24.086" v="1208" actId="1037"/>
          <ac:spMkLst>
            <pc:docMk/>
            <pc:sldMk cId="2135741509" sldId="320"/>
            <ac:spMk id="9" creationId="{2979E3C1-E79D-6FF9-C213-D7B9F062B157}"/>
          </ac:spMkLst>
        </pc:spChg>
        <pc:spChg chg="mod">
          <ac:chgData name="Wang, Wenwu Prof (CVSSP)" userId="5cff3a9f-d89f-4d7f-90a1-7b9ace01e059" providerId="ADAL" clId="{869422D6-8E05-47FE-9CDE-8C57AB8CF29C}" dt="2023-05-26T21:28:24.086" v="1208" actId="1037"/>
          <ac:spMkLst>
            <pc:docMk/>
            <pc:sldMk cId="2135741509" sldId="320"/>
            <ac:spMk id="10" creationId="{97CA9F4E-3C0C-2C01-E9E0-2B1FE6F3DE97}"/>
          </ac:spMkLst>
        </pc:spChg>
        <pc:spChg chg="mod">
          <ac:chgData name="Wang, Wenwu Prof (CVSSP)" userId="5cff3a9f-d89f-4d7f-90a1-7b9ace01e059" providerId="ADAL" clId="{869422D6-8E05-47FE-9CDE-8C57AB8CF29C}" dt="2023-05-26T21:28:24.086" v="1208" actId="1037"/>
          <ac:spMkLst>
            <pc:docMk/>
            <pc:sldMk cId="2135741509" sldId="320"/>
            <ac:spMk id="11" creationId="{7C14D86B-F293-97BE-D080-2974FD701EF8}"/>
          </ac:spMkLst>
        </pc:spChg>
        <pc:spChg chg="mod">
          <ac:chgData name="Wang, Wenwu Prof (CVSSP)" userId="5cff3a9f-d89f-4d7f-90a1-7b9ace01e059" providerId="ADAL" clId="{869422D6-8E05-47FE-9CDE-8C57AB8CF29C}" dt="2023-05-26T21:28:24.086" v="1208" actId="1037"/>
          <ac:spMkLst>
            <pc:docMk/>
            <pc:sldMk cId="2135741509" sldId="320"/>
            <ac:spMk id="12" creationId="{8B7F1429-E5C4-C3A3-9895-2AC449980751}"/>
          </ac:spMkLst>
        </pc:spChg>
        <pc:spChg chg="mod">
          <ac:chgData name="Wang, Wenwu Prof (CVSSP)" userId="5cff3a9f-d89f-4d7f-90a1-7b9ace01e059" providerId="ADAL" clId="{869422D6-8E05-47FE-9CDE-8C57AB8CF29C}" dt="2023-05-26T21:28:24.086" v="1208" actId="1037"/>
          <ac:spMkLst>
            <pc:docMk/>
            <pc:sldMk cId="2135741509" sldId="320"/>
            <ac:spMk id="13" creationId="{957E9812-F3D8-DC07-777C-1E3EB12969A3}"/>
          </ac:spMkLst>
        </pc:spChg>
        <pc:spChg chg="mod">
          <ac:chgData name="Wang, Wenwu Prof (CVSSP)" userId="5cff3a9f-d89f-4d7f-90a1-7b9ace01e059" providerId="ADAL" clId="{869422D6-8E05-47FE-9CDE-8C57AB8CF29C}" dt="2023-05-26T21:28:24.086" v="1208" actId="1037"/>
          <ac:spMkLst>
            <pc:docMk/>
            <pc:sldMk cId="2135741509" sldId="320"/>
            <ac:spMk id="14" creationId="{E6CD1559-4179-D13C-BD9D-D4C925E5FC0E}"/>
          </ac:spMkLst>
        </pc:spChg>
        <pc:spChg chg="mod">
          <ac:chgData name="Wang, Wenwu Prof (CVSSP)" userId="5cff3a9f-d89f-4d7f-90a1-7b9ace01e059" providerId="ADAL" clId="{869422D6-8E05-47FE-9CDE-8C57AB8CF29C}" dt="2023-05-26T21:28:24.086" v="1208" actId="1037"/>
          <ac:spMkLst>
            <pc:docMk/>
            <pc:sldMk cId="2135741509" sldId="320"/>
            <ac:spMk id="15" creationId="{9CAF3ECB-8114-D2A8-186A-900557CDFAE0}"/>
          </ac:spMkLst>
        </pc:spChg>
        <pc:spChg chg="mod">
          <ac:chgData name="Wang, Wenwu Prof (CVSSP)" userId="5cff3a9f-d89f-4d7f-90a1-7b9ace01e059" providerId="ADAL" clId="{869422D6-8E05-47FE-9CDE-8C57AB8CF29C}" dt="2023-05-26T21:28:24.086" v="1208" actId="1037"/>
          <ac:spMkLst>
            <pc:docMk/>
            <pc:sldMk cId="2135741509" sldId="320"/>
            <ac:spMk id="16" creationId="{FA0E7002-6FB5-8F30-1236-9F9470D548A7}"/>
          </ac:spMkLst>
        </pc:spChg>
        <pc:spChg chg="mod">
          <ac:chgData name="Wang, Wenwu Prof (CVSSP)" userId="5cff3a9f-d89f-4d7f-90a1-7b9ace01e059" providerId="ADAL" clId="{869422D6-8E05-47FE-9CDE-8C57AB8CF29C}" dt="2023-05-26T21:28:24.086" v="1208" actId="1037"/>
          <ac:spMkLst>
            <pc:docMk/>
            <pc:sldMk cId="2135741509" sldId="320"/>
            <ac:spMk id="17" creationId="{B81D3551-216B-67F3-A058-08DB0C0BC69F}"/>
          </ac:spMkLst>
        </pc:spChg>
        <pc:spChg chg="mod">
          <ac:chgData name="Wang, Wenwu Prof (CVSSP)" userId="5cff3a9f-d89f-4d7f-90a1-7b9ace01e059" providerId="ADAL" clId="{869422D6-8E05-47FE-9CDE-8C57AB8CF29C}" dt="2023-05-26T21:28:24.086" v="1208" actId="1037"/>
          <ac:spMkLst>
            <pc:docMk/>
            <pc:sldMk cId="2135741509" sldId="320"/>
            <ac:spMk id="18" creationId="{8AA14A6D-0EE0-4344-37DA-E22ED303BB5D}"/>
          </ac:spMkLst>
        </pc:spChg>
        <pc:spChg chg="mod">
          <ac:chgData name="Wang, Wenwu Prof (CVSSP)" userId="5cff3a9f-d89f-4d7f-90a1-7b9ace01e059" providerId="ADAL" clId="{869422D6-8E05-47FE-9CDE-8C57AB8CF29C}" dt="2023-05-26T21:28:24.086" v="1208" actId="1037"/>
          <ac:spMkLst>
            <pc:docMk/>
            <pc:sldMk cId="2135741509" sldId="320"/>
            <ac:spMk id="19" creationId="{D68E237A-FCC0-1D66-9382-3F8F3F1457D1}"/>
          </ac:spMkLst>
        </pc:spChg>
        <pc:spChg chg="mod">
          <ac:chgData name="Wang, Wenwu Prof (CVSSP)" userId="5cff3a9f-d89f-4d7f-90a1-7b9ace01e059" providerId="ADAL" clId="{869422D6-8E05-47FE-9CDE-8C57AB8CF29C}" dt="2023-05-26T21:28:24.086" v="1208" actId="1037"/>
          <ac:spMkLst>
            <pc:docMk/>
            <pc:sldMk cId="2135741509" sldId="320"/>
            <ac:spMk id="20" creationId="{1A13444E-4381-E0D9-9240-1526B4198807}"/>
          </ac:spMkLst>
        </pc:spChg>
        <pc:spChg chg="mod">
          <ac:chgData name="Wang, Wenwu Prof (CVSSP)" userId="5cff3a9f-d89f-4d7f-90a1-7b9ace01e059" providerId="ADAL" clId="{869422D6-8E05-47FE-9CDE-8C57AB8CF29C}" dt="2023-05-26T21:28:24.086" v="1208" actId="1037"/>
          <ac:spMkLst>
            <pc:docMk/>
            <pc:sldMk cId="2135741509" sldId="320"/>
            <ac:spMk id="21" creationId="{FD150972-5914-6E24-FA03-E6032F041F58}"/>
          </ac:spMkLst>
        </pc:spChg>
        <pc:spChg chg="mod">
          <ac:chgData name="Wang, Wenwu Prof (CVSSP)" userId="5cff3a9f-d89f-4d7f-90a1-7b9ace01e059" providerId="ADAL" clId="{869422D6-8E05-47FE-9CDE-8C57AB8CF29C}" dt="2023-05-26T21:28:24.086" v="1208" actId="1037"/>
          <ac:spMkLst>
            <pc:docMk/>
            <pc:sldMk cId="2135741509" sldId="320"/>
            <ac:spMk id="22" creationId="{07030214-5789-DE1E-75DC-745FEC4A1ACD}"/>
          </ac:spMkLst>
        </pc:spChg>
        <pc:spChg chg="mod">
          <ac:chgData name="Wang, Wenwu Prof (CVSSP)" userId="5cff3a9f-d89f-4d7f-90a1-7b9ace01e059" providerId="ADAL" clId="{869422D6-8E05-47FE-9CDE-8C57AB8CF29C}" dt="2023-05-26T21:28:24.086" v="1208" actId="1037"/>
          <ac:spMkLst>
            <pc:docMk/>
            <pc:sldMk cId="2135741509" sldId="320"/>
            <ac:spMk id="23" creationId="{844C8A94-E8B6-8F59-B481-317D34656A65}"/>
          </ac:spMkLst>
        </pc:spChg>
        <pc:spChg chg="mod">
          <ac:chgData name="Wang, Wenwu Prof (CVSSP)" userId="5cff3a9f-d89f-4d7f-90a1-7b9ace01e059" providerId="ADAL" clId="{869422D6-8E05-47FE-9CDE-8C57AB8CF29C}" dt="2023-05-26T21:28:24.086" v="1208" actId="1037"/>
          <ac:spMkLst>
            <pc:docMk/>
            <pc:sldMk cId="2135741509" sldId="320"/>
            <ac:spMk id="24" creationId="{BC451E90-188E-BEFE-8339-4DCCFCAF13A9}"/>
          </ac:spMkLst>
        </pc:spChg>
        <pc:spChg chg="mod">
          <ac:chgData name="Wang, Wenwu Prof (CVSSP)" userId="5cff3a9f-d89f-4d7f-90a1-7b9ace01e059" providerId="ADAL" clId="{869422D6-8E05-47FE-9CDE-8C57AB8CF29C}" dt="2023-05-26T21:28:24.086" v="1208" actId="1037"/>
          <ac:spMkLst>
            <pc:docMk/>
            <pc:sldMk cId="2135741509" sldId="320"/>
            <ac:spMk id="25" creationId="{765F0F43-C348-C7CA-3A7C-260328D1C3DB}"/>
          </ac:spMkLst>
        </pc:spChg>
        <pc:spChg chg="mod">
          <ac:chgData name="Wang, Wenwu Prof (CVSSP)" userId="5cff3a9f-d89f-4d7f-90a1-7b9ace01e059" providerId="ADAL" clId="{869422D6-8E05-47FE-9CDE-8C57AB8CF29C}" dt="2023-05-26T21:28:24.086" v="1208" actId="1037"/>
          <ac:spMkLst>
            <pc:docMk/>
            <pc:sldMk cId="2135741509" sldId="320"/>
            <ac:spMk id="36" creationId="{A290D011-9198-9B89-3B69-58AF9C432E55}"/>
          </ac:spMkLst>
        </pc:spChg>
        <pc:spChg chg="mod">
          <ac:chgData name="Wang, Wenwu Prof (CVSSP)" userId="5cff3a9f-d89f-4d7f-90a1-7b9ace01e059" providerId="ADAL" clId="{869422D6-8E05-47FE-9CDE-8C57AB8CF29C}" dt="2023-05-26T21:28:24.086" v="1208" actId="1037"/>
          <ac:spMkLst>
            <pc:docMk/>
            <pc:sldMk cId="2135741509" sldId="320"/>
            <ac:spMk id="40" creationId="{CEE08D8B-1350-BCC3-7618-68C31C44C790}"/>
          </ac:spMkLst>
        </pc:spChg>
        <pc:spChg chg="mod">
          <ac:chgData name="Wang, Wenwu Prof (CVSSP)" userId="5cff3a9f-d89f-4d7f-90a1-7b9ace01e059" providerId="ADAL" clId="{869422D6-8E05-47FE-9CDE-8C57AB8CF29C}" dt="2023-05-26T21:28:24.086" v="1208" actId="1037"/>
          <ac:spMkLst>
            <pc:docMk/>
            <pc:sldMk cId="2135741509" sldId="320"/>
            <ac:spMk id="41" creationId="{C518464D-191D-017B-BE50-D32CA89EC1B6}"/>
          </ac:spMkLst>
        </pc:spChg>
        <pc:spChg chg="mod">
          <ac:chgData name="Wang, Wenwu Prof (CVSSP)" userId="5cff3a9f-d89f-4d7f-90a1-7b9ace01e059" providerId="ADAL" clId="{869422D6-8E05-47FE-9CDE-8C57AB8CF29C}" dt="2023-05-26T21:28:24.086" v="1208" actId="1037"/>
          <ac:spMkLst>
            <pc:docMk/>
            <pc:sldMk cId="2135741509" sldId="320"/>
            <ac:spMk id="49" creationId="{CEBB93A7-7A77-9B62-7FC0-27A3B6531C80}"/>
          </ac:spMkLst>
        </pc:spChg>
        <pc:spChg chg="mod">
          <ac:chgData name="Wang, Wenwu Prof (CVSSP)" userId="5cff3a9f-d89f-4d7f-90a1-7b9ace01e059" providerId="ADAL" clId="{869422D6-8E05-47FE-9CDE-8C57AB8CF29C}" dt="2023-05-26T21:28:24.086" v="1208" actId="1037"/>
          <ac:spMkLst>
            <pc:docMk/>
            <pc:sldMk cId="2135741509" sldId="320"/>
            <ac:spMk id="51" creationId="{CC7DDD9A-EFB1-21D7-9262-D49DFE22AF2B}"/>
          </ac:spMkLst>
        </pc:spChg>
        <pc:spChg chg="mod">
          <ac:chgData name="Wang, Wenwu Prof (CVSSP)" userId="5cff3a9f-d89f-4d7f-90a1-7b9ace01e059" providerId="ADAL" clId="{869422D6-8E05-47FE-9CDE-8C57AB8CF29C}" dt="2023-05-26T21:28:24.086" v="1208" actId="1037"/>
          <ac:spMkLst>
            <pc:docMk/>
            <pc:sldMk cId="2135741509" sldId="320"/>
            <ac:spMk id="52" creationId="{BD720939-7F9B-815F-E5BD-91493BF27D53}"/>
          </ac:spMkLst>
        </pc:spChg>
        <pc:spChg chg="mod">
          <ac:chgData name="Wang, Wenwu Prof (CVSSP)" userId="5cff3a9f-d89f-4d7f-90a1-7b9ace01e059" providerId="ADAL" clId="{869422D6-8E05-47FE-9CDE-8C57AB8CF29C}" dt="2023-05-26T21:28:24.086" v="1208" actId="1037"/>
          <ac:spMkLst>
            <pc:docMk/>
            <pc:sldMk cId="2135741509" sldId="320"/>
            <ac:spMk id="53" creationId="{97820998-7FE0-75AC-A88C-6C1CA6C71597}"/>
          </ac:spMkLst>
        </pc:spChg>
        <pc:grpChg chg="mod">
          <ac:chgData name="Wang, Wenwu Prof (CVSSP)" userId="5cff3a9f-d89f-4d7f-90a1-7b9ace01e059" providerId="ADAL" clId="{869422D6-8E05-47FE-9CDE-8C57AB8CF29C}" dt="2023-05-26T21:28:24.086" v="1208" actId="1037"/>
          <ac:grpSpMkLst>
            <pc:docMk/>
            <pc:sldMk cId="2135741509" sldId="320"/>
            <ac:grpSpMk id="8" creationId="{5C41F5CD-0E5D-B5E8-AFB5-24A51484797C}"/>
          </ac:grpSpMkLst>
        </pc:grpChg>
        <pc:grpChg chg="mod">
          <ac:chgData name="Wang, Wenwu Prof (CVSSP)" userId="5cff3a9f-d89f-4d7f-90a1-7b9ace01e059" providerId="ADAL" clId="{869422D6-8E05-47FE-9CDE-8C57AB8CF29C}" dt="2023-05-26T21:28:24.086" v="1208" actId="1037"/>
          <ac:grpSpMkLst>
            <pc:docMk/>
            <pc:sldMk cId="2135741509" sldId="320"/>
            <ac:grpSpMk id="37" creationId="{8CFA8194-BE2D-143A-0724-1D1BAAC28CF6}"/>
          </ac:grpSpMkLst>
        </pc:grpChg>
        <pc:picChg chg="add mod">
          <ac:chgData name="Wang, Wenwu Prof (CVSSP)" userId="5cff3a9f-d89f-4d7f-90a1-7b9ace01e059" providerId="ADAL" clId="{869422D6-8E05-47FE-9CDE-8C57AB8CF29C}" dt="2023-05-26T23:45:21.673" v="2166"/>
          <ac:picMkLst>
            <pc:docMk/>
            <pc:sldMk cId="2135741509" sldId="320"/>
            <ac:picMk id="2" creationId="{1E58F534-3649-1F1D-F32E-F271DA58EA62}"/>
          </ac:picMkLst>
        </pc:picChg>
        <pc:picChg chg="mod">
          <ac:chgData name="Wang, Wenwu Prof (CVSSP)" userId="5cff3a9f-d89f-4d7f-90a1-7b9ace01e059" providerId="ADAL" clId="{869422D6-8E05-47FE-9CDE-8C57AB8CF29C}" dt="2023-05-26T21:28:24.086" v="1208" actId="1037"/>
          <ac:picMkLst>
            <pc:docMk/>
            <pc:sldMk cId="2135741509" sldId="320"/>
            <ac:picMk id="7" creationId="{2F07F8DD-FEC2-68DA-2F48-07F03A86D3CD}"/>
          </ac:picMkLst>
        </pc:picChg>
        <pc:picChg chg="mod">
          <ac:chgData name="Wang, Wenwu Prof (CVSSP)" userId="5cff3a9f-d89f-4d7f-90a1-7b9ace01e059" providerId="ADAL" clId="{869422D6-8E05-47FE-9CDE-8C57AB8CF29C}" dt="2023-05-26T21:28:24.086" v="1208" actId="1037"/>
          <ac:picMkLst>
            <pc:docMk/>
            <pc:sldMk cId="2135741509" sldId="320"/>
            <ac:picMk id="38" creationId="{0C0ADAE6-958B-90AC-0E63-DE7995AB1568}"/>
          </ac:picMkLst>
        </pc:picChg>
        <pc:picChg chg="mod">
          <ac:chgData name="Wang, Wenwu Prof (CVSSP)" userId="5cff3a9f-d89f-4d7f-90a1-7b9ace01e059" providerId="ADAL" clId="{869422D6-8E05-47FE-9CDE-8C57AB8CF29C}" dt="2023-05-26T21:28:24.086" v="1208" actId="1037"/>
          <ac:picMkLst>
            <pc:docMk/>
            <pc:sldMk cId="2135741509" sldId="320"/>
            <ac:picMk id="39" creationId="{4533D8F2-3AAF-AF69-7244-C51001B8D58A}"/>
          </ac:picMkLst>
        </pc:picChg>
        <pc:picChg chg="mod">
          <ac:chgData name="Wang, Wenwu Prof (CVSSP)" userId="5cff3a9f-d89f-4d7f-90a1-7b9ace01e059" providerId="ADAL" clId="{869422D6-8E05-47FE-9CDE-8C57AB8CF29C}" dt="2023-05-26T21:28:24.086" v="1208" actId="1037"/>
          <ac:picMkLst>
            <pc:docMk/>
            <pc:sldMk cId="2135741509" sldId="320"/>
            <ac:picMk id="42" creationId="{29994A2A-D2AF-BA52-483B-AE2A65C67E7E}"/>
          </ac:picMkLst>
        </pc:picChg>
        <pc:picChg chg="mod">
          <ac:chgData name="Wang, Wenwu Prof (CVSSP)" userId="5cff3a9f-d89f-4d7f-90a1-7b9ace01e059" providerId="ADAL" clId="{869422D6-8E05-47FE-9CDE-8C57AB8CF29C}" dt="2023-05-26T21:28:24.086" v="1208" actId="1037"/>
          <ac:picMkLst>
            <pc:docMk/>
            <pc:sldMk cId="2135741509" sldId="320"/>
            <ac:picMk id="48" creationId="{1F983E7C-4189-C0CF-0321-DDD62AFC1618}"/>
          </ac:picMkLst>
        </pc:picChg>
        <pc:picChg chg="mod">
          <ac:chgData name="Wang, Wenwu Prof (CVSSP)" userId="5cff3a9f-d89f-4d7f-90a1-7b9ace01e059" providerId="ADAL" clId="{869422D6-8E05-47FE-9CDE-8C57AB8CF29C}" dt="2023-05-26T21:28:24.086" v="1208" actId="1037"/>
          <ac:picMkLst>
            <pc:docMk/>
            <pc:sldMk cId="2135741509" sldId="320"/>
            <ac:picMk id="7170" creationId="{48812868-7E4A-7BEA-6891-C6DE391EDAC6}"/>
          </ac:picMkLst>
        </pc:picChg>
        <pc:cxnChg chg="mod">
          <ac:chgData name="Wang, Wenwu Prof (CVSSP)" userId="5cff3a9f-d89f-4d7f-90a1-7b9ace01e059" providerId="ADAL" clId="{869422D6-8E05-47FE-9CDE-8C57AB8CF29C}" dt="2023-05-26T21:28:24.086" v="1208" actId="1037"/>
          <ac:cxnSpMkLst>
            <pc:docMk/>
            <pc:sldMk cId="2135741509" sldId="320"/>
            <ac:cxnSpMk id="26" creationId="{FED2B8BF-9132-FC61-C8C4-40A9D8053E7A}"/>
          </ac:cxnSpMkLst>
        </pc:cxnChg>
        <pc:cxnChg chg="mod">
          <ac:chgData name="Wang, Wenwu Prof (CVSSP)" userId="5cff3a9f-d89f-4d7f-90a1-7b9ace01e059" providerId="ADAL" clId="{869422D6-8E05-47FE-9CDE-8C57AB8CF29C}" dt="2023-05-26T21:28:24.086" v="1208" actId="1037"/>
          <ac:cxnSpMkLst>
            <pc:docMk/>
            <pc:sldMk cId="2135741509" sldId="320"/>
            <ac:cxnSpMk id="27" creationId="{094BAB40-C603-4D76-5CF9-FE02C4E25860}"/>
          </ac:cxnSpMkLst>
        </pc:cxnChg>
        <pc:cxnChg chg="mod">
          <ac:chgData name="Wang, Wenwu Prof (CVSSP)" userId="5cff3a9f-d89f-4d7f-90a1-7b9ace01e059" providerId="ADAL" clId="{869422D6-8E05-47FE-9CDE-8C57AB8CF29C}" dt="2023-05-26T21:28:24.086" v="1208" actId="1037"/>
          <ac:cxnSpMkLst>
            <pc:docMk/>
            <pc:sldMk cId="2135741509" sldId="320"/>
            <ac:cxnSpMk id="28" creationId="{49860302-9981-6CCA-EF71-931FE75695FE}"/>
          </ac:cxnSpMkLst>
        </pc:cxnChg>
        <pc:cxnChg chg="mod">
          <ac:chgData name="Wang, Wenwu Prof (CVSSP)" userId="5cff3a9f-d89f-4d7f-90a1-7b9ace01e059" providerId="ADAL" clId="{869422D6-8E05-47FE-9CDE-8C57AB8CF29C}" dt="2023-05-26T21:28:24.086" v="1208" actId="1037"/>
          <ac:cxnSpMkLst>
            <pc:docMk/>
            <pc:sldMk cId="2135741509" sldId="320"/>
            <ac:cxnSpMk id="29" creationId="{CC61259F-40A9-E5DF-D4C6-1A45652BDF36}"/>
          </ac:cxnSpMkLst>
        </pc:cxnChg>
        <pc:cxnChg chg="mod">
          <ac:chgData name="Wang, Wenwu Prof (CVSSP)" userId="5cff3a9f-d89f-4d7f-90a1-7b9ace01e059" providerId="ADAL" clId="{869422D6-8E05-47FE-9CDE-8C57AB8CF29C}" dt="2023-05-26T21:28:24.086" v="1208" actId="1037"/>
          <ac:cxnSpMkLst>
            <pc:docMk/>
            <pc:sldMk cId="2135741509" sldId="320"/>
            <ac:cxnSpMk id="30" creationId="{CB8DA21D-F07B-7A24-73D0-E8A4961C0AAC}"/>
          </ac:cxnSpMkLst>
        </pc:cxnChg>
        <pc:cxnChg chg="mod">
          <ac:chgData name="Wang, Wenwu Prof (CVSSP)" userId="5cff3a9f-d89f-4d7f-90a1-7b9ace01e059" providerId="ADAL" clId="{869422D6-8E05-47FE-9CDE-8C57AB8CF29C}" dt="2023-05-26T21:28:24.086" v="1208" actId="1037"/>
          <ac:cxnSpMkLst>
            <pc:docMk/>
            <pc:sldMk cId="2135741509" sldId="320"/>
            <ac:cxnSpMk id="31" creationId="{778E6AC3-2429-C8E5-E734-FCF20A7BF408}"/>
          </ac:cxnSpMkLst>
        </pc:cxnChg>
        <pc:cxnChg chg="mod">
          <ac:chgData name="Wang, Wenwu Prof (CVSSP)" userId="5cff3a9f-d89f-4d7f-90a1-7b9ace01e059" providerId="ADAL" clId="{869422D6-8E05-47FE-9CDE-8C57AB8CF29C}" dt="2023-05-26T21:28:24.086" v="1208" actId="1037"/>
          <ac:cxnSpMkLst>
            <pc:docMk/>
            <pc:sldMk cId="2135741509" sldId="320"/>
            <ac:cxnSpMk id="32" creationId="{73B4C51C-6112-777C-6F3C-6CACDC9B16E4}"/>
          </ac:cxnSpMkLst>
        </pc:cxnChg>
        <pc:cxnChg chg="mod">
          <ac:chgData name="Wang, Wenwu Prof (CVSSP)" userId="5cff3a9f-d89f-4d7f-90a1-7b9ace01e059" providerId="ADAL" clId="{869422D6-8E05-47FE-9CDE-8C57AB8CF29C}" dt="2023-05-26T21:28:24.086" v="1208" actId="1037"/>
          <ac:cxnSpMkLst>
            <pc:docMk/>
            <pc:sldMk cId="2135741509" sldId="320"/>
            <ac:cxnSpMk id="33" creationId="{F4BBC861-5C46-A60E-67E3-E3ECC6F15732}"/>
          </ac:cxnSpMkLst>
        </pc:cxnChg>
        <pc:cxnChg chg="mod">
          <ac:chgData name="Wang, Wenwu Prof (CVSSP)" userId="5cff3a9f-d89f-4d7f-90a1-7b9ace01e059" providerId="ADAL" clId="{869422D6-8E05-47FE-9CDE-8C57AB8CF29C}" dt="2023-05-26T21:28:24.086" v="1208" actId="1037"/>
          <ac:cxnSpMkLst>
            <pc:docMk/>
            <pc:sldMk cId="2135741509" sldId="320"/>
            <ac:cxnSpMk id="34" creationId="{EAA09A63-1D7E-B099-1C2A-8C30E192663E}"/>
          </ac:cxnSpMkLst>
        </pc:cxnChg>
        <pc:cxnChg chg="mod">
          <ac:chgData name="Wang, Wenwu Prof (CVSSP)" userId="5cff3a9f-d89f-4d7f-90a1-7b9ace01e059" providerId="ADAL" clId="{869422D6-8E05-47FE-9CDE-8C57AB8CF29C}" dt="2023-05-26T21:28:24.086" v="1208" actId="1037"/>
          <ac:cxnSpMkLst>
            <pc:docMk/>
            <pc:sldMk cId="2135741509" sldId="320"/>
            <ac:cxnSpMk id="35" creationId="{1A0D2507-1FFB-76FE-5E86-20798A302408}"/>
          </ac:cxnSpMkLst>
        </pc:cxnChg>
        <pc:cxnChg chg="mod">
          <ac:chgData name="Wang, Wenwu Prof (CVSSP)" userId="5cff3a9f-d89f-4d7f-90a1-7b9ace01e059" providerId="ADAL" clId="{869422D6-8E05-47FE-9CDE-8C57AB8CF29C}" dt="2023-05-26T21:28:24.086" v="1208" actId="1037"/>
          <ac:cxnSpMkLst>
            <pc:docMk/>
            <pc:sldMk cId="2135741509" sldId="320"/>
            <ac:cxnSpMk id="44" creationId="{12B23B56-ABD6-8FE1-6FDA-7907C47B6193}"/>
          </ac:cxnSpMkLst>
        </pc:cxnChg>
      </pc:sldChg>
      <pc:sldChg chg="addSp modSp mod setBg modShow">
        <pc:chgData name="Wang, Wenwu Prof (CVSSP)" userId="5cff3a9f-d89f-4d7f-90a1-7b9ace01e059" providerId="ADAL" clId="{869422D6-8E05-47FE-9CDE-8C57AB8CF29C}" dt="2023-05-26T23:45:26.943" v="2167"/>
        <pc:sldMkLst>
          <pc:docMk/>
          <pc:sldMk cId="3708071173" sldId="321"/>
        </pc:sldMkLst>
        <pc:spChg chg="mod">
          <ac:chgData name="Wang, Wenwu Prof (CVSSP)" userId="5cff3a9f-d89f-4d7f-90a1-7b9ace01e059" providerId="ADAL" clId="{869422D6-8E05-47FE-9CDE-8C57AB8CF29C}" dt="2023-05-26T20:09:56.637" v="48"/>
          <ac:spMkLst>
            <pc:docMk/>
            <pc:sldMk cId="3708071173" sldId="321"/>
            <ac:spMk id="4" creationId="{D8E90A20-2BC0-3C49-15D7-26BD7FC87C77}"/>
          </ac:spMkLst>
        </pc:spChg>
        <pc:spChg chg="mod">
          <ac:chgData name="Wang, Wenwu Prof (CVSSP)" userId="5cff3a9f-d89f-4d7f-90a1-7b9ace01e059" providerId="ADAL" clId="{869422D6-8E05-47FE-9CDE-8C57AB8CF29C}" dt="2023-05-26T21:28:51.543" v="1212" actId="1076"/>
          <ac:spMkLst>
            <pc:docMk/>
            <pc:sldMk cId="3708071173" sldId="321"/>
            <ac:spMk id="5" creationId="{8F14D0A3-8F8E-7E41-3F15-AE2E6E8C8DB6}"/>
          </ac:spMkLst>
        </pc:spChg>
        <pc:spChg chg="mod">
          <ac:chgData name="Wang, Wenwu Prof (CVSSP)" userId="5cff3a9f-d89f-4d7f-90a1-7b9ace01e059" providerId="ADAL" clId="{869422D6-8E05-47FE-9CDE-8C57AB8CF29C}" dt="2023-05-26T21:28:45.114" v="1211" actId="1076"/>
          <ac:spMkLst>
            <pc:docMk/>
            <pc:sldMk cId="3708071173" sldId="321"/>
            <ac:spMk id="15" creationId="{F9248845-61DC-E0A7-3AA1-C9D8522FF716}"/>
          </ac:spMkLst>
        </pc:spChg>
        <pc:spChg chg="mod">
          <ac:chgData name="Wang, Wenwu Prof (CVSSP)" userId="5cff3a9f-d89f-4d7f-90a1-7b9ace01e059" providerId="ADAL" clId="{869422D6-8E05-47FE-9CDE-8C57AB8CF29C}" dt="2023-05-26T21:28:45.114" v="1211" actId="1076"/>
          <ac:spMkLst>
            <pc:docMk/>
            <pc:sldMk cId="3708071173" sldId="321"/>
            <ac:spMk id="83" creationId="{D86978C5-DB1E-1A0E-08C1-24A1E98D321C}"/>
          </ac:spMkLst>
        </pc:spChg>
        <pc:spChg chg="mod">
          <ac:chgData name="Wang, Wenwu Prof (CVSSP)" userId="5cff3a9f-d89f-4d7f-90a1-7b9ace01e059" providerId="ADAL" clId="{869422D6-8E05-47FE-9CDE-8C57AB8CF29C}" dt="2023-05-26T21:28:45.114" v="1211" actId="1076"/>
          <ac:spMkLst>
            <pc:docMk/>
            <pc:sldMk cId="3708071173" sldId="321"/>
            <ac:spMk id="87" creationId="{739DE90F-BDCC-FF20-A778-F34802C287D2}"/>
          </ac:spMkLst>
        </pc:spChg>
        <pc:spChg chg="mod">
          <ac:chgData name="Wang, Wenwu Prof (CVSSP)" userId="5cff3a9f-d89f-4d7f-90a1-7b9ace01e059" providerId="ADAL" clId="{869422D6-8E05-47FE-9CDE-8C57AB8CF29C}" dt="2023-05-26T21:28:45.114" v="1211" actId="1076"/>
          <ac:spMkLst>
            <pc:docMk/>
            <pc:sldMk cId="3708071173" sldId="321"/>
            <ac:spMk id="91" creationId="{E7897BFB-544F-E038-2328-BD4AC378306C}"/>
          </ac:spMkLst>
        </pc:spChg>
        <pc:spChg chg="mod">
          <ac:chgData name="Wang, Wenwu Prof (CVSSP)" userId="5cff3a9f-d89f-4d7f-90a1-7b9ace01e059" providerId="ADAL" clId="{869422D6-8E05-47FE-9CDE-8C57AB8CF29C}" dt="2023-05-26T21:28:45.114" v="1211" actId="1076"/>
          <ac:spMkLst>
            <pc:docMk/>
            <pc:sldMk cId="3708071173" sldId="321"/>
            <ac:spMk id="92" creationId="{D09C2FEF-00C1-5EBB-0AF4-E6BCB8FDD479}"/>
          </ac:spMkLst>
        </pc:spChg>
        <pc:spChg chg="mod">
          <ac:chgData name="Wang, Wenwu Prof (CVSSP)" userId="5cff3a9f-d89f-4d7f-90a1-7b9ace01e059" providerId="ADAL" clId="{869422D6-8E05-47FE-9CDE-8C57AB8CF29C}" dt="2023-05-26T21:28:45.114" v="1211" actId="1076"/>
          <ac:spMkLst>
            <pc:docMk/>
            <pc:sldMk cId="3708071173" sldId="321"/>
            <ac:spMk id="93" creationId="{AE650853-C931-909B-7C02-24F28E0D6A4D}"/>
          </ac:spMkLst>
        </pc:spChg>
        <pc:grpChg chg="mod">
          <ac:chgData name="Wang, Wenwu Prof (CVSSP)" userId="5cff3a9f-d89f-4d7f-90a1-7b9ace01e059" providerId="ADAL" clId="{869422D6-8E05-47FE-9CDE-8C57AB8CF29C}" dt="2023-05-26T21:28:45.114" v="1211" actId="1076"/>
          <ac:grpSpMkLst>
            <pc:docMk/>
            <pc:sldMk cId="3708071173" sldId="321"/>
            <ac:grpSpMk id="2" creationId="{9E3E5EEA-2E42-374B-6738-7CF7F733F566}"/>
          </ac:grpSpMkLst>
        </pc:grpChg>
        <pc:picChg chg="add mod">
          <ac:chgData name="Wang, Wenwu Prof (CVSSP)" userId="5cff3a9f-d89f-4d7f-90a1-7b9ace01e059" providerId="ADAL" clId="{869422D6-8E05-47FE-9CDE-8C57AB8CF29C}" dt="2023-05-26T23:45:26.943" v="2167"/>
          <ac:picMkLst>
            <pc:docMk/>
            <pc:sldMk cId="3708071173" sldId="321"/>
            <ac:picMk id="3" creationId="{4CAEAF5B-5B62-E962-83CA-D1200843869D}"/>
          </ac:picMkLst>
        </pc:picChg>
        <pc:picChg chg="mod">
          <ac:chgData name="Wang, Wenwu Prof (CVSSP)" userId="5cff3a9f-d89f-4d7f-90a1-7b9ace01e059" providerId="ADAL" clId="{869422D6-8E05-47FE-9CDE-8C57AB8CF29C}" dt="2023-05-26T21:28:45.114" v="1211" actId="1076"/>
          <ac:picMkLst>
            <pc:docMk/>
            <pc:sldMk cId="3708071173" sldId="321"/>
            <ac:picMk id="24" creationId="{DAC8EC1A-DED8-F08E-E7CB-BD4F1348D5C9}"/>
          </ac:picMkLst>
        </pc:picChg>
        <pc:picChg chg="mod">
          <ac:chgData name="Wang, Wenwu Prof (CVSSP)" userId="5cff3a9f-d89f-4d7f-90a1-7b9ace01e059" providerId="ADAL" clId="{869422D6-8E05-47FE-9CDE-8C57AB8CF29C}" dt="2023-05-26T21:28:45.114" v="1211" actId="1076"/>
          <ac:picMkLst>
            <pc:docMk/>
            <pc:sldMk cId="3708071173" sldId="321"/>
            <ac:picMk id="88" creationId="{510D195C-DCEF-6B3C-62A0-9D9858EDED10}"/>
          </ac:picMkLst>
        </pc:picChg>
        <pc:cxnChg chg="mod">
          <ac:chgData name="Wang, Wenwu Prof (CVSSP)" userId="5cff3a9f-d89f-4d7f-90a1-7b9ace01e059" providerId="ADAL" clId="{869422D6-8E05-47FE-9CDE-8C57AB8CF29C}" dt="2023-05-26T21:28:45.114" v="1211" actId="1076"/>
          <ac:cxnSpMkLst>
            <pc:docMk/>
            <pc:sldMk cId="3708071173" sldId="321"/>
            <ac:cxnSpMk id="18" creationId="{D15C0FA7-772E-DD72-7495-D91D52F574F1}"/>
          </ac:cxnSpMkLst>
        </pc:cxnChg>
      </pc:sldChg>
      <pc:sldChg chg="addSp modSp mod setBg modShow">
        <pc:chgData name="Wang, Wenwu Prof (CVSSP)" userId="5cff3a9f-d89f-4d7f-90a1-7b9ace01e059" providerId="ADAL" clId="{869422D6-8E05-47FE-9CDE-8C57AB8CF29C}" dt="2023-05-26T21:44:05.356" v="1414" actId="729"/>
        <pc:sldMkLst>
          <pc:docMk/>
          <pc:sldMk cId="854794977" sldId="322"/>
        </pc:sldMkLst>
        <pc:spChg chg="mod">
          <ac:chgData name="Wang, Wenwu Prof (CVSSP)" userId="5cff3a9f-d89f-4d7f-90a1-7b9ace01e059" providerId="ADAL" clId="{869422D6-8E05-47FE-9CDE-8C57AB8CF29C}" dt="2023-05-26T20:09:56.637" v="48"/>
          <ac:spMkLst>
            <pc:docMk/>
            <pc:sldMk cId="854794977" sldId="322"/>
            <ac:spMk id="4" creationId="{44D11B0D-015B-5FB8-84F9-3A1A84488C4E}"/>
          </ac:spMkLst>
        </pc:spChg>
        <pc:spChg chg="mod">
          <ac:chgData name="Wang, Wenwu Prof (CVSSP)" userId="5cff3a9f-d89f-4d7f-90a1-7b9ace01e059" providerId="ADAL" clId="{869422D6-8E05-47FE-9CDE-8C57AB8CF29C}" dt="2023-05-26T21:29:21.205" v="1215" actId="1076"/>
          <ac:spMkLst>
            <pc:docMk/>
            <pc:sldMk cId="854794977" sldId="322"/>
            <ac:spMk id="5" creationId="{97699E47-E474-7C26-4915-61B544C3E233}"/>
          </ac:spMkLst>
        </pc:spChg>
        <pc:spChg chg="mod">
          <ac:chgData name="Wang, Wenwu Prof (CVSSP)" userId="5cff3a9f-d89f-4d7f-90a1-7b9ace01e059" providerId="ADAL" clId="{869422D6-8E05-47FE-9CDE-8C57AB8CF29C}" dt="2023-05-26T21:29:16.456" v="1214" actId="1076"/>
          <ac:spMkLst>
            <pc:docMk/>
            <pc:sldMk cId="854794977" sldId="322"/>
            <ac:spMk id="6" creationId="{999E1352-18A7-1DFF-4F92-63469D61A85A}"/>
          </ac:spMkLst>
        </pc:spChg>
        <pc:spChg chg="mod">
          <ac:chgData name="Wang, Wenwu Prof (CVSSP)" userId="5cff3a9f-d89f-4d7f-90a1-7b9ace01e059" providerId="ADAL" clId="{869422D6-8E05-47FE-9CDE-8C57AB8CF29C}" dt="2023-05-26T21:29:16.456" v="1214" actId="1076"/>
          <ac:spMkLst>
            <pc:docMk/>
            <pc:sldMk cId="854794977" sldId="322"/>
            <ac:spMk id="61" creationId="{A83B5ED5-1B2C-71FB-D844-DCC3F056BC2E}"/>
          </ac:spMkLst>
        </pc:spChg>
        <pc:grpChg chg="mod">
          <ac:chgData name="Wang, Wenwu Prof (CVSSP)" userId="5cff3a9f-d89f-4d7f-90a1-7b9ace01e059" providerId="ADAL" clId="{869422D6-8E05-47FE-9CDE-8C57AB8CF29C}" dt="2023-05-26T21:29:16.456" v="1214" actId="1076"/>
          <ac:grpSpMkLst>
            <pc:docMk/>
            <pc:sldMk cId="854794977" sldId="322"/>
            <ac:grpSpMk id="60" creationId="{37A3425D-2AD1-FF0D-E040-57FCEBA8B7C7}"/>
          </ac:grpSpMkLst>
        </pc:grpChg>
        <pc:picChg chg="add mod">
          <ac:chgData name="Wang, Wenwu Prof (CVSSP)" userId="5cff3a9f-d89f-4d7f-90a1-7b9ace01e059" providerId="ADAL" clId="{869422D6-8E05-47FE-9CDE-8C57AB8CF29C}" dt="2023-05-26T21:38:26.450" v="1392"/>
          <ac:picMkLst>
            <pc:docMk/>
            <pc:sldMk cId="854794977" sldId="322"/>
            <ac:picMk id="2" creationId="{6353CFD4-E2E7-AE6E-59CE-117BAD56A9F2}"/>
          </ac:picMkLst>
        </pc:picChg>
        <pc:picChg chg="mod">
          <ac:chgData name="Wang, Wenwu Prof (CVSSP)" userId="5cff3a9f-d89f-4d7f-90a1-7b9ace01e059" providerId="ADAL" clId="{869422D6-8E05-47FE-9CDE-8C57AB8CF29C}" dt="2023-05-26T21:29:16.456" v="1214" actId="1076"/>
          <ac:picMkLst>
            <pc:docMk/>
            <pc:sldMk cId="854794977" sldId="322"/>
            <ac:picMk id="59" creationId="{D357FBF7-5858-CF0A-248C-5AC74D66E69E}"/>
          </ac:picMkLst>
        </pc:picChg>
      </pc:sldChg>
      <pc:sldChg chg="addSp modSp mod setBg modShow">
        <pc:chgData name="Wang, Wenwu Prof (CVSSP)" userId="5cff3a9f-d89f-4d7f-90a1-7b9ace01e059" providerId="ADAL" clId="{869422D6-8E05-47FE-9CDE-8C57AB8CF29C}" dt="2023-05-26T21:44:12.603" v="1415" actId="729"/>
        <pc:sldMkLst>
          <pc:docMk/>
          <pc:sldMk cId="4139634904" sldId="323"/>
        </pc:sldMkLst>
        <pc:spChg chg="mod">
          <ac:chgData name="Wang, Wenwu Prof (CVSSP)" userId="5cff3a9f-d89f-4d7f-90a1-7b9ace01e059" providerId="ADAL" clId="{869422D6-8E05-47FE-9CDE-8C57AB8CF29C}" dt="2023-05-26T20:09:56.637" v="48"/>
          <ac:spMkLst>
            <pc:docMk/>
            <pc:sldMk cId="4139634904" sldId="323"/>
            <ac:spMk id="4" creationId="{44D11B0D-015B-5FB8-84F9-3A1A84488C4E}"/>
          </ac:spMkLst>
        </pc:spChg>
        <pc:spChg chg="mod">
          <ac:chgData name="Wang, Wenwu Prof (CVSSP)" userId="5cff3a9f-d89f-4d7f-90a1-7b9ace01e059" providerId="ADAL" clId="{869422D6-8E05-47FE-9CDE-8C57AB8CF29C}" dt="2023-05-26T21:29:38.974" v="1218" actId="1076"/>
          <ac:spMkLst>
            <pc:docMk/>
            <pc:sldMk cId="4139634904" sldId="323"/>
            <ac:spMk id="5" creationId="{97699E47-E474-7C26-4915-61B544C3E233}"/>
          </ac:spMkLst>
        </pc:spChg>
        <pc:spChg chg="mod">
          <ac:chgData name="Wang, Wenwu Prof (CVSSP)" userId="5cff3a9f-d89f-4d7f-90a1-7b9ace01e059" providerId="ADAL" clId="{869422D6-8E05-47FE-9CDE-8C57AB8CF29C}" dt="2023-05-26T21:29:35.230" v="1217" actId="1076"/>
          <ac:spMkLst>
            <pc:docMk/>
            <pc:sldMk cId="4139634904" sldId="323"/>
            <ac:spMk id="6" creationId="{999E1352-18A7-1DFF-4F92-63469D61A85A}"/>
          </ac:spMkLst>
        </pc:spChg>
        <pc:grpChg chg="mod">
          <ac:chgData name="Wang, Wenwu Prof (CVSSP)" userId="5cff3a9f-d89f-4d7f-90a1-7b9ace01e059" providerId="ADAL" clId="{869422D6-8E05-47FE-9CDE-8C57AB8CF29C}" dt="2023-05-26T21:29:35.230" v="1217" actId="1076"/>
          <ac:grpSpMkLst>
            <pc:docMk/>
            <pc:sldMk cId="4139634904" sldId="323"/>
            <ac:grpSpMk id="7" creationId="{0892B86B-FC93-8FE1-AAA2-37538619CB11}"/>
          </ac:grpSpMkLst>
        </pc:grpChg>
        <pc:picChg chg="add mod">
          <ac:chgData name="Wang, Wenwu Prof (CVSSP)" userId="5cff3a9f-d89f-4d7f-90a1-7b9ace01e059" providerId="ADAL" clId="{869422D6-8E05-47FE-9CDE-8C57AB8CF29C}" dt="2023-05-26T21:38:33.496" v="1393"/>
          <ac:picMkLst>
            <pc:docMk/>
            <pc:sldMk cId="4139634904" sldId="323"/>
            <ac:picMk id="2" creationId="{912D3D3E-B1C3-9EA4-8FBC-60702E167309}"/>
          </ac:picMkLst>
        </pc:picChg>
      </pc:sldChg>
      <pc:sldChg chg="addSp modSp mod setBg modShow">
        <pc:chgData name="Wang, Wenwu Prof (CVSSP)" userId="5cff3a9f-d89f-4d7f-90a1-7b9ace01e059" providerId="ADAL" clId="{869422D6-8E05-47FE-9CDE-8C57AB8CF29C}" dt="2023-05-26T23:45:32.296" v="2168"/>
        <pc:sldMkLst>
          <pc:docMk/>
          <pc:sldMk cId="2725336934" sldId="324"/>
        </pc:sldMkLst>
        <pc:spChg chg="mod">
          <ac:chgData name="Wang, Wenwu Prof (CVSSP)" userId="5cff3a9f-d89f-4d7f-90a1-7b9ace01e059" providerId="ADAL" clId="{869422D6-8E05-47FE-9CDE-8C57AB8CF29C}" dt="2023-05-26T20:09:56.637" v="48"/>
          <ac:spMkLst>
            <pc:docMk/>
            <pc:sldMk cId="2725336934" sldId="324"/>
            <ac:spMk id="4" creationId="{44D11B0D-015B-5FB8-84F9-3A1A84488C4E}"/>
          </ac:spMkLst>
        </pc:spChg>
        <pc:spChg chg="mod">
          <ac:chgData name="Wang, Wenwu Prof (CVSSP)" userId="5cff3a9f-d89f-4d7f-90a1-7b9ace01e059" providerId="ADAL" clId="{869422D6-8E05-47FE-9CDE-8C57AB8CF29C}" dt="2023-05-26T21:29:57.997" v="1221" actId="1076"/>
          <ac:spMkLst>
            <pc:docMk/>
            <pc:sldMk cId="2725336934" sldId="324"/>
            <ac:spMk id="5" creationId="{97699E47-E474-7C26-4915-61B544C3E233}"/>
          </ac:spMkLst>
        </pc:spChg>
        <pc:spChg chg="mod">
          <ac:chgData name="Wang, Wenwu Prof (CVSSP)" userId="5cff3a9f-d89f-4d7f-90a1-7b9ace01e059" providerId="ADAL" clId="{869422D6-8E05-47FE-9CDE-8C57AB8CF29C}" dt="2023-05-26T21:29:52.912" v="1220" actId="1076"/>
          <ac:spMkLst>
            <pc:docMk/>
            <pc:sldMk cId="2725336934" sldId="324"/>
            <ac:spMk id="6" creationId="{999E1352-18A7-1DFF-4F92-63469D61A85A}"/>
          </ac:spMkLst>
        </pc:spChg>
        <pc:picChg chg="mod">
          <ac:chgData name="Wang, Wenwu Prof (CVSSP)" userId="5cff3a9f-d89f-4d7f-90a1-7b9ace01e059" providerId="ADAL" clId="{869422D6-8E05-47FE-9CDE-8C57AB8CF29C}" dt="2023-05-26T21:29:52.912" v="1220" actId="1076"/>
          <ac:picMkLst>
            <pc:docMk/>
            <pc:sldMk cId="2725336934" sldId="324"/>
            <ac:picMk id="2" creationId="{9F833A45-875A-5AE5-5820-4C945B69A2CD}"/>
          </ac:picMkLst>
        </pc:picChg>
        <pc:picChg chg="add mod">
          <ac:chgData name="Wang, Wenwu Prof (CVSSP)" userId="5cff3a9f-d89f-4d7f-90a1-7b9ace01e059" providerId="ADAL" clId="{869422D6-8E05-47FE-9CDE-8C57AB8CF29C}" dt="2023-05-26T23:45:32.296" v="2168"/>
          <ac:picMkLst>
            <pc:docMk/>
            <pc:sldMk cId="2725336934" sldId="324"/>
            <ac:picMk id="3" creationId="{10B55399-3865-73B2-E06E-74D2FF56530A}"/>
          </ac:picMkLst>
        </pc:picChg>
      </pc:sldChg>
      <pc:sldChg chg="addSp modSp mod setBg modShow">
        <pc:chgData name="Wang, Wenwu Prof (CVSSP)" userId="5cff3a9f-d89f-4d7f-90a1-7b9ace01e059" providerId="ADAL" clId="{869422D6-8E05-47FE-9CDE-8C57AB8CF29C}" dt="2023-05-26T21:44:22.298" v="1417" actId="729"/>
        <pc:sldMkLst>
          <pc:docMk/>
          <pc:sldMk cId="4049338023" sldId="325"/>
        </pc:sldMkLst>
        <pc:spChg chg="mod">
          <ac:chgData name="Wang, Wenwu Prof (CVSSP)" userId="5cff3a9f-d89f-4d7f-90a1-7b9ace01e059" providerId="ADAL" clId="{869422D6-8E05-47FE-9CDE-8C57AB8CF29C}" dt="2023-05-26T21:30:23.973" v="1223" actId="1076"/>
          <ac:spMkLst>
            <pc:docMk/>
            <pc:sldMk cId="4049338023" sldId="325"/>
            <ac:spMk id="2" creationId="{6EEF3AEB-921C-CD36-8F02-107240F2B047}"/>
          </ac:spMkLst>
        </pc:spChg>
        <pc:spChg chg="mod">
          <ac:chgData name="Wang, Wenwu Prof (CVSSP)" userId="5cff3a9f-d89f-4d7f-90a1-7b9ace01e059" providerId="ADAL" clId="{869422D6-8E05-47FE-9CDE-8C57AB8CF29C}" dt="2023-05-26T21:30:23.973" v="1223" actId="1076"/>
          <ac:spMkLst>
            <pc:docMk/>
            <pc:sldMk cId="4049338023" sldId="325"/>
            <ac:spMk id="3" creationId="{35133603-D16F-3992-DDF8-20050501F3AC}"/>
          </ac:spMkLst>
        </pc:spChg>
        <pc:spChg chg="mod">
          <ac:chgData name="Wang, Wenwu Prof (CVSSP)" userId="5cff3a9f-d89f-4d7f-90a1-7b9ace01e059" providerId="ADAL" clId="{869422D6-8E05-47FE-9CDE-8C57AB8CF29C}" dt="2023-05-26T20:09:56.637" v="48"/>
          <ac:spMkLst>
            <pc:docMk/>
            <pc:sldMk cId="4049338023" sldId="325"/>
            <ac:spMk id="4" creationId="{44D11B0D-015B-5FB8-84F9-3A1A84488C4E}"/>
          </ac:spMkLst>
        </pc:spChg>
        <pc:spChg chg="mod">
          <ac:chgData name="Wang, Wenwu Prof (CVSSP)" userId="5cff3a9f-d89f-4d7f-90a1-7b9ace01e059" providerId="ADAL" clId="{869422D6-8E05-47FE-9CDE-8C57AB8CF29C}" dt="2023-05-26T21:30:27.358" v="1224" actId="1076"/>
          <ac:spMkLst>
            <pc:docMk/>
            <pc:sldMk cId="4049338023" sldId="325"/>
            <ac:spMk id="5" creationId="{97699E47-E474-7C26-4915-61B544C3E233}"/>
          </ac:spMkLst>
        </pc:spChg>
        <pc:spChg chg="mod">
          <ac:chgData name="Wang, Wenwu Prof (CVSSP)" userId="5cff3a9f-d89f-4d7f-90a1-7b9ace01e059" providerId="ADAL" clId="{869422D6-8E05-47FE-9CDE-8C57AB8CF29C}" dt="2023-05-26T21:30:23.973" v="1223" actId="1076"/>
          <ac:spMkLst>
            <pc:docMk/>
            <pc:sldMk cId="4049338023" sldId="325"/>
            <ac:spMk id="6" creationId="{999E1352-18A7-1DFF-4F92-63469D61A85A}"/>
          </ac:spMkLst>
        </pc:spChg>
        <pc:picChg chg="mod">
          <ac:chgData name="Wang, Wenwu Prof (CVSSP)" userId="5cff3a9f-d89f-4d7f-90a1-7b9ace01e059" providerId="ADAL" clId="{869422D6-8E05-47FE-9CDE-8C57AB8CF29C}" dt="2023-05-26T21:30:23.973" v="1223" actId="1076"/>
          <ac:picMkLst>
            <pc:docMk/>
            <pc:sldMk cId="4049338023" sldId="325"/>
            <ac:picMk id="7" creationId="{5C4A5F9B-7DB7-2D25-8B0D-F6C7A8BE3128}"/>
          </ac:picMkLst>
        </pc:picChg>
        <pc:picChg chg="mod">
          <ac:chgData name="Wang, Wenwu Prof (CVSSP)" userId="5cff3a9f-d89f-4d7f-90a1-7b9ace01e059" providerId="ADAL" clId="{869422D6-8E05-47FE-9CDE-8C57AB8CF29C}" dt="2023-05-26T21:30:23.973" v="1223" actId="1076"/>
          <ac:picMkLst>
            <pc:docMk/>
            <pc:sldMk cId="4049338023" sldId="325"/>
            <ac:picMk id="8" creationId="{79E84CA0-42BA-4453-5603-B67AC09B0D34}"/>
          </ac:picMkLst>
        </pc:picChg>
        <pc:picChg chg="mod">
          <ac:chgData name="Wang, Wenwu Prof (CVSSP)" userId="5cff3a9f-d89f-4d7f-90a1-7b9ace01e059" providerId="ADAL" clId="{869422D6-8E05-47FE-9CDE-8C57AB8CF29C}" dt="2023-05-26T21:30:23.973" v="1223" actId="1076"/>
          <ac:picMkLst>
            <pc:docMk/>
            <pc:sldMk cId="4049338023" sldId="325"/>
            <ac:picMk id="9" creationId="{0D02A07E-CC5C-DE85-03CA-23E738383948}"/>
          </ac:picMkLst>
        </pc:picChg>
        <pc:picChg chg="add mod">
          <ac:chgData name="Wang, Wenwu Prof (CVSSP)" userId="5cff3a9f-d89f-4d7f-90a1-7b9ace01e059" providerId="ADAL" clId="{869422D6-8E05-47FE-9CDE-8C57AB8CF29C}" dt="2023-05-26T21:38:16.959" v="1391"/>
          <ac:picMkLst>
            <pc:docMk/>
            <pc:sldMk cId="4049338023" sldId="325"/>
            <ac:picMk id="10" creationId="{A35A209E-FCCF-2ACA-90CC-71FAA8C49933}"/>
          </ac:picMkLst>
        </pc:picChg>
        <pc:picChg chg="mod">
          <ac:chgData name="Wang, Wenwu Prof (CVSSP)" userId="5cff3a9f-d89f-4d7f-90a1-7b9ace01e059" providerId="ADAL" clId="{869422D6-8E05-47FE-9CDE-8C57AB8CF29C}" dt="2023-05-26T21:30:23.973" v="1223" actId="1076"/>
          <ac:picMkLst>
            <pc:docMk/>
            <pc:sldMk cId="4049338023" sldId="325"/>
            <ac:picMk id="4098" creationId="{5357401A-FA60-D8B2-02FC-69DB4591D2F6}"/>
          </ac:picMkLst>
        </pc:picChg>
      </pc:sldChg>
      <pc:sldChg chg="addSp modSp mod setBg modShow">
        <pc:chgData name="Wang, Wenwu Prof (CVSSP)" userId="5cff3a9f-d89f-4d7f-90a1-7b9ace01e059" providerId="ADAL" clId="{869422D6-8E05-47FE-9CDE-8C57AB8CF29C}" dt="2023-05-26T21:44:26.736" v="1418" actId="729"/>
        <pc:sldMkLst>
          <pc:docMk/>
          <pc:sldMk cId="3747143838" sldId="326"/>
        </pc:sldMkLst>
        <pc:spChg chg="mod">
          <ac:chgData name="Wang, Wenwu Prof (CVSSP)" userId="5cff3a9f-d89f-4d7f-90a1-7b9ace01e059" providerId="ADAL" clId="{869422D6-8E05-47FE-9CDE-8C57AB8CF29C}" dt="2023-05-26T20:09:56.637" v="48"/>
          <ac:spMkLst>
            <pc:docMk/>
            <pc:sldMk cId="3747143838" sldId="326"/>
            <ac:spMk id="4" creationId="{BAF825D9-9715-A6F7-F0DA-AFDB4D6E8EE1}"/>
          </ac:spMkLst>
        </pc:spChg>
        <pc:spChg chg="mod">
          <ac:chgData name="Wang, Wenwu Prof (CVSSP)" userId="5cff3a9f-d89f-4d7f-90a1-7b9ace01e059" providerId="ADAL" clId="{869422D6-8E05-47FE-9CDE-8C57AB8CF29C}" dt="2023-05-26T21:30:50.272" v="1227" actId="1076"/>
          <ac:spMkLst>
            <pc:docMk/>
            <pc:sldMk cId="3747143838" sldId="326"/>
            <ac:spMk id="5" creationId="{178976D3-FBC5-2A60-9523-19F87C9D630D}"/>
          </ac:spMkLst>
        </pc:spChg>
        <pc:spChg chg="mod">
          <ac:chgData name="Wang, Wenwu Prof (CVSSP)" userId="5cff3a9f-d89f-4d7f-90a1-7b9ace01e059" providerId="ADAL" clId="{869422D6-8E05-47FE-9CDE-8C57AB8CF29C}" dt="2023-05-26T21:30:45.760" v="1226" actId="1076"/>
          <ac:spMkLst>
            <pc:docMk/>
            <pc:sldMk cId="3747143838" sldId="326"/>
            <ac:spMk id="6" creationId="{5A82AE2F-8193-AB65-2FC1-B113F1036A66}"/>
          </ac:spMkLst>
        </pc:spChg>
        <pc:spChg chg="mod">
          <ac:chgData name="Wang, Wenwu Prof (CVSSP)" userId="5cff3a9f-d89f-4d7f-90a1-7b9ace01e059" providerId="ADAL" clId="{869422D6-8E05-47FE-9CDE-8C57AB8CF29C}" dt="2023-05-26T21:30:45.760" v="1226" actId="1076"/>
          <ac:spMkLst>
            <pc:docMk/>
            <pc:sldMk cId="3747143838" sldId="326"/>
            <ac:spMk id="7" creationId="{5BF5A748-908D-71C3-BBC4-A115941D19DE}"/>
          </ac:spMkLst>
        </pc:spChg>
        <pc:spChg chg="mod">
          <ac:chgData name="Wang, Wenwu Prof (CVSSP)" userId="5cff3a9f-d89f-4d7f-90a1-7b9ace01e059" providerId="ADAL" clId="{869422D6-8E05-47FE-9CDE-8C57AB8CF29C}" dt="2023-05-26T21:30:45.760" v="1226" actId="1076"/>
          <ac:spMkLst>
            <pc:docMk/>
            <pc:sldMk cId="3747143838" sldId="326"/>
            <ac:spMk id="9" creationId="{E5804B6E-49CB-8213-29D4-7285DAA5B077}"/>
          </ac:spMkLst>
        </pc:spChg>
        <pc:picChg chg="add mod">
          <ac:chgData name="Wang, Wenwu Prof (CVSSP)" userId="5cff3a9f-d89f-4d7f-90a1-7b9ace01e059" providerId="ADAL" clId="{869422D6-8E05-47FE-9CDE-8C57AB8CF29C}" dt="2023-05-26T21:38:15.276" v="1390"/>
          <ac:picMkLst>
            <pc:docMk/>
            <pc:sldMk cId="3747143838" sldId="326"/>
            <ac:picMk id="2" creationId="{286D3D12-E5C2-0537-BCF5-679602CBAA32}"/>
          </ac:picMkLst>
        </pc:picChg>
        <pc:picChg chg="mod">
          <ac:chgData name="Wang, Wenwu Prof (CVSSP)" userId="5cff3a9f-d89f-4d7f-90a1-7b9ace01e059" providerId="ADAL" clId="{869422D6-8E05-47FE-9CDE-8C57AB8CF29C}" dt="2023-05-26T21:30:45.760" v="1226" actId="1076"/>
          <ac:picMkLst>
            <pc:docMk/>
            <pc:sldMk cId="3747143838" sldId="326"/>
            <ac:picMk id="8" creationId="{0C2F6D81-FC41-AE94-53B5-7FA1B5B13AD2}"/>
          </ac:picMkLst>
        </pc:picChg>
      </pc:sldChg>
      <pc:sldChg chg="addSp modSp mod setBg modShow">
        <pc:chgData name="Wang, Wenwu Prof (CVSSP)" userId="5cff3a9f-d89f-4d7f-90a1-7b9ace01e059" providerId="ADAL" clId="{869422D6-8E05-47FE-9CDE-8C57AB8CF29C}" dt="2023-05-26T21:44:30.631" v="1419" actId="729"/>
        <pc:sldMkLst>
          <pc:docMk/>
          <pc:sldMk cId="2675986305" sldId="327"/>
        </pc:sldMkLst>
        <pc:spChg chg="mod">
          <ac:chgData name="Wang, Wenwu Prof (CVSSP)" userId="5cff3a9f-d89f-4d7f-90a1-7b9ace01e059" providerId="ADAL" clId="{869422D6-8E05-47FE-9CDE-8C57AB8CF29C}" dt="2023-05-26T21:31:33.366" v="1260" actId="1076"/>
          <ac:spMkLst>
            <pc:docMk/>
            <pc:sldMk cId="2675986305" sldId="327"/>
            <ac:spMk id="2" creationId="{A31C4042-55C8-EE2F-F3E3-9261919ED977}"/>
          </ac:spMkLst>
        </pc:spChg>
        <pc:spChg chg="mod">
          <ac:chgData name="Wang, Wenwu Prof (CVSSP)" userId="5cff3a9f-d89f-4d7f-90a1-7b9ace01e059" providerId="ADAL" clId="{869422D6-8E05-47FE-9CDE-8C57AB8CF29C}" dt="2023-05-26T20:09:56.637" v="48"/>
          <ac:spMkLst>
            <pc:docMk/>
            <pc:sldMk cId="2675986305" sldId="327"/>
            <ac:spMk id="5" creationId="{E6A002CE-7195-7236-986D-D53AD8CA123C}"/>
          </ac:spMkLst>
        </pc:spChg>
        <pc:spChg chg="mod">
          <ac:chgData name="Wang, Wenwu Prof (CVSSP)" userId="5cff3a9f-d89f-4d7f-90a1-7b9ace01e059" providerId="ADAL" clId="{869422D6-8E05-47FE-9CDE-8C57AB8CF29C}" dt="2023-05-26T21:31:28.411" v="1259" actId="1036"/>
          <ac:spMkLst>
            <pc:docMk/>
            <pc:sldMk cId="2675986305" sldId="327"/>
            <ac:spMk id="10" creationId="{0E327BFE-FD2B-9310-A4CE-4BD2E1FE8ECE}"/>
          </ac:spMkLst>
        </pc:spChg>
        <pc:spChg chg="mod">
          <ac:chgData name="Wang, Wenwu Prof (CVSSP)" userId="5cff3a9f-d89f-4d7f-90a1-7b9ace01e059" providerId="ADAL" clId="{869422D6-8E05-47FE-9CDE-8C57AB8CF29C}" dt="2023-05-26T21:31:28.411" v="1259" actId="1036"/>
          <ac:spMkLst>
            <pc:docMk/>
            <pc:sldMk cId="2675986305" sldId="327"/>
            <ac:spMk id="11" creationId="{1B8AD257-A74E-EAF5-7F80-70DC65CB1B3F}"/>
          </ac:spMkLst>
        </pc:spChg>
        <pc:picChg chg="add mod">
          <ac:chgData name="Wang, Wenwu Prof (CVSSP)" userId="5cff3a9f-d89f-4d7f-90a1-7b9ace01e059" providerId="ADAL" clId="{869422D6-8E05-47FE-9CDE-8C57AB8CF29C}" dt="2023-05-26T21:38:14.076" v="1389"/>
          <ac:picMkLst>
            <pc:docMk/>
            <pc:sldMk cId="2675986305" sldId="327"/>
            <ac:picMk id="3" creationId="{554CA44E-A7FE-4025-FC0A-40FC603D388C}"/>
          </ac:picMkLst>
        </pc:picChg>
        <pc:picChg chg="mod">
          <ac:chgData name="Wang, Wenwu Prof (CVSSP)" userId="5cff3a9f-d89f-4d7f-90a1-7b9ace01e059" providerId="ADAL" clId="{869422D6-8E05-47FE-9CDE-8C57AB8CF29C}" dt="2023-05-26T21:31:28.411" v="1259" actId="1036"/>
          <ac:picMkLst>
            <pc:docMk/>
            <pc:sldMk cId="2675986305" sldId="327"/>
            <ac:picMk id="7" creationId="{2CAEDA4E-6C7E-9707-DE00-1137EA856B0E}"/>
          </ac:picMkLst>
        </pc:picChg>
        <pc:picChg chg="mod">
          <ac:chgData name="Wang, Wenwu Prof (CVSSP)" userId="5cff3a9f-d89f-4d7f-90a1-7b9ace01e059" providerId="ADAL" clId="{869422D6-8E05-47FE-9CDE-8C57AB8CF29C}" dt="2023-05-26T21:31:28.411" v="1259" actId="1036"/>
          <ac:picMkLst>
            <pc:docMk/>
            <pc:sldMk cId="2675986305" sldId="327"/>
            <ac:picMk id="8" creationId="{DE1EA2A3-CFB0-8B3F-2676-1F3D40EF444A}"/>
          </ac:picMkLst>
        </pc:picChg>
      </pc:sldChg>
      <pc:sldChg chg="addSp modSp mod setBg modShow">
        <pc:chgData name="Wang, Wenwu Prof (CVSSP)" userId="5cff3a9f-d89f-4d7f-90a1-7b9ace01e059" providerId="ADAL" clId="{869422D6-8E05-47FE-9CDE-8C57AB8CF29C}" dt="2023-05-26T21:44:36.507" v="1420" actId="729"/>
        <pc:sldMkLst>
          <pc:docMk/>
          <pc:sldMk cId="516125174" sldId="328"/>
        </pc:sldMkLst>
        <pc:spChg chg="mod">
          <ac:chgData name="Wang, Wenwu Prof (CVSSP)" userId="5cff3a9f-d89f-4d7f-90a1-7b9ace01e059" providerId="ADAL" clId="{869422D6-8E05-47FE-9CDE-8C57AB8CF29C}" dt="2023-05-26T21:32:03.959" v="1263" actId="1076"/>
          <ac:spMkLst>
            <pc:docMk/>
            <pc:sldMk cId="516125174" sldId="328"/>
            <ac:spMk id="2" creationId="{A31C4042-55C8-EE2F-F3E3-9261919ED977}"/>
          </ac:spMkLst>
        </pc:spChg>
        <pc:spChg chg="mod">
          <ac:chgData name="Wang, Wenwu Prof (CVSSP)" userId="5cff3a9f-d89f-4d7f-90a1-7b9ace01e059" providerId="ADAL" clId="{869422D6-8E05-47FE-9CDE-8C57AB8CF29C}" dt="2023-05-26T20:09:56.637" v="48"/>
          <ac:spMkLst>
            <pc:docMk/>
            <pc:sldMk cId="516125174" sldId="328"/>
            <ac:spMk id="5" creationId="{E6A002CE-7195-7236-986D-D53AD8CA123C}"/>
          </ac:spMkLst>
        </pc:spChg>
        <pc:spChg chg="mod">
          <ac:chgData name="Wang, Wenwu Prof (CVSSP)" userId="5cff3a9f-d89f-4d7f-90a1-7b9ace01e059" providerId="ADAL" clId="{869422D6-8E05-47FE-9CDE-8C57AB8CF29C}" dt="2023-05-26T21:31:59.488" v="1262" actId="1076"/>
          <ac:spMkLst>
            <pc:docMk/>
            <pc:sldMk cId="516125174" sldId="328"/>
            <ac:spMk id="6" creationId="{1499642B-BBD7-448C-CC3A-7CD32A54DC66}"/>
          </ac:spMkLst>
        </pc:spChg>
        <pc:picChg chg="mod">
          <ac:chgData name="Wang, Wenwu Prof (CVSSP)" userId="5cff3a9f-d89f-4d7f-90a1-7b9ace01e059" providerId="ADAL" clId="{869422D6-8E05-47FE-9CDE-8C57AB8CF29C}" dt="2023-05-26T21:31:59.488" v="1262" actId="1076"/>
          <ac:picMkLst>
            <pc:docMk/>
            <pc:sldMk cId="516125174" sldId="328"/>
            <ac:picMk id="3" creationId="{E3A43E8E-2DCB-EABF-9E17-420B6D1E55FF}"/>
          </ac:picMkLst>
        </pc:picChg>
        <pc:picChg chg="mod">
          <ac:chgData name="Wang, Wenwu Prof (CVSSP)" userId="5cff3a9f-d89f-4d7f-90a1-7b9ace01e059" providerId="ADAL" clId="{869422D6-8E05-47FE-9CDE-8C57AB8CF29C}" dt="2023-05-26T21:31:59.488" v="1262" actId="1076"/>
          <ac:picMkLst>
            <pc:docMk/>
            <pc:sldMk cId="516125174" sldId="328"/>
            <ac:picMk id="4" creationId="{28CEC8BF-B151-B085-7F9F-409B5342B1E5}"/>
          </ac:picMkLst>
        </pc:picChg>
        <pc:picChg chg="mod">
          <ac:chgData name="Wang, Wenwu Prof (CVSSP)" userId="5cff3a9f-d89f-4d7f-90a1-7b9ace01e059" providerId="ADAL" clId="{869422D6-8E05-47FE-9CDE-8C57AB8CF29C}" dt="2023-05-26T21:31:59.488" v="1262" actId="1076"/>
          <ac:picMkLst>
            <pc:docMk/>
            <pc:sldMk cId="516125174" sldId="328"/>
            <ac:picMk id="7" creationId="{8037BAA6-ADD3-F985-AAD2-0B7BB9873AC5}"/>
          </ac:picMkLst>
        </pc:picChg>
        <pc:picChg chg="add mod">
          <ac:chgData name="Wang, Wenwu Prof (CVSSP)" userId="5cff3a9f-d89f-4d7f-90a1-7b9ace01e059" providerId="ADAL" clId="{869422D6-8E05-47FE-9CDE-8C57AB8CF29C}" dt="2023-05-26T21:38:12.289" v="1388"/>
          <ac:picMkLst>
            <pc:docMk/>
            <pc:sldMk cId="516125174" sldId="328"/>
            <ac:picMk id="8" creationId="{7BDF05F0-D74C-BC05-F536-04BC052B26A6}"/>
          </ac:picMkLst>
        </pc:picChg>
      </pc:sldChg>
      <pc:sldChg chg="addSp delSp modSp mod setBg modShow">
        <pc:chgData name="Wang, Wenwu Prof (CVSSP)" userId="5cff3a9f-d89f-4d7f-90a1-7b9ace01e059" providerId="ADAL" clId="{869422D6-8E05-47FE-9CDE-8C57AB8CF29C}" dt="2023-05-26T21:44:40.409" v="1421" actId="729"/>
        <pc:sldMkLst>
          <pc:docMk/>
          <pc:sldMk cId="665766063" sldId="329"/>
        </pc:sldMkLst>
        <pc:spChg chg="mod">
          <ac:chgData name="Wang, Wenwu Prof (CVSSP)" userId="5cff3a9f-d89f-4d7f-90a1-7b9ace01e059" providerId="ADAL" clId="{869422D6-8E05-47FE-9CDE-8C57AB8CF29C}" dt="2023-05-26T21:33:02.101" v="1320" actId="1076"/>
          <ac:spMkLst>
            <pc:docMk/>
            <pc:sldMk cId="665766063" sldId="329"/>
            <ac:spMk id="2" creationId="{A31C4042-55C8-EE2F-F3E3-9261919ED977}"/>
          </ac:spMkLst>
        </pc:spChg>
        <pc:spChg chg="del mod">
          <ac:chgData name="Wang, Wenwu Prof (CVSSP)" userId="5cff3a9f-d89f-4d7f-90a1-7b9ace01e059" providerId="ADAL" clId="{869422D6-8E05-47FE-9CDE-8C57AB8CF29C}" dt="2023-05-26T21:32:49.168" v="1319" actId="478"/>
          <ac:spMkLst>
            <pc:docMk/>
            <pc:sldMk cId="665766063" sldId="329"/>
            <ac:spMk id="5" creationId="{E6A002CE-7195-7236-986D-D53AD8CA123C}"/>
          </ac:spMkLst>
        </pc:spChg>
        <pc:spChg chg="mod">
          <ac:chgData name="Wang, Wenwu Prof (CVSSP)" userId="5cff3a9f-d89f-4d7f-90a1-7b9ace01e059" providerId="ADAL" clId="{869422D6-8E05-47FE-9CDE-8C57AB8CF29C}" dt="2023-05-26T21:32:43.609" v="1318" actId="1036"/>
          <ac:spMkLst>
            <pc:docMk/>
            <pc:sldMk cId="665766063" sldId="329"/>
            <ac:spMk id="6" creationId="{1499642B-BBD7-448C-CC3A-7CD32A54DC66}"/>
          </ac:spMkLst>
        </pc:spChg>
        <pc:spChg chg="mod">
          <ac:chgData name="Wang, Wenwu Prof (CVSSP)" userId="5cff3a9f-d89f-4d7f-90a1-7b9ace01e059" providerId="ADAL" clId="{869422D6-8E05-47FE-9CDE-8C57AB8CF29C}" dt="2023-05-26T21:32:43.609" v="1318" actId="1036"/>
          <ac:spMkLst>
            <pc:docMk/>
            <pc:sldMk cId="665766063" sldId="329"/>
            <ac:spMk id="9" creationId="{ADD20839-B806-60C3-D660-558DACA1052B}"/>
          </ac:spMkLst>
        </pc:spChg>
        <pc:picChg chg="add mod">
          <ac:chgData name="Wang, Wenwu Prof (CVSSP)" userId="5cff3a9f-d89f-4d7f-90a1-7b9ace01e059" providerId="ADAL" clId="{869422D6-8E05-47FE-9CDE-8C57AB8CF29C}" dt="2023-05-26T21:38:10.212" v="1387"/>
          <ac:picMkLst>
            <pc:docMk/>
            <pc:sldMk cId="665766063" sldId="329"/>
            <ac:picMk id="3" creationId="{0E18A28A-8601-5FA8-7746-323B2DE07552}"/>
          </ac:picMkLst>
        </pc:picChg>
        <pc:picChg chg="mod">
          <ac:chgData name="Wang, Wenwu Prof (CVSSP)" userId="5cff3a9f-d89f-4d7f-90a1-7b9ace01e059" providerId="ADAL" clId="{869422D6-8E05-47FE-9CDE-8C57AB8CF29C}" dt="2023-05-26T21:32:43.609" v="1318" actId="1036"/>
          <ac:picMkLst>
            <pc:docMk/>
            <pc:sldMk cId="665766063" sldId="329"/>
            <ac:picMk id="7" creationId="{E1B2E4FF-A483-48E6-9E97-8219B30FD6D7}"/>
          </ac:picMkLst>
        </pc:picChg>
        <pc:picChg chg="mod">
          <ac:chgData name="Wang, Wenwu Prof (CVSSP)" userId="5cff3a9f-d89f-4d7f-90a1-7b9ace01e059" providerId="ADAL" clId="{869422D6-8E05-47FE-9CDE-8C57AB8CF29C}" dt="2023-05-26T21:33:05.646" v="1321" actId="1076"/>
          <ac:picMkLst>
            <pc:docMk/>
            <pc:sldMk cId="665766063" sldId="329"/>
            <ac:picMk id="8" creationId="{08F8385E-9558-62CA-396B-EF016C36261A}"/>
          </ac:picMkLst>
        </pc:picChg>
      </pc:sldChg>
      <pc:sldChg chg="addSp modSp mod setBg modShow">
        <pc:chgData name="Wang, Wenwu Prof (CVSSP)" userId="5cff3a9f-d89f-4d7f-90a1-7b9ace01e059" providerId="ADAL" clId="{869422D6-8E05-47FE-9CDE-8C57AB8CF29C}" dt="2023-05-26T21:44:42.440" v="1422" actId="729"/>
        <pc:sldMkLst>
          <pc:docMk/>
          <pc:sldMk cId="641104607" sldId="330"/>
        </pc:sldMkLst>
        <pc:spChg chg="mod">
          <ac:chgData name="Wang, Wenwu Prof (CVSSP)" userId="5cff3a9f-d89f-4d7f-90a1-7b9ace01e059" providerId="ADAL" clId="{869422D6-8E05-47FE-9CDE-8C57AB8CF29C}" dt="2023-05-26T21:33:26.087" v="1324" actId="1076"/>
          <ac:spMkLst>
            <pc:docMk/>
            <pc:sldMk cId="641104607" sldId="330"/>
            <ac:spMk id="2" creationId="{A31C4042-55C8-EE2F-F3E3-9261919ED977}"/>
          </ac:spMkLst>
        </pc:spChg>
        <pc:spChg chg="mod">
          <ac:chgData name="Wang, Wenwu Prof (CVSSP)" userId="5cff3a9f-d89f-4d7f-90a1-7b9ace01e059" providerId="ADAL" clId="{869422D6-8E05-47FE-9CDE-8C57AB8CF29C}" dt="2023-05-26T20:09:56.637" v="48"/>
          <ac:spMkLst>
            <pc:docMk/>
            <pc:sldMk cId="641104607" sldId="330"/>
            <ac:spMk id="5" creationId="{E6A002CE-7195-7236-986D-D53AD8CA123C}"/>
          </ac:spMkLst>
        </pc:spChg>
        <pc:spChg chg="mod">
          <ac:chgData name="Wang, Wenwu Prof (CVSSP)" userId="5cff3a9f-d89f-4d7f-90a1-7b9ace01e059" providerId="ADAL" clId="{869422D6-8E05-47FE-9CDE-8C57AB8CF29C}" dt="2023-05-26T21:33:35.896" v="1327" actId="1076"/>
          <ac:spMkLst>
            <pc:docMk/>
            <pc:sldMk cId="641104607" sldId="330"/>
            <ac:spMk id="6" creationId="{1499642B-BBD7-448C-CC3A-7CD32A54DC66}"/>
          </ac:spMkLst>
        </pc:spChg>
        <pc:picChg chg="mod">
          <ac:chgData name="Wang, Wenwu Prof (CVSSP)" userId="5cff3a9f-d89f-4d7f-90a1-7b9ace01e059" providerId="ADAL" clId="{869422D6-8E05-47FE-9CDE-8C57AB8CF29C}" dt="2023-05-26T21:33:44.487" v="1331" actId="1076"/>
          <ac:picMkLst>
            <pc:docMk/>
            <pc:sldMk cId="641104607" sldId="330"/>
            <ac:picMk id="3" creationId="{3A32EED5-3159-BC33-1EC8-5055AEAE7749}"/>
          </ac:picMkLst>
        </pc:picChg>
        <pc:picChg chg="add mod">
          <ac:chgData name="Wang, Wenwu Prof (CVSSP)" userId="5cff3a9f-d89f-4d7f-90a1-7b9ace01e059" providerId="ADAL" clId="{869422D6-8E05-47FE-9CDE-8C57AB8CF29C}" dt="2023-05-26T21:38:07.438" v="1386"/>
          <ac:picMkLst>
            <pc:docMk/>
            <pc:sldMk cId="641104607" sldId="330"/>
            <ac:picMk id="4" creationId="{5D64A6C1-97B2-0980-4822-4CE9ED9857EC}"/>
          </ac:picMkLst>
        </pc:picChg>
      </pc:sldChg>
      <pc:sldChg chg="addSp modSp mod setBg modShow">
        <pc:chgData name="Wang, Wenwu Prof (CVSSP)" userId="5cff3a9f-d89f-4d7f-90a1-7b9ace01e059" providerId="ADAL" clId="{869422D6-8E05-47FE-9CDE-8C57AB8CF29C}" dt="2023-05-26T21:44:44.691" v="1423" actId="729"/>
        <pc:sldMkLst>
          <pc:docMk/>
          <pc:sldMk cId="3580225358" sldId="331"/>
        </pc:sldMkLst>
        <pc:spChg chg="mod">
          <ac:chgData name="Wang, Wenwu Prof (CVSSP)" userId="5cff3a9f-d89f-4d7f-90a1-7b9ace01e059" providerId="ADAL" clId="{869422D6-8E05-47FE-9CDE-8C57AB8CF29C}" dt="2023-05-26T21:34:05.902" v="1335" actId="1076"/>
          <ac:spMkLst>
            <pc:docMk/>
            <pc:sldMk cId="3580225358" sldId="331"/>
            <ac:spMk id="2" creationId="{A31C4042-55C8-EE2F-F3E3-9261919ED977}"/>
          </ac:spMkLst>
        </pc:spChg>
        <pc:spChg chg="mod">
          <ac:chgData name="Wang, Wenwu Prof (CVSSP)" userId="5cff3a9f-d89f-4d7f-90a1-7b9ace01e059" providerId="ADAL" clId="{869422D6-8E05-47FE-9CDE-8C57AB8CF29C}" dt="2023-05-26T20:09:56.637" v="48"/>
          <ac:spMkLst>
            <pc:docMk/>
            <pc:sldMk cId="3580225358" sldId="331"/>
            <ac:spMk id="5" creationId="{E6A002CE-7195-7236-986D-D53AD8CA123C}"/>
          </ac:spMkLst>
        </pc:spChg>
        <pc:spChg chg="mod">
          <ac:chgData name="Wang, Wenwu Prof (CVSSP)" userId="5cff3a9f-d89f-4d7f-90a1-7b9ace01e059" providerId="ADAL" clId="{869422D6-8E05-47FE-9CDE-8C57AB8CF29C}" dt="2023-05-26T21:33:58.006" v="1334" actId="1076"/>
          <ac:spMkLst>
            <pc:docMk/>
            <pc:sldMk cId="3580225358" sldId="331"/>
            <ac:spMk id="6" creationId="{1499642B-BBD7-448C-CC3A-7CD32A54DC66}"/>
          </ac:spMkLst>
        </pc:spChg>
        <pc:picChg chg="add mod">
          <ac:chgData name="Wang, Wenwu Prof (CVSSP)" userId="5cff3a9f-d89f-4d7f-90a1-7b9ace01e059" providerId="ADAL" clId="{869422D6-8E05-47FE-9CDE-8C57AB8CF29C}" dt="2023-05-26T21:38:03.292" v="1385"/>
          <ac:picMkLst>
            <pc:docMk/>
            <pc:sldMk cId="3580225358" sldId="331"/>
            <ac:picMk id="3" creationId="{3AB875F3-AA8D-B70B-EC3C-F95728532D09}"/>
          </ac:picMkLst>
        </pc:picChg>
        <pc:picChg chg="mod">
          <ac:chgData name="Wang, Wenwu Prof (CVSSP)" userId="5cff3a9f-d89f-4d7f-90a1-7b9ace01e059" providerId="ADAL" clId="{869422D6-8E05-47FE-9CDE-8C57AB8CF29C}" dt="2023-05-26T21:33:54.182" v="1333" actId="1076"/>
          <ac:picMkLst>
            <pc:docMk/>
            <pc:sldMk cId="3580225358" sldId="331"/>
            <ac:picMk id="4" creationId="{B334250C-B1D6-B0A5-3C74-DF18EDD37718}"/>
          </ac:picMkLst>
        </pc:picChg>
      </pc:sldChg>
      <pc:sldChg chg="addSp modSp mod setBg modShow">
        <pc:chgData name="Wang, Wenwu Prof (CVSSP)" userId="5cff3a9f-d89f-4d7f-90a1-7b9ace01e059" providerId="ADAL" clId="{869422D6-8E05-47FE-9CDE-8C57AB8CF29C}" dt="2023-05-26T21:44:48.006" v="1424" actId="729"/>
        <pc:sldMkLst>
          <pc:docMk/>
          <pc:sldMk cId="3606335141" sldId="333"/>
        </pc:sldMkLst>
        <pc:spChg chg="mod">
          <ac:chgData name="Wang, Wenwu Prof (CVSSP)" userId="5cff3a9f-d89f-4d7f-90a1-7b9ace01e059" providerId="ADAL" clId="{869422D6-8E05-47FE-9CDE-8C57AB8CF29C}" dt="2023-05-26T21:34:53.933" v="1341" actId="1076"/>
          <ac:spMkLst>
            <pc:docMk/>
            <pc:sldMk cId="3606335141" sldId="333"/>
            <ac:spMk id="2" creationId="{3D972513-7457-6F3C-F0B7-3993C5CDC6BC}"/>
          </ac:spMkLst>
        </pc:spChg>
        <pc:spChg chg="mod">
          <ac:chgData name="Wang, Wenwu Prof (CVSSP)" userId="5cff3a9f-d89f-4d7f-90a1-7b9ace01e059" providerId="ADAL" clId="{869422D6-8E05-47FE-9CDE-8C57AB8CF29C}" dt="2023-05-26T20:09:56.637" v="48"/>
          <ac:spMkLst>
            <pc:docMk/>
            <pc:sldMk cId="3606335141" sldId="333"/>
            <ac:spMk id="4" creationId="{C6C0D319-0F8E-16E8-C75E-6D1D03DA690B}"/>
          </ac:spMkLst>
        </pc:spChg>
        <pc:spChg chg="mod">
          <ac:chgData name="Wang, Wenwu Prof (CVSSP)" userId="5cff3a9f-d89f-4d7f-90a1-7b9ace01e059" providerId="ADAL" clId="{869422D6-8E05-47FE-9CDE-8C57AB8CF29C}" dt="2023-05-26T21:34:51.127" v="1340" actId="1076"/>
          <ac:spMkLst>
            <pc:docMk/>
            <pc:sldMk cId="3606335141" sldId="333"/>
            <ac:spMk id="7" creationId="{0B69917E-8AEB-45B9-56DD-B207578A3787}"/>
          </ac:spMkLst>
        </pc:spChg>
        <pc:spChg chg="mod">
          <ac:chgData name="Wang, Wenwu Prof (CVSSP)" userId="5cff3a9f-d89f-4d7f-90a1-7b9ace01e059" providerId="ADAL" clId="{869422D6-8E05-47FE-9CDE-8C57AB8CF29C}" dt="2023-05-26T21:34:51.127" v="1340" actId="1076"/>
          <ac:spMkLst>
            <pc:docMk/>
            <pc:sldMk cId="3606335141" sldId="333"/>
            <ac:spMk id="8" creationId="{C7EA507C-A012-8467-3127-789375A7A356}"/>
          </ac:spMkLst>
        </pc:spChg>
        <pc:picChg chg="add mod">
          <ac:chgData name="Wang, Wenwu Prof (CVSSP)" userId="5cff3a9f-d89f-4d7f-90a1-7b9ace01e059" providerId="ADAL" clId="{869422D6-8E05-47FE-9CDE-8C57AB8CF29C}" dt="2023-05-26T21:37:58.380" v="1384"/>
          <ac:picMkLst>
            <pc:docMk/>
            <pc:sldMk cId="3606335141" sldId="333"/>
            <ac:picMk id="3" creationId="{540ECE25-34D5-9C69-0CE4-F52006CB435F}"/>
          </ac:picMkLst>
        </pc:picChg>
        <pc:picChg chg="mod">
          <ac:chgData name="Wang, Wenwu Prof (CVSSP)" userId="5cff3a9f-d89f-4d7f-90a1-7b9ace01e059" providerId="ADAL" clId="{869422D6-8E05-47FE-9CDE-8C57AB8CF29C}" dt="2023-05-26T21:34:51.127" v="1340" actId="1076"/>
          <ac:picMkLst>
            <pc:docMk/>
            <pc:sldMk cId="3606335141" sldId="333"/>
            <ac:picMk id="5" creationId="{2096EEBB-C7C1-781E-FF63-846D2DD99C90}"/>
          </ac:picMkLst>
        </pc:picChg>
        <pc:picChg chg="mod">
          <ac:chgData name="Wang, Wenwu Prof (CVSSP)" userId="5cff3a9f-d89f-4d7f-90a1-7b9ace01e059" providerId="ADAL" clId="{869422D6-8E05-47FE-9CDE-8C57AB8CF29C}" dt="2023-05-26T21:34:51.127" v="1340" actId="1076"/>
          <ac:picMkLst>
            <pc:docMk/>
            <pc:sldMk cId="3606335141" sldId="333"/>
            <ac:picMk id="6" creationId="{89C606FE-3F4B-5FED-6A0E-36DC07EB7C87}"/>
          </ac:picMkLst>
        </pc:picChg>
      </pc:sldChg>
      <pc:sldChg chg="addSp modSp mod ord setBg modShow">
        <pc:chgData name="Wang, Wenwu Prof (CVSSP)" userId="5cff3a9f-d89f-4d7f-90a1-7b9ace01e059" providerId="ADAL" clId="{869422D6-8E05-47FE-9CDE-8C57AB8CF29C}" dt="2023-05-26T23:23:22.292" v="1982" actId="20577"/>
        <pc:sldMkLst>
          <pc:docMk/>
          <pc:sldMk cId="3849196367" sldId="336"/>
        </pc:sldMkLst>
        <pc:spChg chg="mod">
          <ac:chgData name="Wang, Wenwu Prof (CVSSP)" userId="5cff3a9f-d89f-4d7f-90a1-7b9ace01e059" providerId="ADAL" clId="{869422D6-8E05-47FE-9CDE-8C57AB8CF29C}" dt="2023-05-26T23:23:22.292" v="1982" actId="20577"/>
          <ac:spMkLst>
            <pc:docMk/>
            <pc:sldMk cId="3849196367" sldId="336"/>
            <ac:spMk id="2" creationId="{3CBFD125-106E-AFC4-3575-B66E75899673}"/>
          </ac:spMkLst>
        </pc:spChg>
        <pc:spChg chg="mod">
          <ac:chgData name="Wang, Wenwu Prof (CVSSP)" userId="5cff3a9f-d89f-4d7f-90a1-7b9ace01e059" providerId="ADAL" clId="{869422D6-8E05-47FE-9CDE-8C57AB8CF29C}" dt="2023-05-26T20:09:56.637" v="48"/>
          <ac:spMkLst>
            <pc:docMk/>
            <pc:sldMk cId="3849196367" sldId="336"/>
            <ac:spMk id="4" creationId="{CABCD694-0372-9066-3593-9B4DF8F6EF03}"/>
          </ac:spMkLst>
        </pc:spChg>
        <pc:spChg chg="mod">
          <ac:chgData name="Wang, Wenwu Prof (CVSSP)" userId="5cff3a9f-d89f-4d7f-90a1-7b9ace01e059" providerId="ADAL" clId="{869422D6-8E05-47FE-9CDE-8C57AB8CF29C}" dt="2023-05-26T22:58:59.036" v="1800" actId="20577"/>
          <ac:spMkLst>
            <pc:docMk/>
            <pc:sldMk cId="3849196367" sldId="336"/>
            <ac:spMk id="5" creationId="{A0A2477A-62CC-6B34-6617-4AE748722304}"/>
          </ac:spMkLst>
        </pc:spChg>
        <pc:picChg chg="mod">
          <ac:chgData name="Wang, Wenwu Prof (CVSSP)" userId="5cff3a9f-d89f-4d7f-90a1-7b9ace01e059" providerId="ADAL" clId="{869422D6-8E05-47FE-9CDE-8C57AB8CF29C}" dt="2023-05-26T21:34:30.430" v="1338" actId="1076"/>
          <ac:picMkLst>
            <pc:docMk/>
            <pc:sldMk cId="3849196367" sldId="336"/>
            <ac:picMk id="3" creationId="{7ED1124C-30D8-FC8F-BF70-74A74590CFDC}"/>
          </ac:picMkLst>
        </pc:picChg>
        <pc:picChg chg="mod">
          <ac:chgData name="Wang, Wenwu Prof (CVSSP)" userId="5cff3a9f-d89f-4d7f-90a1-7b9ace01e059" providerId="ADAL" clId="{869422D6-8E05-47FE-9CDE-8C57AB8CF29C}" dt="2023-05-26T21:34:30.430" v="1338" actId="1076"/>
          <ac:picMkLst>
            <pc:docMk/>
            <pc:sldMk cId="3849196367" sldId="336"/>
            <ac:picMk id="6" creationId="{E317B70C-4CB1-7348-86F7-9EB4E754889D}"/>
          </ac:picMkLst>
        </pc:picChg>
        <pc:picChg chg="mod">
          <ac:chgData name="Wang, Wenwu Prof (CVSSP)" userId="5cff3a9f-d89f-4d7f-90a1-7b9ace01e059" providerId="ADAL" clId="{869422D6-8E05-47FE-9CDE-8C57AB8CF29C}" dt="2023-05-26T21:34:30.430" v="1338" actId="1076"/>
          <ac:picMkLst>
            <pc:docMk/>
            <pc:sldMk cId="3849196367" sldId="336"/>
            <ac:picMk id="7" creationId="{CFF3577B-C920-5575-27C1-183059F339BA}"/>
          </ac:picMkLst>
        </pc:picChg>
        <pc:picChg chg="add mod">
          <ac:chgData name="Wang, Wenwu Prof (CVSSP)" userId="5cff3a9f-d89f-4d7f-90a1-7b9ace01e059" providerId="ADAL" clId="{869422D6-8E05-47FE-9CDE-8C57AB8CF29C}" dt="2023-05-26T21:37:53.857" v="1383"/>
          <ac:picMkLst>
            <pc:docMk/>
            <pc:sldMk cId="3849196367" sldId="336"/>
            <ac:picMk id="8" creationId="{AAD1E5AB-8CA6-4006-73AC-4559FD0EF5C8}"/>
          </ac:picMkLst>
        </pc:picChg>
        <pc:picChg chg="mod">
          <ac:chgData name="Wang, Wenwu Prof (CVSSP)" userId="5cff3a9f-d89f-4d7f-90a1-7b9ace01e059" providerId="ADAL" clId="{869422D6-8E05-47FE-9CDE-8C57AB8CF29C}" dt="2023-05-26T21:34:30.430" v="1338" actId="1076"/>
          <ac:picMkLst>
            <pc:docMk/>
            <pc:sldMk cId="3849196367" sldId="336"/>
            <ac:picMk id="9" creationId="{BB09EF7C-CE24-7E67-A613-E6188D920C2A}"/>
          </ac:picMkLst>
        </pc:picChg>
        <pc:picChg chg="mod">
          <ac:chgData name="Wang, Wenwu Prof (CVSSP)" userId="5cff3a9f-d89f-4d7f-90a1-7b9ace01e059" providerId="ADAL" clId="{869422D6-8E05-47FE-9CDE-8C57AB8CF29C}" dt="2023-05-26T21:34:30.430" v="1338" actId="1076"/>
          <ac:picMkLst>
            <pc:docMk/>
            <pc:sldMk cId="3849196367" sldId="336"/>
            <ac:picMk id="13" creationId="{98E99672-E555-9AA9-375B-E9EE910C8670}"/>
          </ac:picMkLst>
        </pc:picChg>
        <pc:picChg chg="mod">
          <ac:chgData name="Wang, Wenwu Prof (CVSSP)" userId="5cff3a9f-d89f-4d7f-90a1-7b9ace01e059" providerId="ADAL" clId="{869422D6-8E05-47FE-9CDE-8C57AB8CF29C}" dt="2023-05-26T21:34:30.430" v="1338" actId="1076"/>
          <ac:picMkLst>
            <pc:docMk/>
            <pc:sldMk cId="3849196367" sldId="336"/>
            <ac:picMk id="14" creationId="{E5D19F54-220C-3CD8-693D-B3D887129B3E}"/>
          </ac:picMkLst>
        </pc:picChg>
      </pc:sldChg>
      <pc:sldChg chg="modSp mod setBg">
        <pc:chgData name="Wang, Wenwu Prof (CVSSP)" userId="5cff3a9f-d89f-4d7f-90a1-7b9ace01e059" providerId="ADAL" clId="{869422D6-8E05-47FE-9CDE-8C57AB8CF29C}" dt="2023-05-27T06:30:04.769" v="2529" actId="108"/>
        <pc:sldMkLst>
          <pc:docMk/>
          <pc:sldMk cId="110655182" sldId="339"/>
        </pc:sldMkLst>
        <pc:spChg chg="mod">
          <ac:chgData name="Wang, Wenwu Prof (CVSSP)" userId="5cff3a9f-d89f-4d7f-90a1-7b9ace01e059" providerId="ADAL" clId="{869422D6-8E05-47FE-9CDE-8C57AB8CF29C}" dt="2023-05-26T20:09:56.637" v="48"/>
          <ac:spMkLst>
            <pc:docMk/>
            <pc:sldMk cId="110655182" sldId="339"/>
            <ac:spMk id="5" creationId="{19527FAD-292D-384C-A581-F0F7E99A3F35}"/>
          </ac:spMkLst>
        </pc:spChg>
        <pc:spChg chg="mod">
          <ac:chgData name="Wang, Wenwu Prof (CVSSP)" userId="5cff3a9f-d89f-4d7f-90a1-7b9ace01e059" providerId="ADAL" clId="{869422D6-8E05-47FE-9CDE-8C57AB8CF29C}" dt="2023-05-27T06:30:04.769" v="2529" actId="108"/>
          <ac:spMkLst>
            <pc:docMk/>
            <pc:sldMk cId="110655182" sldId="339"/>
            <ac:spMk id="8" creationId="{39D7EB1F-8865-44C3-947F-7FC43C38875F}"/>
          </ac:spMkLst>
        </pc:spChg>
        <pc:picChg chg="mod">
          <ac:chgData name="Wang, Wenwu Prof (CVSSP)" userId="5cff3a9f-d89f-4d7f-90a1-7b9ace01e059" providerId="ADAL" clId="{869422D6-8E05-47FE-9CDE-8C57AB8CF29C}" dt="2023-05-26T23:38:46.513" v="2092" actId="1076"/>
          <ac:picMkLst>
            <pc:docMk/>
            <pc:sldMk cId="110655182" sldId="339"/>
            <ac:picMk id="6" creationId="{0DFC518E-2B5F-F549-B099-81BF20DED2A4}"/>
          </ac:picMkLst>
        </pc:picChg>
      </pc:sldChg>
      <pc:sldChg chg="addSp delSp modSp del delDesignElem">
        <pc:chgData name="Wang, Wenwu Prof (CVSSP)" userId="5cff3a9f-d89f-4d7f-90a1-7b9ace01e059" providerId="ADAL" clId="{869422D6-8E05-47FE-9CDE-8C57AB8CF29C}" dt="2023-05-26T21:35:03.989" v="1342" actId="47"/>
        <pc:sldMkLst>
          <pc:docMk/>
          <pc:sldMk cId="3765814235" sldId="340"/>
        </pc:sldMkLst>
        <pc:spChg chg="mod">
          <ac:chgData name="Wang, Wenwu Prof (CVSSP)" userId="5cff3a9f-d89f-4d7f-90a1-7b9ace01e059" providerId="ADAL" clId="{869422D6-8E05-47FE-9CDE-8C57AB8CF29C}" dt="2023-05-26T20:09:56.637" v="48"/>
          <ac:spMkLst>
            <pc:docMk/>
            <pc:sldMk cId="3765814235" sldId="340"/>
            <ac:spMk id="5" creationId="{BA08308A-2131-6F4C-890C-830BF91B981F}"/>
          </ac:spMkLst>
        </pc:spChg>
        <pc:spChg chg="add del">
          <ac:chgData name="Wang, Wenwu Prof (CVSSP)" userId="5cff3a9f-d89f-4d7f-90a1-7b9ace01e059" providerId="ADAL" clId="{869422D6-8E05-47FE-9CDE-8C57AB8CF29C}" dt="2023-05-26T20:09:56.637" v="48"/>
          <ac:spMkLst>
            <pc:docMk/>
            <pc:sldMk cId="3765814235" sldId="340"/>
            <ac:spMk id="26" creationId="{FFA1520A-1D3C-405F-AEE7-0F2EF43CBDAC}"/>
          </ac:spMkLst>
        </pc:spChg>
        <pc:spChg chg="add del">
          <ac:chgData name="Wang, Wenwu Prof (CVSSP)" userId="5cff3a9f-d89f-4d7f-90a1-7b9ace01e059" providerId="ADAL" clId="{869422D6-8E05-47FE-9CDE-8C57AB8CF29C}" dt="2023-05-26T20:09:56.637" v="48"/>
          <ac:spMkLst>
            <pc:docMk/>
            <pc:sldMk cId="3765814235" sldId="340"/>
            <ac:spMk id="28" creationId="{E90A6270-490E-48F6-A622-E5BA1B1738CC}"/>
          </ac:spMkLst>
        </pc:spChg>
        <pc:spChg chg="add del">
          <ac:chgData name="Wang, Wenwu Prof (CVSSP)" userId="5cff3a9f-d89f-4d7f-90a1-7b9ace01e059" providerId="ADAL" clId="{869422D6-8E05-47FE-9CDE-8C57AB8CF29C}" dt="2023-05-26T20:09:56.637" v="48"/>
          <ac:spMkLst>
            <pc:docMk/>
            <pc:sldMk cId="3765814235" sldId="340"/>
            <ac:spMk id="32" creationId="{FBDCECDC-EEE3-4128-AA5E-82A8C08796E8}"/>
          </ac:spMkLst>
        </pc:spChg>
        <pc:spChg chg="add del">
          <ac:chgData name="Wang, Wenwu Prof (CVSSP)" userId="5cff3a9f-d89f-4d7f-90a1-7b9ace01e059" providerId="ADAL" clId="{869422D6-8E05-47FE-9CDE-8C57AB8CF29C}" dt="2023-05-26T20:09:56.637" v="48"/>
          <ac:spMkLst>
            <pc:docMk/>
            <pc:sldMk cId="3765814235" sldId="340"/>
            <ac:spMk id="34" creationId="{4260EDE0-989C-4E16-AF94-F652294D828E}"/>
          </ac:spMkLst>
        </pc:spChg>
        <pc:spChg chg="add del">
          <ac:chgData name="Wang, Wenwu Prof (CVSSP)" userId="5cff3a9f-d89f-4d7f-90a1-7b9ace01e059" providerId="ADAL" clId="{869422D6-8E05-47FE-9CDE-8C57AB8CF29C}" dt="2023-05-26T20:09:56.637" v="48"/>
          <ac:spMkLst>
            <pc:docMk/>
            <pc:sldMk cId="3765814235" sldId="340"/>
            <ac:spMk id="36" creationId="{1F3985C0-E548-44D2-B30E-F3E42DADE133}"/>
          </ac:spMkLst>
        </pc:spChg>
        <pc:cxnChg chg="add del">
          <ac:chgData name="Wang, Wenwu Prof (CVSSP)" userId="5cff3a9f-d89f-4d7f-90a1-7b9ace01e059" providerId="ADAL" clId="{869422D6-8E05-47FE-9CDE-8C57AB8CF29C}" dt="2023-05-26T20:09:56.637" v="48"/>
          <ac:cxnSpMkLst>
            <pc:docMk/>
            <pc:sldMk cId="3765814235" sldId="340"/>
            <ac:cxnSpMk id="30" creationId="{7DBA4893-047A-4913-9A32-C316A849BB46}"/>
          </ac:cxnSpMkLst>
        </pc:cxnChg>
      </pc:sldChg>
      <pc:sldChg chg="modSp mod setBg modShow">
        <pc:chgData name="Wang, Wenwu Prof (CVSSP)" userId="5cff3a9f-d89f-4d7f-90a1-7b9ace01e059" providerId="ADAL" clId="{869422D6-8E05-47FE-9CDE-8C57AB8CF29C}" dt="2023-05-26T23:38:29.667" v="2087" actId="1076"/>
        <pc:sldMkLst>
          <pc:docMk/>
          <pc:sldMk cId="2076308585" sldId="341"/>
        </pc:sldMkLst>
        <pc:spChg chg="mod">
          <ac:chgData name="Wang, Wenwu Prof (CVSSP)" userId="5cff3a9f-d89f-4d7f-90a1-7b9ace01e059" providerId="ADAL" clId="{869422D6-8E05-47FE-9CDE-8C57AB8CF29C}" dt="2023-05-26T21:36:54.201" v="1374" actId="20577"/>
          <ac:spMkLst>
            <pc:docMk/>
            <pc:sldMk cId="2076308585" sldId="341"/>
            <ac:spMk id="2" creationId="{FE98D9F2-1388-BB4D-8147-DE03C0F6E117}"/>
          </ac:spMkLst>
        </pc:spChg>
        <pc:spChg chg="mod">
          <ac:chgData name="Wang, Wenwu Prof (CVSSP)" userId="5cff3a9f-d89f-4d7f-90a1-7b9ace01e059" providerId="ADAL" clId="{869422D6-8E05-47FE-9CDE-8C57AB8CF29C}" dt="2023-05-26T20:09:56.637" v="48"/>
          <ac:spMkLst>
            <pc:docMk/>
            <pc:sldMk cId="2076308585" sldId="341"/>
            <ac:spMk id="5" creationId="{0D9F6724-1773-3F4A-BF4F-8D3220668BE0}"/>
          </ac:spMkLst>
        </pc:spChg>
        <pc:spChg chg="mod">
          <ac:chgData name="Wang, Wenwu Prof (CVSSP)" userId="5cff3a9f-d89f-4d7f-90a1-7b9ace01e059" providerId="ADAL" clId="{869422D6-8E05-47FE-9CDE-8C57AB8CF29C}" dt="2023-05-26T23:26:31.239" v="2043" actId="20577"/>
          <ac:spMkLst>
            <pc:docMk/>
            <pc:sldMk cId="2076308585" sldId="341"/>
            <ac:spMk id="14" creationId="{4C6E2460-4D66-3144-88C3-CC6C0E732EF1}"/>
          </ac:spMkLst>
        </pc:spChg>
        <pc:picChg chg="mod">
          <ac:chgData name="Wang, Wenwu Prof (CVSSP)" userId="5cff3a9f-d89f-4d7f-90a1-7b9ace01e059" providerId="ADAL" clId="{869422D6-8E05-47FE-9CDE-8C57AB8CF29C}" dt="2023-05-26T23:38:29.667" v="2087" actId="1076"/>
          <ac:picMkLst>
            <pc:docMk/>
            <pc:sldMk cId="2076308585" sldId="341"/>
            <ac:picMk id="6" creationId="{0D9CCD0A-EE12-4840-A4B6-5A18D4C7CE9A}"/>
          </ac:picMkLst>
        </pc:picChg>
      </pc:sldChg>
      <pc:sldChg chg="addSp modSp mod setBg">
        <pc:chgData name="Wang, Wenwu Prof (CVSSP)" userId="5cff3a9f-d89f-4d7f-90a1-7b9ace01e059" providerId="ADAL" clId="{869422D6-8E05-47FE-9CDE-8C57AB8CF29C}" dt="2023-05-26T23:24:22.788" v="1985"/>
        <pc:sldMkLst>
          <pc:docMk/>
          <pc:sldMk cId="1316666774" sldId="342"/>
        </pc:sldMkLst>
        <pc:spChg chg="mod">
          <ac:chgData name="Wang, Wenwu Prof (CVSSP)" userId="5cff3a9f-d89f-4d7f-90a1-7b9ace01e059" providerId="ADAL" clId="{869422D6-8E05-47FE-9CDE-8C57AB8CF29C}" dt="2023-05-26T21:37:17.029" v="1378" actId="1076"/>
          <ac:spMkLst>
            <pc:docMk/>
            <pc:sldMk cId="1316666774" sldId="342"/>
            <ac:spMk id="2" creationId="{2AC20B57-0A0F-2AEB-5895-EE2795734AB8}"/>
          </ac:spMkLst>
        </pc:spChg>
        <pc:spChg chg="mod">
          <ac:chgData name="Wang, Wenwu Prof (CVSSP)" userId="5cff3a9f-d89f-4d7f-90a1-7b9ace01e059" providerId="ADAL" clId="{869422D6-8E05-47FE-9CDE-8C57AB8CF29C}" dt="2023-05-26T21:37:12.039" v="1376" actId="1076"/>
          <ac:spMkLst>
            <pc:docMk/>
            <pc:sldMk cId="1316666774" sldId="342"/>
            <ac:spMk id="3" creationId="{FE9E87F4-38D0-14ED-32B7-FE9BD62F8CE3}"/>
          </ac:spMkLst>
        </pc:spChg>
        <pc:spChg chg="mod">
          <ac:chgData name="Wang, Wenwu Prof (CVSSP)" userId="5cff3a9f-d89f-4d7f-90a1-7b9ace01e059" providerId="ADAL" clId="{869422D6-8E05-47FE-9CDE-8C57AB8CF29C}" dt="2023-05-26T20:09:56.637" v="48"/>
          <ac:spMkLst>
            <pc:docMk/>
            <pc:sldMk cId="1316666774" sldId="342"/>
            <ac:spMk id="4" creationId="{C70EF30B-628C-F31D-4198-CC8AB6A460BD}"/>
          </ac:spMkLst>
        </pc:spChg>
        <pc:spChg chg="mod">
          <ac:chgData name="Wang, Wenwu Prof (CVSSP)" userId="5cff3a9f-d89f-4d7f-90a1-7b9ace01e059" providerId="ADAL" clId="{869422D6-8E05-47FE-9CDE-8C57AB8CF29C}" dt="2023-05-26T21:37:12.039" v="1376" actId="1076"/>
          <ac:spMkLst>
            <pc:docMk/>
            <pc:sldMk cId="1316666774" sldId="342"/>
            <ac:spMk id="7" creationId="{634EFBFF-1A24-344D-A5C5-BCF4FD509E4C}"/>
          </ac:spMkLst>
        </pc:spChg>
        <pc:spChg chg="mod">
          <ac:chgData name="Wang, Wenwu Prof (CVSSP)" userId="5cff3a9f-d89f-4d7f-90a1-7b9ace01e059" providerId="ADAL" clId="{869422D6-8E05-47FE-9CDE-8C57AB8CF29C}" dt="2023-05-26T21:37:12.039" v="1376" actId="1076"/>
          <ac:spMkLst>
            <pc:docMk/>
            <pc:sldMk cId="1316666774" sldId="342"/>
            <ac:spMk id="9" creationId="{00000000-0000-0000-0000-000000000000}"/>
          </ac:spMkLst>
        </pc:spChg>
        <pc:spChg chg="mod">
          <ac:chgData name="Wang, Wenwu Prof (CVSSP)" userId="5cff3a9f-d89f-4d7f-90a1-7b9ace01e059" providerId="ADAL" clId="{869422D6-8E05-47FE-9CDE-8C57AB8CF29C}" dt="2023-05-26T21:37:12.039" v="1376" actId="1076"/>
          <ac:spMkLst>
            <pc:docMk/>
            <pc:sldMk cId="1316666774" sldId="342"/>
            <ac:spMk id="10" creationId="{00000000-0000-0000-0000-000000000000}"/>
          </ac:spMkLst>
        </pc:spChg>
        <pc:spChg chg="mod">
          <ac:chgData name="Wang, Wenwu Prof (CVSSP)" userId="5cff3a9f-d89f-4d7f-90a1-7b9ace01e059" providerId="ADAL" clId="{869422D6-8E05-47FE-9CDE-8C57AB8CF29C}" dt="2023-05-26T21:37:12.039" v="1376" actId="1076"/>
          <ac:spMkLst>
            <pc:docMk/>
            <pc:sldMk cId="1316666774" sldId="342"/>
            <ac:spMk id="11" creationId="{00000000-0000-0000-0000-000000000000}"/>
          </ac:spMkLst>
        </pc:spChg>
        <pc:spChg chg="mod">
          <ac:chgData name="Wang, Wenwu Prof (CVSSP)" userId="5cff3a9f-d89f-4d7f-90a1-7b9ace01e059" providerId="ADAL" clId="{869422D6-8E05-47FE-9CDE-8C57AB8CF29C}" dt="2023-05-26T21:37:12.039" v="1376" actId="1076"/>
          <ac:spMkLst>
            <pc:docMk/>
            <pc:sldMk cId="1316666774" sldId="342"/>
            <ac:spMk id="12" creationId="{00000000-0000-0000-0000-000000000000}"/>
          </ac:spMkLst>
        </pc:spChg>
        <pc:picChg chg="add mod">
          <ac:chgData name="Wang, Wenwu Prof (CVSSP)" userId="5cff3a9f-d89f-4d7f-90a1-7b9ace01e059" providerId="ADAL" clId="{869422D6-8E05-47FE-9CDE-8C57AB8CF29C}" dt="2023-05-26T23:24:22.788" v="1985"/>
          <ac:picMkLst>
            <pc:docMk/>
            <pc:sldMk cId="1316666774" sldId="342"/>
            <ac:picMk id="5" creationId="{56173553-BA16-6C1F-49F2-BD2FCF9175E9}"/>
          </ac:picMkLst>
        </pc:picChg>
        <pc:picChg chg="mod">
          <ac:chgData name="Wang, Wenwu Prof (CVSSP)" userId="5cff3a9f-d89f-4d7f-90a1-7b9ace01e059" providerId="ADAL" clId="{869422D6-8E05-47FE-9CDE-8C57AB8CF29C}" dt="2023-05-26T21:37:12.039" v="1376" actId="1076"/>
          <ac:picMkLst>
            <pc:docMk/>
            <pc:sldMk cId="1316666774" sldId="342"/>
            <ac:picMk id="6" creationId="{90DD7DE2-09AC-B0FD-D5A8-B452469A8CB0}"/>
          </ac:picMkLst>
        </pc:picChg>
      </pc:sldChg>
      <pc:sldChg chg="addSp delSp modSp del delDesignElem">
        <pc:chgData name="Wang, Wenwu Prof (CVSSP)" userId="5cff3a9f-d89f-4d7f-90a1-7b9ace01e059" providerId="ADAL" clId="{869422D6-8E05-47FE-9CDE-8C57AB8CF29C}" dt="2023-05-26T20:34:03.834" v="234" actId="47"/>
        <pc:sldMkLst>
          <pc:docMk/>
          <pc:sldMk cId="1126798621" sldId="343"/>
        </pc:sldMkLst>
        <pc:spChg chg="mod">
          <ac:chgData name="Wang, Wenwu Prof (CVSSP)" userId="5cff3a9f-d89f-4d7f-90a1-7b9ace01e059" providerId="ADAL" clId="{869422D6-8E05-47FE-9CDE-8C57AB8CF29C}" dt="2023-05-26T20:09:56.637" v="48"/>
          <ac:spMkLst>
            <pc:docMk/>
            <pc:sldMk cId="1126798621" sldId="343"/>
            <ac:spMk id="5" creationId="{BA08308A-2131-6F4C-890C-830BF91B981F}"/>
          </ac:spMkLst>
        </pc:spChg>
        <pc:spChg chg="add del">
          <ac:chgData name="Wang, Wenwu Prof (CVSSP)" userId="5cff3a9f-d89f-4d7f-90a1-7b9ace01e059" providerId="ADAL" clId="{869422D6-8E05-47FE-9CDE-8C57AB8CF29C}" dt="2023-05-26T20:09:56.637" v="48"/>
          <ac:spMkLst>
            <pc:docMk/>
            <pc:sldMk cId="1126798621" sldId="343"/>
            <ac:spMk id="26" creationId="{FFA1520A-1D3C-405F-AEE7-0F2EF43CBDAC}"/>
          </ac:spMkLst>
        </pc:spChg>
        <pc:spChg chg="add del">
          <ac:chgData name="Wang, Wenwu Prof (CVSSP)" userId="5cff3a9f-d89f-4d7f-90a1-7b9ace01e059" providerId="ADAL" clId="{869422D6-8E05-47FE-9CDE-8C57AB8CF29C}" dt="2023-05-26T20:09:56.637" v="48"/>
          <ac:spMkLst>
            <pc:docMk/>
            <pc:sldMk cId="1126798621" sldId="343"/>
            <ac:spMk id="28" creationId="{E90A6270-490E-48F6-A622-E5BA1B1738CC}"/>
          </ac:spMkLst>
        </pc:spChg>
        <pc:spChg chg="add del">
          <ac:chgData name="Wang, Wenwu Prof (CVSSP)" userId="5cff3a9f-d89f-4d7f-90a1-7b9ace01e059" providerId="ADAL" clId="{869422D6-8E05-47FE-9CDE-8C57AB8CF29C}" dt="2023-05-26T20:09:56.637" v="48"/>
          <ac:spMkLst>
            <pc:docMk/>
            <pc:sldMk cId="1126798621" sldId="343"/>
            <ac:spMk id="32" creationId="{FBDCECDC-EEE3-4128-AA5E-82A8C08796E8}"/>
          </ac:spMkLst>
        </pc:spChg>
        <pc:spChg chg="add del">
          <ac:chgData name="Wang, Wenwu Prof (CVSSP)" userId="5cff3a9f-d89f-4d7f-90a1-7b9ace01e059" providerId="ADAL" clId="{869422D6-8E05-47FE-9CDE-8C57AB8CF29C}" dt="2023-05-26T20:09:56.637" v="48"/>
          <ac:spMkLst>
            <pc:docMk/>
            <pc:sldMk cId="1126798621" sldId="343"/>
            <ac:spMk id="34" creationId="{4260EDE0-989C-4E16-AF94-F652294D828E}"/>
          </ac:spMkLst>
        </pc:spChg>
        <pc:spChg chg="add del">
          <ac:chgData name="Wang, Wenwu Prof (CVSSP)" userId="5cff3a9f-d89f-4d7f-90a1-7b9ace01e059" providerId="ADAL" clId="{869422D6-8E05-47FE-9CDE-8C57AB8CF29C}" dt="2023-05-26T20:09:56.637" v="48"/>
          <ac:spMkLst>
            <pc:docMk/>
            <pc:sldMk cId="1126798621" sldId="343"/>
            <ac:spMk id="36" creationId="{1F3985C0-E548-44D2-B30E-F3E42DADE133}"/>
          </ac:spMkLst>
        </pc:spChg>
        <pc:cxnChg chg="add del">
          <ac:chgData name="Wang, Wenwu Prof (CVSSP)" userId="5cff3a9f-d89f-4d7f-90a1-7b9ace01e059" providerId="ADAL" clId="{869422D6-8E05-47FE-9CDE-8C57AB8CF29C}" dt="2023-05-26T20:09:56.637" v="48"/>
          <ac:cxnSpMkLst>
            <pc:docMk/>
            <pc:sldMk cId="1126798621" sldId="343"/>
            <ac:cxnSpMk id="30" creationId="{7DBA4893-047A-4913-9A32-C316A849BB46}"/>
          </ac:cxnSpMkLst>
        </pc:cxnChg>
      </pc:sldChg>
      <pc:sldChg chg="addSp delSp modSp del delDesignElem">
        <pc:chgData name="Wang, Wenwu Prof (CVSSP)" userId="5cff3a9f-d89f-4d7f-90a1-7b9ace01e059" providerId="ADAL" clId="{869422D6-8E05-47FE-9CDE-8C57AB8CF29C}" dt="2023-05-26T21:36:21.672" v="1356" actId="47"/>
        <pc:sldMkLst>
          <pc:docMk/>
          <pc:sldMk cId="2536839648" sldId="344"/>
        </pc:sldMkLst>
        <pc:spChg chg="mod">
          <ac:chgData name="Wang, Wenwu Prof (CVSSP)" userId="5cff3a9f-d89f-4d7f-90a1-7b9ace01e059" providerId="ADAL" clId="{869422D6-8E05-47FE-9CDE-8C57AB8CF29C}" dt="2023-05-26T20:09:56.637" v="48"/>
          <ac:spMkLst>
            <pc:docMk/>
            <pc:sldMk cId="2536839648" sldId="344"/>
            <ac:spMk id="5" creationId="{BA08308A-2131-6F4C-890C-830BF91B981F}"/>
          </ac:spMkLst>
        </pc:spChg>
        <pc:spChg chg="add del">
          <ac:chgData name="Wang, Wenwu Prof (CVSSP)" userId="5cff3a9f-d89f-4d7f-90a1-7b9ace01e059" providerId="ADAL" clId="{869422D6-8E05-47FE-9CDE-8C57AB8CF29C}" dt="2023-05-26T20:09:56.637" v="48"/>
          <ac:spMkLst>
            <pc:docMk/>
            <pc:sldMk cId="2536839648" sldId="344"/>
            <ac:spMk id="26" creationId="{FFA1520A-1D3C-405F-AEE7-0F2EF43CBDAC}"/>
          </ac:spMkLst>
        </pc:spChg>
        <pc:spChg chg="add del">
          <ac:chgData name="Wang, Wenwu Prof (CVSSP)" userId="5cff3a9f-d89f-4d7f-90a1-7b9ace01e059" providerId="ADAL" clId="{869422D6-8E05-47FE-9CDE-8C57AB8CF29C}" dt="2023-05-26T20:09:56.637" v="48"/>
          <ac:spMkLst>
            <pc:docMk/>
            <pc:sldMk cId="2536839648" sldId="344"/>
            <ac:spMk id="28" creationId="{E90A6270-490E-48F6-A622-E5BA1B1738CC}"/>
          </ac:spMkLst>
        </pc:spChg>
        <pc:spChg chg="add del">
          <ac:chgData name="Wang, Wenwu Prof (CVSSP)" userId="5cff3a9f-d89f-4d7f-90a1-7b9ace01e059" providerId="ADAL" clId="{869422D6-8E05-47FE-9CDE-8C57AB8CF29C}" dt="2023-05-26T20:09:56.637" v="48"/>
          <ac:spMkLst>
            <pc:docMk/>
            <pc:sldMk cId="2536839648" sldId="344"/>
            <ac:spMk id="32" creationId="{FBDCECDC-EEE3-4128-AA5E-82A8C08796E8}"/>
          </ac:spMkLst>
        </pc:spChg>
        <pc:spChg chg="add del">
          <ac:chgData name="Wang, Wenwu Prof (CVSSP)" userId="5cff3a9f-d89f-4d7f-90a1-7b9ace01e059" providerId="ADAL" clId="{869422D6-8E05-47FE-9CDE-8C57AB8CF29C}" dt="2023-05-26T20:09:56.637" v="48"/>
          <ac:spMkLst>
            <pc:docMk/>
            <pc:sldMk cId="2536839648" sldId="344"/>
            <ac:spMk id="34" creationId="{4260EDE0-989C-4E16-AF94-F652294D828E}"/>
          </ac:spMkLst>
        </pc:spChg>
        <pc:spChg chg="add del">
          <ac:chgData name="Wang, Wenwu Prof (CVSSP)" userId="5cff3a9f-d89f-4d7f-90a1-7b9ace01e059" providerId="ADAL" clId="{869422D6-8E05-47FE-9CDE-8C57AB8CF29C}" dt="2023-05-26T20:09:56.637" v="48"/>
          <ac:spMkLst>
            <pc:docMk/>
            <pc:sldMk cId="2536839648" sldId="344"/>
            <ac:spMk id="36" creationId="{1F3985C0-E548-44D2-B30E-F3E42DADE133}"/>
          </ac:spMkLst>
        </pc:spChg>
        <pc:cxnChg chg="add del">
          <ac:chgData name="Wang, Wenwu Prof (CVSSP)" userId="5cff3a9f-d89f-4d7f-90a1-7b9ace01e059" providerId="ADAL" clId="{869422D6-8E05-47FE-9CDE-8C57AB8CF29C}" dt="2023-05-26T20:09:56.637" v="48"/>
          <ac:cxnSpMkLst>
            <pc:docMk/>
            <pc:sldMk cId="2536839648" sldId="344"/>
            <ac:cxnSpMk id="30" creationId="{7DBA4893-047A-4913-9A32-C316A849BB46}"/>
          </ac:cxnSpMkLst>
        </pc:cxnChg>
      </pc:sldChg>
      <pc:sldChg chg="modSp mod setBg">
        <pc:chgData name="Wang, Wenwu Prof (CVSSP)" userId="5cff3a9f-d89f-4d7f-90a1-7b9ace01e059" providerId="ADAL" clId="{869422D6-8E05-47FE-9CDE-8C57AB8CF29C}" dt="2023-05-26T23:37:55.696" v="2077" actId="1076"/>
        <pc:sldMkLst>
          <pc:docMk/>
          <pc:sldMk cId="2225042566" sldId="345"/>
        </pc:sldMkLst>
        <pc:spChg chg="mod">
          <ac:chgData name="Wang, Wenwu Prof (CVSSP)" userId="5cff3a9f-d89f-4d7f-90a1-7b9ace01e059" providerId="ADAL" clId="{869422D6-8E05-47FE-9CDE-8C57AB8CF29C}" dt="2023-05-26T21:35:26.829" v="1345" actId="1076"/>
          <ac:spMkLst>
            <pc:docMk/>
            <pc:sldMk cId="2225042566" sldId="345"/>
            <ac:spMk id="2" creationId="{FE98D9F2-1388-BB4D-8147-DE03C0F6E117}"/>
          </ac:spMkLst>
        </pc:spChg>
        <pc:spChg chg="mod">
          <ac:chgData name="Wang, Wenwu Prof (CVSSP)" userId="5cff3a9f-d89f-4d7f-90a1-7b9ace01e059" providerId="ADAL" clId="{869422D6-8E05-47FE-9CDE-8C57AB8CF29C}" dt="2023-05-26T20:09:56.637" v="48"/>
          <ac:spMkLst>
            <pc:docMk/>
            <pc:sldMk cId="2225042566" sldId="345"/>
            <ac:spMk id="5" creationId="{0D9F6724-1773-3F4A-BF4F-8D3220668BE0}"/>
          </ac:spMkLst>
        </pc:spChg>
        <pc:spChg chg="mod">
          <ac:chgData name="Wang, Wenwu Prof (CVSSP)" userId="5cff3a9f-d89f-4d7f-90a1-7b9ace01e059" providerId="ADAL" clId="{869422D6-8E05-47FE-9CDE-8C57AB8CF29C}" dt="2023-05-26T21:35:24.600" v="1344" actId="1076"/>
          <ac:spMkLst>
            <pc:docMk/>
            <pc:sldMk cId="2225042566" sldId="345"/>
            <ac:spMk id="7" creationId="{00000000-0000-0000-0000-000000000000}"/>
          </ac:spMkLst>
        </pc:spChg>
        <pc:spChg chg="mod">
          <ac:chgData name="Wang, Wenwu Prof (CVSSP)" userId="5cff3a9f-d89f-4d7f-90a1-7b9ace01e059" providerId="ADAL" clId="{869422D6-8E05-47FE-9CDE-8C57AB8CF29C}" dt="2023-05-26T21:35:24.600" v="1344" actId="1076"/>
          <ac:spMkLst>
            <pc:docMk/>
            <pc:sldMk cId="2225042566" sldId="345"/>
            <ac:spMk id="9" creationId="{00000000-0000-0000-0000-000000000000}"/>
          </ac:spMkLst>
        </pc:spChg>
        <pc:spChg chg="mod">
          <ac:chgData name="Wang, Wenwu Prof (CVSSP)" userId="5cff3a9f-d89f-4d7f-90a1-7b9ace01e059" providerId="ADAL" clId="{869422D6-8E05-47FE-9CDE-8C57AB8CF29C}" dt="2023-05-26T21:35:24.600" v="1344" actId="1076"/>
          <ac:spMkLst>
            <pc:docMk/>
            <pc:sldMk cId="2225042566" sldId="345"/>
            <ac:spMk id="10" creationId="{00000000-0000-0000-0000-000000000000}"/>
          </ac:spMkLst>
        </pc:spChg>
        <pc:spChg chg="mod">
          <ac:chgData name="Wang, Wenwu Prof (CVSSP)" userId="5cff3a9f-d89f-4d7f-90a1-7b9ace01e059" providerId="ADAL" clId="{869422D6-8E05-47FE-9CDE-8C57AB8CF29C}" dt="2023-05-26T21:35:24.600" v="1344" actId="1076"/>
          <ac:spMkLst>
            <pc:docMk/>
            <pc:sldMk cId="2225042566" sldId="345"/>
            <ac:spMk id="12" creationId="{00000000-0000-0000-0000-000000000000}"/>
          </ac:spMkLst>
        </pc:spChg>
        <pc:picChg chg="mod">
          <ac:chgData name="Wang, Wenwu Prof (CVSSP)" userId="5cff3a9f-d89f-4d7f-90a1-7b9ace01e059" providerId="ADAL" clId="{869422D6-8E05-47FE-9CDE-8C57AB8CF29C}" dt="2023-05-26T23:37:55.696" v="2077" actId="1076"/>
          <ac:picMkLst>
            <pc:docMk/>
            <pc:sldMk cId="2225042566" sldId="345"/>
            <ac:picMk id="6" creationId="{0D9CCD0A-EE12-4840-A4B6-5A18D4C7CE9A}"/>
          </ac:picMkLst>
        </pc:picChg>
        <pc:picChg chg="mod">
          <ac:chgData name="Wang, Wenwu Prof (CVSSP)" userId="5cff3a9f-d89f-4d7f-90a1-7b9ace01e059" providerId="ADAL" clId="{869422D6-8E05-47FE-9CDE-8C57AB8CF29C}" dt="2023-05-26T21:35:24.600" v="1344" actId="1076"/>
          <ac:picMkLst>
            <pc:docMk/>
            <pc:sldMk cId="2225042566" sldId="345"/>
            <ac:picMk id="8" creationId="{00000000-0000-0000-0000-000000000000}"/>
          </ac:picMkLst>
        </pc:picChg>
      </pc:sldChg>
      <pc:sldChg chg="modSp mod setBg modShow">
        <pc:chgData name="Wang, Wenwu Prof (CVSSP)" userId="5cff3a9f-d89f-4d7f-90a1-7b9ace01e059" providerId="ADAL" clId="{869422D6-8E05-47FE-9CDE-8C57AB8CF29C}" dt="2023-05-26T23:38:05.760" v="2079" actId="1076"/>
        <pc:sldMkLst>
          <pc:docMk/>
          <pc:sldMk cId="1052280246" sldId="346"/>
        </pc:sldMkLst>
        <pc:spChg chg="mod">
          <ac:chgData name="Wang, Wenwu Prof (CVSSP)" userId="5cff3a9f-d89f-4d7f-90a1-7b9ace01e059" providerId="ADAL" clId="{869422D6-8E05-47FE-9CDE-8C57AB8CF29C}" dt="2023-05-26T21:35:39.094" v="1348" actId="1076"/>
          <ac:spMkLst>
            <pc:docMk/>
            <pc:sldMk cId="1052280246" sldId="346"/>
            <ac:spMk id="2" creationId="{FE98D9F2-1388-BB4D-8147-DE03C0F6E117}"/>
          </ac:spMkLst>
        </pc:spChg>
        <pc:spChg chg="mod">
          <ac:chgData name="Wang, Wenwu Prof (CVSSP)" userId="5cff3a9f-d89f-4d7f-90a1-7b9ace01e059" providerId="ADAL" clId="{869422D6-8E05-47FE-9CDE-8C57AB8CF29C}" dt="2023-05-26T20:09:56.637" v="48"/>
          <ac:spMkLst>
            <pc:docMk/>
            <pc:sldMk cId="1052280246" sldId="346"/>
            <ac:spMk id="5" creationId="{0D9F6724-1773-3F4A-BF4F-8D3220668BE0}"/>
          </ac:spMkLst>
        </pc:spChg>
        <pc:picChg chg="mod">
          <ac:chgData name="Wang, Wenwu Prof (CVSSP)" userId="5cff3a9f-d89f-4d7f-90a1-7b9ace01e059" providerId="ADAL" clId="{869422D6-8E05-47FE-9CDE-8C57AB8CF29C}" dt="2023-05-26T21:35:34.909" v="1347" actId="1076"/>
          <ac:picMkLst>
            <pc:docMk/>
            <pc:sldMk cId="1052280246" sldId="346"/>
            <ac:picMk id="3" creationId="{00000000-0000-0000-0000-000000000000}"/>
          </ac:picMkLst>
        </pc:picChg>
        <pc:picChg chg="mod">
          <ac:chgData name="Wang, Wenwu Prof (CVSSP)" userId="5cff3a9f-d89f-4d7f-90a1-7b9ace01e059" providerId="ADAL" clId="{869422D6-8E05-47FE-9CDE-8C57AB8CF29C}" dt="2023-05-26T23:38:05.760" v="2079" actId="1076"/>
          <ac:picMkLst>
            <pc:docMk/>
            <pc:sldMk cId="1052280246" sldId="346"/>
            <ac:picMk id="6" creationId="{0D9CCD0A-EE12-4840-A4B6-5A18D4C7CE9A}"/>
          </ac:picMkLst>
        </pc:picChg>
      </pc:sldChg>
      <pc:sldChg chg="modSp mod setBg">
        <pc:chgData name="Wang, Wenwu Prof (CVSSP)" userId="5cff3a9f-d89f-4d7f-90a1-7b9ace01e059" providerId="ADAL" clId="{869422D6-8E05-47FE-9CDE-8C57AB8CF29C}" dt="2023-05-26T23:38:15.728" v="2082" actId="1076"/>
        <pc:sldMkLst>
          <pc:docMk/>
          <pc:sldMk cId="2087616134" sldId="347"/>
        </pc:sldMkLst>
        <pc:spChg chg="mod">
          <ac:chgData name="Wang, Wenwu Prof (CVSSP)" userId="5cff3a9f-d89f-4d7f-90a1-7b9ace01e059" providerId="ADAL" clId="{869422D6-8E05-47FE-9CDE-8C57AB8CF29C}" dt="2023-05-26T21:36:06.895" v="1355" actId="1076"/>
          <ac:spMkLst>
            <pc:docMk/>
            <pc:sldMk cId="2087616134" sldId="347"/>
            <ac:spMk id="2" creationId="{FE98D9F2-1388-BB4D-8147-DE03C0F6E117}"/>
          </ac:spMkLst>
        </pc:spChg>
        <pc:spChg chg="mod">
          <ac:chgData name="Wang, Wenwu Prof (CVSSP)" userId="5cff3a9f-d89f-4d7f-90a1-7b9ace01e059" providerId="ADAL" clId="{869422D6-8E05-47FE-9CDE-8C57AB8CF29C}" dt="2023-05-26T20:09:56.637" v="48"/>
          <ac:spMkLst>
            <pc:docMk/>
            <pc:sldMk cId="2087616134" sldId="347"/>
            <ac:spMk id="5" creationId="{0D9F6724-1773-3F4A-BF4F-8D3220668BE0}"/>
          </ac:spMkLst>
        </pc:spChg>
        <pc:picChg chg="mod">
          <ac:chgData name="Wang, Wenwu Prof (CVSSP)" userId="5cff3a9f-d89f-4d7f-90a1-7b9ace01e059" providerId="ADAL" clId="{869422D6-8E05-47FE-9CDE-8C57AB8CF29C}" dt="2023-05-26T21:35:56.610" v="1352" actId="1076"/>
          <ac:picMkLst>
            <pc:docMk/>
            <pc:sldMk cId="2087616134" sldId="347"/>
            <ac:picMk id="4" creationId="{00000000-0000-0000-0000-000000000000}"/>
          </ac:picMkLst>
        </pc:picChg>
        <pc:picChg chg="mod">
          <ac:chgData name="Wang, Wenwu Prof (CVSSP)" userId="5cff3a9f-d89f-4d7f-90a1-7b9ace01e059" providerId="ADAL" clId="{869422D6-8E05-47FE-9CDE-8C57AB8CF29C}" dt="2023-05-26T23:38:15.728" v="2082" actId="1076"/>
          <ac:picMkLst>
            <pc:docMk/>
            <pc:sldMk cId="2087616134" sldId="347"/>
            <ac:picMk id="6" creationId="{0D9CCD0A-EE12-4840-A4B6-5A18D4C7CE9A}"/>
          </ac:picMkLst>
        </pc:picChg>
        <pc:picChg chg="mod">
          <ac:chgData name="Wang, Wenwu Prof (CVSSP)" userId="5cff3a9f-d89f-4d7f-90a1-7b9ace01e059" providerId="ADAL" clId="{869422D6-8E05-47FE-9CDE-8C57AB8CF29C}" dt="2023-05-26T21:36:01.862" v="1354" actId="1076"/>
          <ac:picMkLst>
            <pc:docMk/>
            <pc:sldMk cId="2087616134" sldId="347"/>
            <ac:picMk id="7" creationId="{00000000-0000-0000-0000-000000000000}"/>
          </ac:picMkLst>
        </pc:picChg>
      </pc:sldChg>
      <pc:sldChg chg="modSp add mod">
        <pc:chgData name="Wang, Wenwu Prof (CVSSP)" userId="5cff3a9f-d89f-4d7f-90a1-7b9ace01e059" providerId="ADAL" clId="{869422D6-8E05-47FE-9CDE-8C57AB8CF29C}" dt="2023-05-27T07:54:48.748" v="3187" actId="20577"/>
        <pc:sldMkLst>
          <pc:docMk/>
          <pc:sldMk cId="3002752913" sldId="417"/>
        </pc:sldMkLst>
        <pc:spChg chg="mod">
          <ac:chgData name="Wang, Wenwu Prof (CVSSP)" userId="5cff3a9f-d89f-4d7f-90a1-7b9ace01e059" providerId="ADAL" clId="{869422D6-8E05-47FE-9CDE-8C57AB8CF29C}" dt="2023-05-27T07:54:48.748" v="3187" actId="20577"/>
          <ac:spMkLst>
            <pc:docMk/>
            <pc:sldMk cId="3002752913" sldId="417"/>
            <ac:spMk id="2" creationId="{00000000-0000-0000-0000-000000000000}"/>
          </ac:spMkLst>
        </pc:spChg>
      </pc:sldChg>
      <pc:sldChg chg="modSp add mod">
        <pc:chgData name="Wang, Wenwu Prof (CVSSP)" userId="5cff3a9f-d89f-4d7f-90a1-7b9ace01e059" providerId="ADAL" clId="{869422D6-8E05-47FE-9CDE-8C57AB8CF29C}" dt="2023-05-26T23:16:26.895" v="1926" actId="108"/>
        <pc:sldMkLst>
          <pc:docMk/>
          <pc:sldMk cId="1006991592" sldId="420"/>
        </pc:sldMkLst>
        <pc:spChg chg="mod">
          <ac:chgData name="Wang, Wenwu Prof (CVSSP)" userId="5cff3a9f-d89f-4d7f-90a1-7b9ace01e059" providerId="ADAL" clId="{869422D6-8E05-47FE-9CDE-8C57AB8CF29C}" dt="2023-05-26T23:16:26.895" v="1926" actId="108"/>
          <ac:spMkLst>
            <pc:docMk/>
            <pc:sldMk cId="1006991592" sldId="420"/>
            <ac:spMk id="2" creationId="{00000000-0000-0000-0000-000000000000}"/>
          </ac:spMkLst>
        </pc:spChg>
      </pc:sldChg>
      <pc:sldChg chg="addSp modSp add del mod ord">
        <pc:chgData name="Wang, Wenwu Prof (CVSSP)" userId="5cff3a9f-d89f-4d7f-90a1-7b9ace01e059" providerId="ADAL" clId="{869422D6-8E05-47FE-9CDE-8C57AB8CF29C}" dt="2023-05-27T06:28:00.426" v="2442" actId="14100"/>
        <pc:sldMkLst>
          <pc:docMk/>
          <pc:sldMk cId="1950586865" sldId="444"/>
        </pc:sldMkLst>
        <pc:spChg chg="mod">
          <ac:chgData name="Wang, Wenwu Prof (CVSSP)" userId="5cff3a9f-d89f-4d7f-90a1-7b9ace01e059" providerId="ADAL" clId="{869422D6-8E05-47FE-9CDE-8C57AB8CF29C}" dt="2023-05-27T06:26:26.514" v="2430" actId="20577"/>
          <ac:spMkLst>
            <pc:docMk/>
            <pc:sldMk cId="1950586865" sldId="444"/>
            <ac:spMk id="5" creationId="{00000000-0000-0000-0000-000000000000}"/>
          </ac:spMkLst>
        </pc:spChg>
        <pc:spChg chg="mod">
          <ac:chgData name="Wang, Wenwu Prof (CVSSP)" userId="5cff3a9f-d89f-4d7f-90a1-7b9ace01e059" providerId="ADAL" clId="{869422D6-8E05-47FE-9CDE-8C57AB8CF29C}" dt="2023-05-27T06:26:39.499" v="2431" actId="14100"/>
          <ac:spMkLst>
            <pc:docMk/>
            <pc:sldMk cId="1950586865" sldId="444"/>
            <ac:spMk id="6" creationId="{00000000-0000-0000-0000-000000000000}"/>
          </ac:spMkLst>
        </pc:spChg>
        <pc:picChg chg="add mod">
          <ac:chgData name="Wang, Wenwu Prof (CVSSP)" userId="5cff3a9f-d89f-4d7f-90a1-7b9ace01e059" providerId="ADAL" clId="{869422D6-8E05-47FE-9CDE-8C57AB8CF29C}" dt="2023-05-27T06:27:39.046" v="2440" actId="14100"/>
          <ac:picMkLst>
            <pc:docMk/>
            <pc:sldMk cId="1950586865" sldId="444"/>
            <ac:picMk id="2" creationId="{845FCCD2-7BF8-34AF-710C-F76DC480D176}"/>
          </ac:picMkLst>
        </pc:picChg>
        <pc:picChg chg="add mod">
          <ac:chgData name="Wang, Wenwu Prof (CVSSP)" userId="5cff3a9f-d89f-4d7f-90a1-7b9ace01e059" providerId="ADAL" clId="{869422D6-8E05-47FE-9CDE-8C57AB8CF29C}" dt="2023-05-27T06:27:34.999" v="2439" actId="14100"/>
          <ac:picMkLst>
            <pc:docMk/>
            <pc:sldMk cId="1950586865" sldId="444"/>
            <ac:picMk id="3" creationId="{1E869EC4-7DAA-E82E-FAC1-B1ABD92F0141}"/>
          </ac:picMkLst>
        </pc:picChg>
        <pc:picChg chg="mod">
          <ac:chgData name="Wang, Wenwu Prof (CVSSP)" userId="5cff3a9f-d89f-4d7f-90a1-7b9ace01e059" providerId="ADAL" clId="{869422D6-8E05-47FE-9CDE-8C57AB8CF29C}" dt="2023-05-27T06:28:00.426" v="2442" actId="14100"/>
          <ac:picMkLst>
            <pc:docMk/>
            <pc:sldMk cId="1950586865" sldId="444"/>
            <ac:picMk id="7" creationId="{00000000-0000-0000-0000-000000000000}"/>
          </ac:picMkLst>
        </pc:picChg>
      </pc:sldChg>
      <pc:sldChg chg="modSp add mod">
        <pc:chgData name="Wang, Wenwu Prof (CVSSP)" userId="5cff3a9f-d89f-4d7f-90a1-7b9ace01e059" providerId="ADAL" clId="{869422D6-8E05-47FE-9CDE-8C57AB8CF29C}" dt="2023-05-26T23:16:34.496" v="1927" actId="108"/>
        <pc:sldMkLst>
          <pc:docMk/>
          <pc:sldMk cId="2847484075" sldId="512"/>
        </pc:sldMkLst>
        <pc:spChg chg="mod">
          <ac:chgData name="Wang, Wenwu Prof (CVSSP)" userId="5cff3a9f-d89f-4d7f-90a1-7b9ace01e059" providerId="ADAL" clId="{869422D6-8E05-47FE-9CDE-8C57AB8CF29C}" dt="2023-05-26T23:16:34.496" v="1927" actId="108"/>
          <ac:spMkLst>
            <pc:docMk/>
            <pc:sldMk cId="2847484075" sldId="512"/>
            <ac:spMk id="4" creationId="{00000000-0000-0000-0000-000000000000}"/>
          </ac:spMkLst>
        </pc:spChg>
      </pc:sldChg>
      <pc:sldChg chg="addSp delSp modSp add mod">
        <pc:chgData name="Wang, Wenwu Prof (CVSSP)" userId="5cff3a9f-d89f-4d7f-90a1-7b9ace01e059" providerId="ADAL" clId="{869422D6-8E05-47FE-9CDE-8C57AB8CF29C}" dt="2023-05-26T23:16:02.768" v="1925" actId="1076"/>
        <pc:sldMkLst>
          <pc:docMk/>
          <pc:sldMk cId="953703007" sldId="516"/>
        </pc:sldMkLst>
        <pc:spChg chg="mod">
          <ac:chgData name="Wang, Wenwu Prof (CVSSP)" userId="5cff3a9f-d89f-4d7f-90a1-7b9ace01e059" providerId="ADAL" clId="{869422D6-8E05-47FE-9CDE-8C57AB8CF29C}" dt="2023-05-26T23:16:02.768" v="1925" actId="1076"/>
          <ac:spMkLst>
            <pc:docMk/>
            <pc:sldMk cId="953703007" sldId="516"/>
            <ac:spMk id="2" creationId="{6A9B607C-8467-A091-E4AC-9D126FD8A2B1}"/>
          </ac:spMkLst>
        </pc:spChg>
        <pc:spChg chg="mod">
          <ac:chgData name="Wang, Wenwu Prof (CVSSP)" userId="5cff3a9f-d89f-4d7f-90a1-7b9ace01e059" providerId="ADAL" clId="{869422D6-8E05-47FE-9CDE-8C57AB8CF29C}" dt="2023-05-26T22:41:12.804" v="1756" actId="6549"/>
          <ac:spMkLst>
            <pc:docMk/>
            <pc:sldMk cId="953703007" sldId="516"/>
            <ac:spMk id="3" creationId="{218F7912-418F-940E-5D28-71363297A57E}"/>
          </ac:spMkLst>
        </pc:spChg>
        <pc:spChg chg="del">
          <ac:chgData name="Wang, Wenwu Prof (CVSSP)" userId="5cff3a9f-d89f-4d7f-90a1-7b9ace01e059" providerId="ADAL" clId="{869422D6-8E05-47FE-9CDE-8C57AB8CF29C}" dt="2023-05-26T22:42:03.027" v="1759" actId="478"/>
          <ac:spMkLst>
            <pc:docMk/>
            <pc:sldMk cId="953703007" sldId="516"/>
            <ac:spMk id="4" creationId="{35FEFC65-AA15-EEAC-9421-8A42698BB969}"/>
          </ac:spMkLst>
        </pc:spChg>
        <pc:spChg chg="del">
          <ac:chgData name="Wang, Wenwu Prof (CVSSP)" userId="5cff3a9f-d89f-4d7f-90a1-7b9ace01e059" providerId="ADAL" clId="{869422D6-8E05-47FE-9CDE-8C57AB8CF29C}" dt="2023-05-26T22:41:01.463" v="1755" actId="478"/>
          <ac:spMkLst>
            <pc:docMk/>
            <pc:sldMk cId="953703007" sldId="516"/>
            <ac:spMk id="7" creationId="{949902EE-E9AB-609B-6AE3-EB9E9A0CAE36}"/>
          </ac:spMkLst>
        </pc:spChg>
        <pc:spChg chg="add mod">
          <ac:chgData name="Wang, Wenwu Prof (CVSSP)" userId="5cff3a9f-d89f-4d7f-90a1-7b9ace01e059" providerId="ADAL" clId="{869422D6-8E05-47FE-9CDE-8C57AB8CF29C}" dt="2023-05-26T22:43:08.552" v="1771" actId="255"/>
          <ac:spMkLst>
            <pc:docMk/>
            <pc:sldMk cId="953703007" sldId="516"/>
            <ac:spMk id="10" creationId="{88328EDF-01B1-6FC0-9C42-8B7499B88838}"/>
          </ac:spMkLst>
        </pc:spChg>
        <pc:picChg chg="mod">
          <ac:chgData name="Wang, Wenwu Prof (CVSSP)" userId="5cff3a9f-d89f-4d7f-90a1-7b9ace01e059" providerId="ADAL" clId="{869422D6-8E05-47FE-9CDE-8C57AB8CF29C}" dt="2023-05-26T22:42:56.624" v="1770" actId="1076"/>
          <ac:picMkLst>
            <pc:docMk/>
            <pc:sldMk cId="953703007" sldId="516"/>
            <ac:picMk id="6" creationId="{FB0F5C29-2271-6816-8311-A6540CF094C0}"/>
          </ac:picMkLst>
        </pc:picChg>
        <pc:picChg chg="mod">
          <ac:chgData name="Wang, Wenwu Prof (CVSSP)" userId="5cff3a9f-d89f-4d7f-90a1-7b9ace01e059" providerId="ADAL" clId="{869422D6-8E05-47FE-9CDE-8C57AB8CF29C}" dt="2023-05-26T22:42:56.624" v="1770" actId="1076"/>
          <ac:picMkLst>
            <pc:docMk/>
            <pc:sldMk cId="953703007" sldId="516"/>
            <ac:picMk id="8" creationId="{86E14563-8AA5-E15F-A9F3-AD625FFDE164}"/>
          </ac:picMkLst>
        </pc:picChg>
        <pc:picChg chg="mod">
          <ac:chgData name="Wang, Wenwu Prof (CVSSP)" userId="5cff3a9f-d89f-4d7f-90a1-7b9ace01e059" providerId="ADAL" clId="{869422D6-8E05-47FE-9CDE-8C57AB8CF29C}" dt="2023-05-26T22:42:56.624" v="1770" actId="1076"/>
          <ac:picMkLst>
            <pc:docMk/>
            <pc:sldMk cId="953703007" sldId="516"/>
            <ac:picMk id="9" creationId="{17CC0497-07C3-84EF-1679-06D306FE2760}"/>
          </ac:picMkLst>
        </pc:picChg>
        <pc:picChg chg="mod">
          <ac:chgData name="Wang, Wenwu Prof (CVSSP)" userId="5cff3a9f-d89f-4d7f-90a1-7b9ace01e059" providerId="ADAL" clId="{869422D6-8E05-47FE-9CDE-8C57AB8CF29C}" dt="2023-05-26T22:41:20.698" v="1758" actId="1076"/>
          <ac:picMkLst>
            <pc:docMk/>
            <pc:sldMk cId="953703007" sldId="516"/>
            <ac:picMk id="11" creationId="{20BEEAB3-4212-C0EF-1981-13C79DBD76D6}"/>
          </ac:picMkLst>
        </pc:picChg>
      </pc:sldChg>
      <pc:sldChg chg="modSp add del mod">
        <pc:chgData name="Wang, Wenwu Prof (CVSSP)" userId="5cff3a9f-d89f-4d7f-90a1-7b9ace01e059" providerId="ADAL" clId="{869422D6-8E05-47FE-9CDE-8C57AB8CF29C}" dt="2023-05-26T23:18:02.727" v="1960" actId="1036"/>
        <pc:sldMkLst>
          <pc:docMk/>
          <pc:sldMk cId="3817946707" sldId="521"/>
        </pc:sldMkLst>
        <pc:spChg chg="mod">
          <ac:chgData name="Wang, Wenwu Prof (CVSSP)" userId="5cff3a9f-d89f-4d7f-90a1-7b9ace01e059" providerId="ADAL" clId="{869422D6-8E05-47FE-9CDE-8C57AB8CF29C}" dt="2023-05-26T23:17:53.185" v="1950" actId="1036"/>
          <ac:spMkLst>
            <pc:docMk/>
            <pc:sldMk cId="3817946707" sldId="521"/>
            <ac:spMk id="2" creationId="{00000000-0000-0000-0000-000000000000}"/>
          </ac:spMkLst>
        </pc:spChg>
        <pc:spChg chg="mod">
          <ac:chgData name="Wang, Wenwu Prof (CVSSP)" userId="5cff3a9f-d89f-4d7f-90a1-7b9ace01e059" providerId="ADAL" clId="{869422D6-8E05-47FE-9CDE-8C57AB8CF29C}" dt="2023-05-26T23:17:42.353" v="1937" actId="1076"/>
          <ac:spMkLst>
            <pc:docMk/>
            <pc:sldMk cId="3817946707" sldId="521"/>
            <ac:spMk id="4" creationId="{00000000-0000-0000-0000-000000000000}"/>
          </ac:spMkLst>
        </pc:spChg>
        <pc:picChg chg="mod">
          <ac:chgData name="Wang, Wenwu Prof (CVSSP)" userId="5cff3a9f-d89f-4d7f-90a1-7b9ace01e059" providerId="ADAL" clId="{869422D6-8E05-47FE-9CDE-8C57AB8CF29C}" dt="2023-05-26T23:18:02.727" v="1960" actId="1036"/>
          <ac:picMkLst>
            <pc:docMk/>
            <pc:sldMk cId="3817946707" sldId="521"/>
            <ac:picMk id="3" creationId="{00000000-0000-0000-0000-000000000000}"/>
          </ac:picMkLst>
        </pc:picChg>
        <pc:picChg chg="mod">
          <ac:chgData name="Wang, Wenwu Prof (CVSSP)" userId="5cff3a9f-d89f-4d7f-90a1-7b9ace01e059" providerId="ADAL" clId="{869422D6-8E05-47FE-9CDE-8C57AB8CF29C}" dt="2023-05-26T23:18:02.727" v="1960" actId="1036"/>
          <ac:picMkLst>
            <pc:docMk/>
            <pc:sldMk cId="3817946707" sldId="521"/>
            <ac:picMk id="7" creationId="{00000000-0000-0000-0000-000000000000}"/>
          </ac:picMkLst>
        </pc:picChg>
        <pc:picChg chg="mod">
          <ac:chgData name="Wang, Wenwu Prof (CVSSP)" userId="5cff3a9f-d89f-4d7f-90a1-7b9ace01e059" providerId="ADAL" clId="{869422D6-8E05-47FE-9CDE-8C57AB8CF29C}" dt="2023-05-26T23:18:02.727" v="1960" actId="1036"/>
          <ac:picMkLst>
            <pc:docMk/>
            <pc:sldMk cId="3817946707" sldId="521"/>
            <ac:picMk id="8" creationId="{00000000-0000-0000-0000-000000000000}"/>
          </ac:picMkLst>
        </pc:picChg>
        <pc:picChg chg="mod">
          <ac:chgData name="Wang, Wenwu Prof (CVSSP)" userId="5cff3a9f-d89f-4d7f-90a1-7b9ace01e059" providerId="ADAL" clId="{869422D6-8E05-47FE-9CDE-8C57AB8CF29C}" dt="2023-05-26T23:18:02.727" v="1960" actId="1036"/>
          <ac:picMkLst>
            <pc:docMk/>
            <pc:sldMk cId="3817946707" sldId="521"/>
            <ac:picMk id="9" creationId="{00000000-0000-0000-0000-000000000000}"/>
          </ac:picMkLst>
        </pc:picChg>
      </pc:sldChg>
      <pc:sldChg chg="modSp add mod">
        <pc:chgData name="Wang, Wenwu Prof (CVSSP)" userId="5cff3a9f-d89f-4d7f-90a1-7b9ace01e059" providerId="ADAL" clId="{869422D6-8E05-47FE-9CDE-8C57AB8CF29C}" dt="2023-05-27T06:44:07.082" v="2531" actId="108"/>
        <pc:sldMkLst>
          <pc:docMk/>
          <pc:sldMk cId="4095353796" sldId="522"/>
        </pc:sldMkLst>
        <pc:spChg chg="mod">
          <ac:chgData name="Wang, Wenwu Prof (CVSSP)" userId="5cff3a9f-d89f-4d7f-90a1-7b9ace01e059" providerId="ADAL" clId="{869422D6-8E05-47FE-9CDE-8C57AB8CF29C}" dt="2023-05-27T06:44:07.082" v="2531" actId="108"/>
          <ac:spMkLst>
            <pc:docMk/>
            <pc:sldMk cId="4095353796" sldId="522"/>
            <ac:spMk id="2" creationId="{867C2638-0C4F-13D2-DC11-449CE11DEE7B}"/>
          </ac:spMkLst>
        </pc:spChg>
      </pc:sldChg>
      <pc:sldChg chg="addSp delSp modSp add mod ord setBg">
        <pc:chgData name="Wang, Wenwu Prof (CVSSP)" userId="5cff3a9f-d89f-4d7f-90a1-7b9ace01e059" providerId="ADAL" clId="{869422D6-8E05-47FE-9CDE-8C57AB8CF29C}" dt="2023-05-26T23:23:49.673" v="1983" actId="20577"/>
        <pc:sldMkLst>
          <pc:docMk/>
          <pc:sldMk cId="2041633858" sldId="524"/>
        </pc:sldMkLst>
        <pc:spChg chg="mod">
          <ac:chgData name="Wang, Wenwu Prof (CVSSP)" userId="5cff3a9f-d89f-4d7f-90a1-7b9ace01e059" providerId="ADAL" clId="{869422D6-8E05-47FE-9CDE-8C57AB8CF29C}" dt="2023-05-26T23:23:49.673" v="1983" actId="20577"/>
          <ac:spMkLst>
            <pc:docMk/>
            <pc:sldMk cId="2041633858" sldId="524"/>
            <ac:spMk id="2" creationId="{A54C1D1A-AE72-9091-CD7E-AE64E197E9E1}"/>
          </ac:spMkLst>
        </pc:spChg>
        <pc:picChg chg="add mod">
          <ac:chgData name="Wang, Wenwu Prof (CVSSP)" userId="5cff3a9f-d89f-4d7f-90a1-7b9ace01e059" providerId="ADAL" clId="{869422D6-8E05-47FE-9CDE-8C57AB8CF29C}" dt="2023-05-26T21:46:46.982" v="1429" actId="1076"/>
          <ac:picMkLst>
            <pc:docMk/>
            <pc:sldMk cId="2041633858" sldId="524"/>
            <ac:picMk id="3" creationId="{B9CD2E79-7466-A507-EFA2-72FE0E379FB1}"/>
          </ac:picMkLst>
        </pc:picChg>
        <pc:picChg chg="del">
          <ac:chgData name="Wang, Wenwu Prof (CVSSP)" userId="5cff3a9f-d89f-4d7f-90a1-7b9ace01e059" providerId="ADAL" clId="{869422D6-8E05-47FE-9CDE-8C57AB8CF29C}" dt="2023-05-26T21:46:53.183" v="1430" actId="478"/>
          <ac:picMkLst>
            <pc:docMk/>
            <pc:sldMk cId="2041633858" sldId="524"/>
            <ac:picMk id="6" creationId="{C4297B65-2C7D-F451-55B7-179F79D62EE0}"/>
          </ac:picMkLst>
        </pc:picChg>
      </pc:sldChg>
      <pc:sldChg chg="modSp add mod">
        <pc:chgData name="Wang, Wenwu Prof (CVSSP)" userId="5cff3a9f-d89f-4d7f-90a1-7b9ace01e059" providerId="ADAL" clId="{869422D6-8E05-47FE-9CDE-8C57AB8CF29C}" dt="2023-05-26T23:15:34.992" v="1922" actId="108"/>
        <pc:sldMkLst>
          <pc:docMk/>
          <pc:sldMk cId="1562110896" sldId="525"/>
        </pc:sldMkLst>
        <pc:spChg chg="mod">
          <ac:chgData name="Wang, Wenwu Prof (CVSSP)" userId="5cff3a9f-d89f-4d7f-90a1-7b9ace01e059" providerId="ADAL" clId="{869422D6-8E05-47FE-9CDE-8C57AB8CF29C}" dt="2023-05-26T23:15:34.992" v="1922" actId="108"/>
          <ac:spMkLst>
            <pc:docMk/>
            <pc:sldMk cId="1562110896" sldId="525"/>
            <ac:spMk id="2" creationId="{A54C1D1A-AE72-9091-CD7E-AE64E197E9E1}"/>
          </ac:spMkLst>
        </pc:spChg>
      </pc:sldChg>
      <pc:sldChg chg="addSp delSp modSp add mod setBg">
        <pc:chgData name="Wang, Wenwu Prof (CVSSP)" userId="5cff3a9f-d89f-4d7f-90a1-7b9ace01e059" providerId="ADAL" clId="{869422D6-8E05-47FE-9CDE-8C57AB8CF29C}" dt="2023-05-26T23:37:42.972" v="2073" actId="14100"/>
        <pc:sldMkLst>
          <pc:docMk/>
          <pc:sldMk cId="107634151" sldId="529"/>
        </pc:sldMkLst>
        <pc:spChg chg="mod">
          <ac:chgData name="Wang, Wenwu Prof (CVSSP)" userId="5cff3a9f-d89f-4d7f-90a1-7b9ace01e059" providerId="ADAL" clId="{869422D6-8E05-47FE-9CDE-8C57AB8CF29C}" dt="2023-05-26T22:59:48.472" v="1802" actId="1076"/>
          <ac:spMkLst>
            <pc:docMk/>
            <pc:sldMk cId="107634151" sldId="529"/>
            <ac:spMk id="2" creationId="{156433C5-A86A-F739-7475-645604B59364}"/>
          </ac:spMkLst>
        </pc:spChg>
        <pc:spChg chg="mod">
          <ac:chgData name="Wang, Wenwu Prof (CVSSP)" userId="5cff3a9f-d89f-4d7f-90a1-7b9ace01e059" providerId="ADAL" clId="{869422D6-8E05-47FE-9CDE-8C57AB8CF29C}" dt="2023-05-26T23:00:00.377" v="1827" actId="1035"/>
          <ac:spMkLst>
            <pc:docMk/>
            <pc:sldMk cId="107634151" sldId="529"/>
            <ac:spMk id="3" creationId="{949A748E-8004-C2CB-8589-DA72C1ACB952}"/>
          </ac:spMkLst>
        </pc:spChg>
        <pc:spChg chg="del mod">
          <ac:chgData name="Wang, Wenwu Prof (CVSSP)" userId="5cff3a9f-d89f-4d7f-90a1-7b9ace01e059" providerId="ADAL" clId="{869422D6-8E05-47FE-9CDE-8C57AB8CF29C}" dt="2023-05-26T21:49:03.578" v="1446" actId="478"/>
          <ac:spMkLst>
            <pc:docMk/>
            <pc:sldMk cId="107634151" sldId="529"/>
            <ac:spMk id="4" creationId="{267F5B02-6437-71DF-C2F7-33C9D6E9B813}"/>
          </ac:spMkLst>
        </pc:spChg>
        <pc:spChg chg="add mod">
          <ac:chgData name="Wang, Wenwu Prof (CVSSP)" userId="5cff3a9f-d89f-4d7f-90a1-7b9ace01e059" providerId="ADAL" clId="{869422D6-8E05-47FE-9CDE-8C57AB8CF29C}" dt="2023-05-26T23:00:54.451" v="1838" actId="113"/>
          <ac:spMkLst>
            <pc:docMk/>
            <pc:sldMk cId="107634151" sldId="529"/>
            <ac:spMk id="7" creationId="{8137E302-FF75-801A-13A2-EE228567CC1B}"/>
          </ac:spMkLst>
        </pc:spChg>
        <pc:spChg chg="mod">
          <ac:chgData name="Wang, Wenwu Prof (CVSSP)" userId="5cff3a9f-d89f-4d7f-90a1-7b9ace01e059" providerId="ADAL" clId="{869422D6-8E05-47FE-9CDE-8C57AB8CF29C}" dt="2023-05-26T23:00:00.377" v="1827" actId="1035"/>
          <ac:spMkLst>
            <pc:docMk/>
            <pc:sldMk cId="107634151" sldId="529"/>
            <ac:spMk id="9" creationId="{CBC2D470-20E1-FA2E-E2B3-EFE738F0C289}"/>
          </ac:spMkLst>
        </pc:spChg>
        <pc:spChg chg="mod">
          <ac:chgData name="Wang, Wenwu Prof (CVSSP)" userId="5cff3a9f-d89f-4d7f-90a1-7b9ace01e059" providerId="ADAL" clId="{869422D6-8E05-47FE-9CDE-8C57AB8CF29C}" dt="2023-05-26T23:00:00.377" v="1827" actId="1035"/>
          <ac:spMkLst>
            <pc:docMk/>
            <pc:sldMk cId="107634151" sldId="529"/>
            <ac:spMk id="17" creationId="{ED2D3540-B324-92EE-3B65-ECBEBBB8C41D}"/>
          </ac:spMkLst>
        </pc:spChg>
        <pc:spChg chg="mod">
          <ac:chgData name="Wang, Wenwu Prof (CVSSP)" userId="5cff3a9f-d89f-4d7f-90a1-7b9ace01e059" providerId="ADAL" clId="{869422D6-8E05-47FE-9CDE-8C57AB8CF29C}" dt="2023-05-26T23:00:00.377" v="1827" actId="1035"/>
          <ac:spMkLst>
            <pc:docMk/>
            <pc:sldMk cId="107634151" sldId="529"/>
            <ac:spMk id="18" creationId="{D823C410-C297-DB2B-A136-A6D593C99E3A}"/>
          </ac:spMkLst>
        </pc:spChg>
        <pc:spChg chg="mod">
          <ac:chgData name="Wang, Wenwu Prof (CVSSP)" userId="5cff3a9f-d89f-4d7f-90a1-7b9ace01e059" providerId="ADAL" clId="{869422D6-8E05-47FE-9CDE-8C57AB8CF29C}" dt="2023-05-26T23:00:00.377" v="1827" actId="1035"/>
          <ac:spMkLst>
            <pc:docMk/>
            <pc:sldMk cId="107634151" sldId="529"/>
            <ac:spMk id="19" creationId="{1346D3C9-D098-74CF-85EE-80CAF6300941}"/>
          </ac:spMkLst>
        </pc:spChg>
        <pc:spChg chg="del mod">
          <ac:chgData name="Wang, Wenwu Prof (CVSSP)" userId="5cff3a9f-d89f-4d7f-90a1-7b9ace01e059" providerId="ADAL" clId="{869422D6-8E05-47FE-9CDE-8C57AB8CF29C}" dt="2023-05-26T23:00:10.535" v="1828" actId="478"/>
          <ac:spMkLst>
            <pc:docMk/>
            <pc:sldMk cId="107634151" sldId="529"/>
            <ac:spMk id="20" creationId="{56CCAC44-8EB3-B483-9FD0-027D4BE6E034}"/>
          </ac:spMkLst>
        </pc:spChg>
        <pc:spChg chg="mod">
          <ac:chgData name="Wang, Wenwu Prof (CVSSP)" userId="5cff3a9f-d89f-4d7f-90a1-7b9ace01e059" providerId="ADAL" clId="{869422D6-8E05-47FE-9CDE-8C57AB8CF29C}" dt="2023-05-26T23:00:20.523" v="1829" actId="1076"/>
          <ac:spMkLst>
            <pc:docMk/>
            <pc:sldMk cId="107634151" sldId="529"/>
            <ac:spMk id="22" creationId="{B518D3BF-945A-B6A2-838C-AF0A6E4F6109}"/>
          </ac:spMkLst>
        </pc:spChg>
        <pc:spChg chg="mod">
          <ac:chgData name="Wang, Wenwu Prof (CVSSP)" userId="5cff3a9f-d89f-4d7f-90a1-7b9ace01e059" providerId="ADAL" clId="{869422D6-8E05-47FE-9CDE-8C57AB8CF29C}" dt="2023-05-26T23:00:20.523" v="1829" actId="1076"/>
          <ac:spMkLst>
            <pc:docMk/>
            <pc:sldMk cId="107634151" sldId="529"/>
            <ac:spMk id="23" creationId="{B8DC3AE9-3A9F-6A91-6949-418CC0F5CC12}"/>
          </ac:spMkLst>
        </pc:spChg>
        <pc:spChg chg="mod">
          <ac:chgData name="Wang, Wenwu Prof (CVSSP)" userId="5cff3a9f-d89f-4d7f-90a1-7b9ace01e059" providerId="ADAL" clId="{869422D6-8E05-47FE-9CDE-8C57AB8CF29C}" dt="2023-05-26T23:00:20.523" v="1829" actId="1076"/>
          <ac:spMkLst>
            <pc:docMk/>
            <pc:sldMk cId="107634151" sldId="529"/>
            <ac:spMk id="28" creationId="{86F5D745-DA9E-7008-4B29-06C4ADE14567}"/>
          </ac:spMkLst>
        </pc:spChg>
        <pc:spChg chg="mod">
          <ac:chgData name="Wang, Wenwu Prof (CVSSP)" userId="5cff3a9f-d89f-4d7f-90a1-7b9ace01e059" providerId="ADAL" clId="{869422D6-8E05-47FE-9CDE-8C57AB8CF29C}" dt="2023-05-26T23:00:20.523" v="1829" actId="1076"/>
          <ac:spMkLst>
            <pc:docMk/>
            <pc:sldMk cId="107634151" sldId="529"/>
            <ac:spMk id="29" creationId="{475B57E5-B4FC-C221-B2D9-4F7CD9F0787F}"/>
          </ac:spMkLst>
        </pc:spChg>
        <pc:spChg chg="mod">
          <ac:chgData name="Wang, Wenwu Prof (CVSSP)" userId="5cff3a9f-d89f-4d7f-90a1-7b9ace01e059" providerId="ADAL" clId="{869422D6-8E05-47FE-9CDE-8C57AB8CF29C}" dt="2023-05-26T23:00:20.523" v="1829" actId="1076"/>
          <ac:spMkLst>
            <pc:docMk/>
            <pc:sldMk cId="107634151" sldId="529"/>
            <ac:spMk id="36" creationId="{7E52481E-9F11-7386-63B0-0D53F22CCE3F}"/>
          </ac:spMkLst>
        </pc:spChg>
        <pc:spChg chg="mod">
          <ac:chgData name="Wang, Wenwu Prof (CVSSP)" userId="5cff3a9f-d89f-4d7f-90a1-7b9ace01e059" providerId="ADAL" clId="{869422D6-8E05-47FE-9CDE-8C57AB8CF29C}" dt="2023-05-26T23:00:20.523" v="1829" actId="1076"/>
          <ac:spMkLst>
            <pc:docMk/>
            <pc:sldMk cId="107634151" sldId="529"/>
            <ac:spMk id="37" creationId="{16E006AC-1029-9230-9FDC-D9F75D3A2D59}"/>
          </ac:spMkLst>
        </pc:spChg>
        <pc:picChg chg="mod">
          <ac:chgData name="Wang, Wenwu Prof (CVSSP)" userId="5cff3a9f-d89f-4d7f-90a1-7b9ace01e059" providerId="ADAL" clId="{869422D6-8E05-47FE-9CDE-8C57AB8CF29C}" dt="2023-05-26T23:00:00.377" v="1827" actId="1035"/>
          <ac:picMkLst>
            <pc:docMk/>
            <pc:sldMk cId="107634151" sldId="529"/>
            <ac:picMk id="6" creationId="{E7F2E391-29DA-DD6D-17C6-7A42D0B385A4}"/>
          </ac:picMkLst>
        </pc:picChg>
        <pc:picChg chg="add mod">
          <ac:chgData name="Wang, Wenwu Prof (CVSSP)" userId="5cff3a9f-d89f-4d7f-90a1-7b9ace01e059" providerId="ADAL" clId="{869422D6-8E05-47FE-9CDE-8C57AB8CF29C}" dt="2023-05-26T23:37:42.972" v="2073" actId="14100"/>
          <ac:picMkLst>
            <pc:docMk/>
            <pc:sldMk cId="107634151" sldId="529"/>
            <ac:picMk id="8" creationId="{D8EC3D57-1496-33FB-32BD-1C2C3D27F804}"/>
          </ac:picMkLst>
        </pc:picChg>
        <pc:picChg chg="mod">
          <ac:chgData name="Wang, Wenwu Prof (CVSSP)" userId="5cff3a9f-d89f-4d7f-90a1-7b9ace01e059" providerId="ADAL" clId="{869422D6-8E05-47FE-9CDE-8C57AB8CF29C}" dt="2023-05-26T23:00:20.523" v="1829" actId="1076"/>
          <ac:picMkLst>
            <pc:docMk/>
            <pc:sldMk cId="107634151" sldId="529"/>
            <ac:picMk id="25" creationId="{CBE87CCA-E732-673B-BFCE-3E58DCEE4C47}"/>
          </ac:picMkLst>
        </pc:picChg>
        <pc:picChg chg="mod">
          <ac:chgData name="Wang, Wenwu Prof (CVSSP)" userId="5cff3a9f-d89f-4d7f-90a1-7b9ace01e059" providerId="ADAL" clId="{869422D6-8E05-47FE-9CDE-8C57AB8CF29C}" dt="2023-05-26T23:00:20.523" v="1829" actId="1076"/>
          <ac:picMkLst>
            <pc:docMk/>
            <pc:sldMk cId="107634151" sldId="529"/>
            <ac:picMk id="27" creationId="{61AC78EB-D4ED-952D-9012-899F6824E0A3}"/>
          </ac:picMkLst>
        </pc:picChg>
        <pc:picChg chg="mod">
          <ac:chgData name="Wang, Wenwu Prof (CVSSP)" userId="5cff3a9f-d89f-4d7f-90a1-7b9ace01e059" providerId="ADAL" clId="{869422D6-8E05-47FE-9CDE-8C57AB8CF29C}" dt="2023-05-26T23:00:20.523" v="1829" actId="1076"/>
          <ac:picMkLst>
            <pc:docMk/>
            <pc:sldMk cId="107634151" sldId="529"/>
            <ac:picMk id="30" creationId="{D8DEB845-06CF-FA06-F0CC-01F2648A454F}"/>
          </ac:picMkLst>
        </pc:picChg>
        <pc:picChg chg="mod">
          <ac:chgData name="Wang, Wenwu Prof (CVSSP)" userId="5cff3a9f-d89f-4d7f-90a1-7b9ace01e059" providerId="ADAL" clId="{869422D6-8E05-47FE-9CDE-8C57AB8CF29C}" dt="2023-05-26T23:00:20.523" v="1829" actId="1076"/>
          <ac:picMkLst>
            <pc:docMk/>
            <pc:sldMk cId="107634151" sldId="529"/>
            <ac:picMk id="31" creationId="{6492F93B-E7EE-8D6D-E276-FA6A2BE26F4C}"/>
          </ac:picMkLst>
        </pc:picChg>
        <pc:picChg chg="mod">
          <ac:chgData name="Wang, Wenwu Prof (CVSSP)" userId="5cff3a9f-d89f-4d7f-90a1-7b9ace01e059" providerId="ADAL" clId="{869422D6-8E05-47FE-9CDE-8C57AB8CF29C}" dt="2023-05-26T23:00:20.523" v="1829" actId="1076"/>
          <ac:picMkLst>
            <pc:docMk/>
            <pc:sldMk cId="107634151" sldId="529"/>
            <ac:picMk id="33" creationId="{E5833D2F-1624-3EE6-9A7E-12A235287211}"/>
          </ac:picMkLst>
        </pc:picChg>
        <pc:picChg chg="mod">
          <ac:chgData name="Wang, Wenwu Prof (CVSSP)" userId="5cff3a9f-d89f-4d7f-90a1-7b9ace01e059" providerId="ADAL" clId="{869422D6-8E05-47FE-9CDE-8C57AB8CF29C}" dt="2023-05-26T23:00:20.523" v="1829" actId="1076"/>
          <ac:picMkLst>
            <pc:docMk/>
            <pc:sldMk cId="107634151" sldId="529"/>
            <ac:picMk id="35" creationId="{70DEEE3E-DCBD-02CE-A4BA-54732100A5AF}"/>
          </ac:picMkLst>
        </pc:picChg>
        <pc:picChg chg="mod">
          <ac:chgData name="Wang, Wenwu Prof (CVSSP)" userId="5cff3a9f-d89f-4d7f-90a1-7b9ace01e059" providerId="ADAL" clId="{869422D6-8E05-47FE-9CDE-8C57AB8CF29C}" dt="2023-05-26T23:00:20.523" v="1829" actId="1076"/>
          <ac:picMkLst>
            <pc:docMk/>
            <pc:sldMk cId="107634151" sldId="529"/>
            <ac:picMk id="38" creationId="{E72719DC-252D-5196-48FC-626C0518CDFC}"/>
          </ac:picMkLst>
        </pc:picChg>
        <pc:picChg chg="mod">
          <ac:chgData name="Wang, Wenwu Prof (CVSSP)" userId="5cff3a9f-d89f-4d7f-90a1-7b9ace01e059" providerId="ADAL" clId="{869422D6-8E05-47FE-9CDE-8C57AB8CF29C}" dt="2023-05-26T23:00:20.523" v="1829" actId="1076"/>
          <ac:picMkLst>
            <pc:docMk/>
            <pc:sldMk cId="107634151" sldId="529"/>
            <ac:picMk id="39" creationId="{3AEDB482-3D55-380F-442A-68997AB521B8}"/>
          </ac:picMkLst>
        </pc:picChg>
      </pc:sldChg>
      <pc:sldChg chg="add">
        <pc:chgData name="Wang, Wenwu Prof (CVSSP)" userId="5cff3a9f-d89f-4d7f-90a1-7b9ace01e059" providerId="ADAL" clId="{869422D6-8E05-47FE-9CDE-8C57AB8CF29C}" dt="2023-05-26T20:27:50.038" v="224"/>
        <pc:sldMkLst>
          <pc:docMk/>
          <pc:sldMk cId="1527491371" sldId="554"/>
        </pc:sldMkLst>
      </pc:sldChg>
      <pc:sldChg chg="add mod modShow">
        <pc:chgData name="Wang, Wenwu Prof (CVSSP)" userId="5cff3a9f-d89f-4d7f-90a1-7b9ace01e059" providerId="ADAL" clId="{869422D6-8E05-47FE-9CDE-8C57AB8CF29C}" dt="2023-05-26T22:40:38.844" v="1753" actId="729"/>
        <pc:sldMkLst>
          <pc:docMk/>
          <pc:sldMk cId="2988689570" sldId="555"/>
        </pc:sldMkLst>
      </pc:sldChg>
      <pc:sldChg chg="add">
        <pc:chgData name="Wang, Wenwu Prof (CVSSP)" userId="5cff3a9f-d89f-4d7f-90a1-7b9ace01e059" providerId="ADAL" clId="{869422D6-8E05-47FE-9CDE-8C57AB8CF29C}" dt="2023-05-26T20:28:56.217" v="225"/>
        <pc:sldMkLst>
          <pc:docMk/>
          <pc:sldMk cId="3359182943" sldId="558"/>
        </pc:sldMkLst>
      </pc:sldChg>
      <pc:sldChg chg="add mod modShow">
        <pc:chgData name="Wang, Wenwu Prof (CVSSP)" userId="5cff3a9f-d89f-4d7f-90a1-7b9ace01e059" providerId="ADAL" clId="{869422D6-8E05-47FE-9CDE-8C57AB8CF29C}" dt="2023-05-26T22:40:43.533" v="1754" actId="729"/>
        <pc:sldMkLst>
          <pc:docMk/>
          <pc:sldMk cId="3272700487" sldId="560"/>
        </pc:sldMkLst>
      </pc:sldChg>
      <pc:sldChg chg="addSp delSp modSp add mod setBg">
        <pc:chgData name="Wang, Wenwu Prof (CVSSP)" userId="5cff3a9f-d89f-4d7f-90a1-7b9ace01e059" providerId="ADAL" clId="{869422D6-8E05-47FE-9CDE-8C57AB8CF29C}" dt="2023-05-27T07:17:30.592" v="3170" actId="20577"/>
        <pc:sldMkLst>
          <pc:docMk/>
          <pc:sldMk cId="929414600" sldId="561"/>
        </pc:sldMkLst>
        <pc:spChg chg="mod">
          <ac:chgData name="Wang, Wenwu Prof (CVSSP)" userId="5cff3a9f-d89f-4d7f-90a1-7b9ace01e059" providerId="ADAL" clId="{869422D6-8E05-47FE-9CDE-8C57AB8CF29C}" dt="2023-05-27T06:53:13.252" v="2885" actId="255"/>
          <ac:spMkLst>
            <pc:docMk/>
            <pc:sldMk cId="929414600" sldId="561"/>
            <ac:spMk id="2" creationId="{867C2638-0C4F-13D2-DC11-449CE11DEE7B}"/>
          </ac:spMkLst>
        </pc:spChg>
        <pc:spChg chg="mod">
          <ac:chgData name="Wang, Wenwu Prof (CVSSP)" userId="5cff3a9f-d89f-4d7f-90a1-7b9ace01e059" providerId="ADAL" clId="{869422D6-8E05-47FE-9CDE-8C57AB8CF29C}" dt="2023-05-27T07:17:30.592" v="3170" actId="20577"/>
          <ac:spMkLst>
            <pc:docMk/>
            <pc:sldMk cId="929414600" sldId="561"/>
            <ac:spMk id="3" creationId="{918347A0-5861-5864-8A7C-5416283D378A}"/>
          </ac:spMkLst>
        </pc:spChg>
        <pc:picChg chg="add mod">
          <ac:chgData name="Wang, Wenwu Prof (CVSSP)" userId="5cff3a9f-d89f-4d7f-90a1-7b9ace01e059" providerId="ADAL" clId="{869422D6-8E05-47FE-9CDE-8C57AB8CF29C}" dt="2023-05-27T06:46:51.216" v="2551"/>
          <ac:picMkLst>
            <pc:docMk/>
            <pc:sldMk cId="929414600" sldId="561"/>
            <ac:picMk id="4" creationId="{DF16412F-69F0-6BE5-0383-0C57AB174EBF}"/>
          </ac:picMkLst>
        </pc:picChg>
        <pc:picChg chg="del">
          <ac:chgData name="Wang, Wenwu Prof (CVSSP)" userId="5cff3a9f-d89f-4d7f-90a1-7b9ace01e059" providerId="ADAL" clId="{869422D6-8E05-47FE-9CDE-8C57AB8CF29C}" dt="2023-05-27T06:47:04.955" v="2554" actId="478"/>
          <ac:picMkLst>
            <pc:docMk/>
            <pc:sldMk cId="929414600" sldId="561"/>
            <ac:picMk id="5" creationId="{9A197689-98DD-213E-8974-9921025DD2A3}"/>
          </ac:picMkLst>
        </pc:picChg>
      </pc:sldChg>
      <pc:sldChg chg="addSp delSp modSp add mod ord setBg">
        <pc:chgData name="Wang, Wenwu Prof (CVSSP)" userId="5cff3a9f-d89f-4d7f-90a1-7b9ace01e059" providerId="ADAL" clId="{869422D6-8E05-47FE-9CDE-8C57AB8CF29C}" dt="2023-05-27T08:10:18.473" v="3208" actId="14100"/>
        <pc:sldMkLst>
          <pc:docMk/>
          <pc:sldMk cId="1181941482" sldId="562"/>
        </pc:sldMkLst>
        <pc:spChg chg="del">
          <ac:chgData name="Wang, Wenwu Prof (CVSSP)" userId="5cff3a9f-d89f-4d7f-90a1-7b9ace01e059" providerId="ADAL" clId="{869422D6-8E05-47FE-9CDE-8C57AB8CF29C}" dt="2023-05-27T08:08:01.810" v="3191" actId="478"/>
          <ac:spMkLst>
            <pc:docMk/>
            <pc:sldMk cId="1181941482" sldId="562"/>
            <ac:spMk id="2" creationId="{A637684B-3F62-4D7C-9089-21EE55F183C0}"/>
          </ac:spMkLst>
        </pc:spChg>
        <pc:spChg chg="del">
          <ac:chgData name="Wang, Wenwu Prof (CVSSP)" userId="5cff3a9f-d89f-4d7f-90a1-7b9ace01e059" providerId="ADAL" clId="{869422D6-8E05-47FE-9CDE-8C57AB8CF29C}" dt="2023-05-27T08:08:01.810" v="3191" actId="478"/>
          <ac:spMkLst>
            <pc:docMk/>
            <pc:sldMk cId="1181941482" sldId="562"/>
            <ac:spMk id="3" creationId="{46E83D32-0D6E-4B23-833D-A0987D3D3FC4}"/>
          </ac:spMkLst>
        </pc:spChg>
        <pc:spChg chg="add del mod">
          <ac:chgData name="Wang, Wenwu Prof (CVSSP)" userId="5cff3a9f-d89f-4d7f-90a1-7b9ace01e059" providerId="ADAL" clId="{869422D6-8E05-47FE-9CDE-8C57AB8CF29C}" dt="2023-05-27T08:08:03.942" v="3192" actId="478"/>
          <ac:spMkLst>
            <pc:docMk/>
            <pc:sldMk cId="1181941482" sldId="562"/>
            <ac:spMk id="7" creationId="{49DC6812-6CF1-EF70-659A-D74AF4D8B67B}"/>
          </ac:spMkLst>
        </pc:spChg>
        <pc:spChg chg="add del mod">
          <ac:chgData name="Wang, Wenwu Prof (CVSSP)" userId="5cff3a9f-d89f-4d7f-90a1-7b9ace01e059" providerId="ADAL" clId="{869422D6-8E05-47FE-9CDE-8C57AB8CF29C}" dt="2023-05-27T08:08:07.198" v="3193" actId="478"/>
          <ac:spMkLst>
            <pc:docMk/>
            <pc:sldMk cId="1181941482" sldId="562"/>
            <ac:spMk id="9" creationId="{356FADF1-6DD6-532B-738E-61E20DD81EF9}"/>
          </ac:spMkLst>
        </pc:spChg>
        <pc:picChg chg="del">
          <ac:chgData name="Wang, Wenwu Prof (CVSSP)" userId="5cff3a9f-d89f-4d7f-90a1-7b9ace01e059" providerId="ADAL" clId="{869422D6-8E05-47FE-9CDE-8C57AB8CF29C}" dt="2023-05-27T08:08:01.810" v="3191" actId="478"/>
          <ac:picMkLst>
            <pc:docMk/>
            <pc:sldMk cId="1181941482" sldId="562"/>
            <ac:picMk id="5" creationId="{B090EDCA-06F1-E940-B32F-DD07F53653F9}"/>
          </ac:picMkLst>
        </pc:picChg>
        <pc:picChg chg="del">
          <ac:chgData name="Wang, Wenwu Prof (CVSSP)" userId="5cff3a9f-d89f-4d7f-90a1-7b9ace01e059" providerId="ADAL" clId="{869422D6-8E05-47FE-9CDE-8C57AB8CF29C}" dt="2023-05-27T08:08:01.810" v="3191" actId="478"/>
          <ac:picMkLst>
            <pc:docMk/>
            <pc:sldMk cId="1181941482" sldId="562"/>
            <ac:picMk id="6" creationId="{45ACC04A-633E-4144-9065-68DA24E88F5E}"/>
          </ac:picMkLst>
        </pc:picChg>
        <pc:picChg chg="add mod">
          <ac:chgData name="Wang, Wenwu Prof (CVSSP)" userId="5cff3a9f-d89f-4d7f-90a1-7b9ace01e059" providerId="ADAL" clId="{869422D6-8E05-47FE-9CDE-8C57AB8CF29C}" dt="2023-05-27T08:09:26.352" v="3198" actId="1076"/>
          <ac:picMkLst>
            <pc:docMk/>
            <pc:sldMk cId="1181941482" sldId="562"/>
            <ac:picMk id="11" creationId="{E6C24C50-20B7-51C0-3CB0-9F165A4E3852}"/>
          </ac:picMkLst>
        </pc:picChg>
        <pc:picChg chg="add mod">
          <ac:chgData name="Wang, Wenwu Prof (CVSSP)" userId="5cff3a9f-d89f-4d7f-90a1-7b9ace01e059" providerId="ADAL" clId="{869422D6-8E05-47FE-9CDE-8C57AB8CF29C}" dt="2023-05-27T08:10:18.473" v="3208" actId="14100"/>
          <ac:picMkLst>
            <pc:docMk/>
            <pc:sldMk cId="1181941482" sldId="562"/>
            <ac:picMk id="1026" creationId="{ABDFB881-3364-D89F-D803-1BA4F6461A69}"/>
          </ac:picMkLst>
        </pc:picChg>
      </pc:sldChg>
      <pc:sldChg chg="add del setBg">
        <pc:chgData name="Wang, Wenwu Prof (CVSSP)" userId="5cff3a9f-d89f-4d7f-90a1-7b9ace01e059" providerId="ADAL" clId="{869422D6-8E05-47FE-9CDE-8C57AB8CF29C}" dt="2023-05-27T08:08:11.364" v="3195"/>
        <pc:sldMkLst>
          <pc:docMk/>
          <pc:sldMk cId="1279961007" sldId="563"/>
        </pc:sldMkLst>
      </pc:sldChg>
      <pc:sldMasterChg chg="addSp">
        <pc:chgData name="Wang, Wenwu Prof (CVSSP)" userId="5cff3a9f-d89f-4d7f-90a1-7b9ace01e059" providerId="ADAL" clId="{869422D6-8E05-47FE-9CDE-8C57AB8CF29C}" dt="2023-05-26T20:09:45.024" v="8"/>
        <pc:sldMasterMkLst>
          <pc:docMk/>
          <pc:sldMasterMk cId="811565328" sldId="2147483732"/>
        </pc:sldMasterMkLst>
        <pc:spChg chg="add">
          <ac:chgData name="Wang, Wenwu Prof (CVSSP)" userId="5cff3a9f-d89f-4d7f-90a1-7b9ace01e059" providerId="ADAL" clId="{869422D6-8E05-47FE-9CDE-8C57AB8CF29C}" dt="2023-05-26T20:09:45.024" v="8"/>
          <ac:spMkLst>
            <pc:docMk/>
            <pc:sldMasterMk cId="811565328" sldId="2147483732"/>
            <ac:spMk id="7" creationId="{BF87BAF4-7F31-074A-DC6C-8CA56BD538B4}"/>
          </ac:spMkLst>
        </pc:spChg>
        <pc:cxnChg chg="add">
          <ac:chgData name="Wang, Wenwu Prof (CVSSP)" userId="5cff3a9f-d89f-4d7f-90a1-7b9ace01e059" providerId="ADAL" clId="{869422D6-8E05-47FE-9CDE-8C57AB8CF29C}" dt="2023-05-26T20:09:45.024" v="8"/>
          <ac:cxnSpMkLst>
            <pc:docMk/>
            <pc:sldMasterMk cId="811565328" sldId="2147483732"/>
            <ac:cxnSpMk id="8" creationId="{9236FDA7-52F7-FF97-C7C6-41F3492DDCB9}"/>
          </ac:cxnSpMkLst>
        </pc:cxn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6308EA-4998-4EF7-9333-8FB647BF2ED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36DD3D-81E8-4C99-9166-DD5377F07D0C}">
      <dgm:prSet/>
      <dgm:spPr/>
      <dgm:t>
        <a:bodyPr/>
        <a:lstStyle/>
        <a:p>
          <a:r>
            <a:rPr lang="en-US" dirty="0"/>
            <a:t>Audio-to-Text</a:t>
          </a:r>
        </a:p>
      </dgm:t>
    </dgm:pt>
    <dgm:pt modelId="{3E8F1459-772B-43E2-B840-CA4C6E8684FE}" type="parTrans" cxnId="{6719959A-069A-4228-AE63-6CC287A86A35}">
      <dgm:prSet/>
      <dgm:spPr/>
      <dgm:t>
        <a:bodyPr/>
        <a:lstStyle/>
        <a:p>
          <a:endParaRPr lang="en-US"/>
        </a:p>
      </dgm:t>
    </dgm:pt>
    <dgm:pt modelId="{C785AF06-673D-45A3-9FB3-EBA22AA97688}" type="sibTrans" cxnId="{6719959A-069A-4228-AE63-6CC287A86A35}">
      <dgm:prSet/>
      <dgm:spPr/>
      <dgm:t>
        <a:bodyPr/>
        <a:lstStyle/>
        <a:p>
          <a:endParaRPr lang="en-US"/>
        </a:p>
      </dgm:t>
    </dgm:pt>
    <dgm:pt modelId="{559CC832-21CA-4270-8835-4C8E2DF8CF05}">
      <dgm:prSet/>
      <dgm:spPr/>
      <dgm:t>
        <a:bodyPr/>
        <a:lstStyle/>
        <a:p>
          <a:r>
            <a:rPr lang="en-US" dirty="0"/>
            <a:t>Problem description and existing methods</a:t>
          </a:r>
        </a:p>
      </dgm:t>
    </dgm:pt>
    <dgm:pt modelId="{25E48E47-3E58-442F-AB0A-7E3655E9EFD1}" type="parTrans" cxnId="{3FBFBAD3-2135-44D8-85D8-14F42E984C63}">
      <dgm:prSet/>
      <dgm:spPr/>
      <dgm:t>
        <a:bodyPr/>
        <a:lstStyle/>
        <a:p>
          <a:endParaRPr lang="en-US"/>
        </a:p>
      </dgm:t>
    </dgm:pt>
    <dgm:pt modelId="{82F6668D-7475-4CF4-80FE-A35A13418680}" type="sibTrans" cxnId="{3FBFBAD3-2135-44D8-85D8-14F42E984C63}">
      <dgm:prSet/>
      <dgm:spPr/>
      <dgm:t>
        <a:bodyPr/>
        <a:lstStyle/>
        <a:p>
          <a:endParaRPr lang="en-US"/>
        </a:p>
      </dgm:t>
    </dgm:pt>
    <dgm:pt modelId="{4100C6E7-7BA8-4586-8253-70752ED63A67}">
      <dgm:prSet/>
      <dgm:spPr/>
      <dgm:t>
        <a:bodyPr/>
        <a:lstStyle/>
        <a:p>
          <a:r>
            <a:rPr lang="en-US" dirty="0"/>
            <a:t>Several open problems &amp; our methods</a:t>
          </a:r>
        </a:p>
      </dgm:t>
    </dgm:pt>
    <dgm:pt modelId="{CE604117-8B27-4C87-936B-3CCFC8ADA905}" type="parTrans" cxnId="{607F5A12-2A04-4DC7-A91E-62F6D72141D2}">
      <dgm:prSet/>
      <dgm:spPr/>
      <dgm:t>
        <a:bodyPr/>
        <a:lstStyle/>
        <a:p>
          <a:endParaRPr lang="en-US"/>
        </a:p>
      </dgm:t>
    </dgm:pt>
    <dgm:pt modelId="{43E7AC4E-4FD8-4A95-88CB-B319C5F48819}" type="sibTrans" cxnId="{607F5A12-2A04-4DC7-A91E-62F6D72141D2}">
      <dgm:prSet/>
      <dgm:spPr/>
      <dgm:t>
        <a:bodyPr/>
        <a:lstStyle/>
        <a:p>
          <a:endParaRPr lang="en-US"/>
        </a:p>
      </dgm:t>
    </dgm:pt>
    <dgm:pt modelId="{4FC19F52-4EAB-421E-9FB6-0C2A2291DFE0}">
      <dgm:prSet/>
      <dgm:spPr/>
      <dgm:t>
        <a:bodyPr/>
        <a:lstStyle/>
        <a:p>
          <a:r>
            <a:rPr lang="en-US" dirty="0"/>
            <a:t>Text-to-Audio</a:t>
          </a:r>
        </a:p>
      </dgm:t>
    </dgm:pt>
    <dgm:pt modelId="{2E4FA6F6-63B5-4DEE-AEAB-63AF58F0D966}" type="parTrans" cxnId="{81663B43-4A7C-45C6-B353-E585D7F4D702}">
      <dgm:prSet/>
      <dgm:spPr/>
      <dgm:t>
        <a:bodyPr/>
        <a:lstStyle/>
        <a:p>
          <a:endParaRPr lang="en-US"/>
        </a:p>
      </dgm:t>
    </dgm:pt>
    <dgm:pt modelId="{D1254175-8104-4787-8414-D3C3771D116F}" type="sibTrans" cxnId="{81663B43-4A7C-45C6-B353-E585D7F4D702}">
      <dgm:prSet/>
      <dgm:spPr/>
      <dgm:t>
        <a:bodyPr/>
        <a:lstStyle/>
        <a:p>
          <a:endParaRPr lang="en-US"/>
        </a:p>
      </dgm:t>
    </dgm:pt>
    <dgm:pt modelId="{63D190F0-FAA9-43A0-8B4B-7CC73BCFFC6C}">
      <dgm:prSet/>
      <dgm:spPr/>
      <dgm:t>
        <a:bodyPr/>
        <a:lstStyle/>
        <a:p>
          <a:r>
            <a:rPr lang="en-US" dirty="0"/>
            <a:t>Problem description and existing methods</a:t>
          </a:r>
        </a:p>
      </dgm:t>
    </dgm:pt>
    <dgm:pt modelId="{3F23A7DC-34F4-4084-9A5C-061DD6F8C255}" type="parTrans" cxnId="{3E098991-B9E8-40F9-AFAE-BAD488B7E435}">
      <dgm:prSet/>
      <dgm:spPr/>
      <dgm:t>
        <a:bodyPr/>
        <a:lstStyle/>
        <a:p>
          <a:endParaRPr lang="en-US"/>
        </a:p>
      </dgm:t>
    </dgm:pt>
    <dgm:pt modelId="{930B1EDE-DEFF-4390-A4F3-7EFA4981618E}" type="sibTrans" cxnId="{3E098991-B9E8-40F9-AFAE-BAD488B7E435}">
      <dgm:prSet/>
      <dgm:spPr/>
      <dgm:t>
        <a:bodyPr/>
        <a:lstStyle/>
        <a:p>
          <a:endParaRPr lang="en-US"/>
        </a:p>
      </dgm:t>
    </dgm:pt>
    <dgm:pt modelId="{F558A267-1488-410C-ADEA-266C212D54D2}">
      <dgm:prSet/>
      <dgm:spPr/>
      <dgm:t>
        <a:bodyPr/>
        <a:lstStyle/>
        <a:p>
          <a:r>
            <a:rPr lang="en-US" dirty="0"/>
            <a:t>Our method </a:t>
          </a:r>
          <a:r>
            <a:rPr lang="en-US" dirty="0" err="1"/>
            <a:t>AudioLDM</a:t>
          </a:r>
          <a:r>
            <a:rPr lang="en-US" dirty="0"/>
            <a:t> &amp; sound demos</a:t>
          </a:r>
        </a:p>
      </dgm:t>
    </dgm:pt>
    <dgm:pt modelId="{7D18619A-590E-4C12-8E12-A3B1F43C84E6}" type="parTrans" cxnId="{D302E027-6AD2-4435-A447-48B5C18C1F89}">
      <dgm:prSet/>
      <dgm:spPr/>
      <dgm:t>
        <a:bodyPr/>
        <a:lstStyle/>
        <a:p>
          <a:endParaRPr lang="en-US"/>
        </a:p>
      </dgm:t>
    </dgm:pt>
    <dgm:pt modelId="{746C4ACB-91E1-4E49-824A-D1EE95546270}" type="sibTrans" cxnId="{D302E027-6AD2-4435-A447-48B5C18C1F89}">
      <dgm:prSet/>
      <dgm:spPr/>
      <dgm:t>
        <a:bodyPr/>
        <a:lstStyle/>
        <a:p>
          <a:endParaRPr lang="en-US"/>
        </a:p>
      </dgm:t>
    </dgm:pt>
    <dgm:pt modelId="{E6C6F3DB-FF03-496F-BC17-FFCFD3B1B612}">
      <dgm:prSet/>
      <dgm:spPr/>
      <dgm:t>
        <a:bodyPr/>
        <a:lstStyle/>
        <a:p>
          <a:r>
            <a:rPr lang="en-US" dirty="0"/>
            <a:t>Perspectives on Audio-Language Learning</a:t>
          </a:r>
        </a:p>
      </dgm:t>
    </dgm:pt>
    <dgm:pt modelId="{469C7890-DBC7-4EE1-A2F1-2D61C7C2F752}" type="parTrans" cxnId="{F3BF4CD9-FDAF-4FC8-BD99-4EB2BBCC2DB4}">
      <dgm:prSet/>
      <dgm:spPr/>
      <dgm:t>
        <a:bodyPr/>
        <a:lstStyle/>
        <a:p>
          <a:endParaRPr lang="en-US"/>
        </a:p>
      </dgm:t>
    </dgm:pt>
    <dgm:pt modelId="{95A67799-90E3-4D40-8AE7-B09DEBBA948F}" type="sibTrans" cxnId="{F3BF4CD9-FDAF-4FC8-BD99-4EB2BBCC2DB4}">
      <dgm:prSet/>
      <dgm:spPr/>
      <dgm:t>
        <a:bodyPr/>
        <a:lstStyle/>
        <a:p>
          <a:endParaRPr lang="en-US"/>
        </a:p>
      </dgm:t>
    </dgm:pt>
    <dgm:pt modelId="{CA786866-4285-4A1A-AA14-DF3DD3CF9D4C}">
      <dgm:prSet/>
      <dgm:spPr/>
      <dgm:t>
        <a:bodyPr/>
        <a:lstStyle/>
        <a:p>
          <a:r>
            <a:rPr lang="en-US" dirty="0"/>
            <a:t>Conclusion &amp; Future Work</a:t>
          </a:r>
        </a:p>
      </dgm:t>
    </dgm:pt>
    <dgm:pt modelId="{F7C8D013-DA24-4F0D-AEA1-71E17B5B237C}" type="parTrans" cxnId="{6B2C1ED4-A4E9-4A25-83D4-A201BD6396F1}">
      <dgm:prSet/>
      <dgm:spPr/>
      <dgm:t>
        <a:bodyPr/>
        <a:lstStyle/>
        <a:p>
          <a:endParaRPr lang="en-US"/>
        </a:p>
      </dgm:t>
    </dgm:pt>
    <dgm:pt modelId="{4DA01C11-338E-4AEB-B9B6-72695A1729C4}" type="sibTrans" cxnId="{6B2C1ED4-A4E9-4A25-83D4-A201BD6396F1}">
      <dgm:prSet/>
      <dgm:spPr/>
      <dgm:t>
        <a:bodyPr/>
        <a:lstStyle/>
        <a:p>
          <a:endParaRPr lang="en-US"/>
        </a:p>
      </dgm:t>
    </dgm:pt>
    <dgm:pt modelId="{8E480009-A997-44F6-8294-F270FA224A5C}">
      <dgm:prSet/>
      <dgm:spPr>
        <a:solidFill>
          <a:schemeClr val="accent1">
            <a:hueOff val="0"/>
            <a:satOff val="0"/>
            <a:lumOff val="0"/>
          </a:schemeClr>
        </a:solidFill>
        <a:ln>
          <a:solidFill>
            <a:schemeClr val="lt1">
              <a:hueOff val="0"/>
              <a:satOff val="0"/>
              <a:lumOff val="0"/>
            </a:schemeClr>
          </a:solidFill>
        </a:ln>
      </dgm:spPr>
      <dgm:t>
        <a:bodyPr/>
        <a:lstStyle/>
        <a:p>
          <a:r>
            <a:rPr lang="en-US" dirty="0"/>
            <a:t>Sound Recognition</a:t>
          </a:r>
        </a:p>
      </dgm:t>
    </dgm:pt>
    <dgm:pt modelId="{1B36A90F-F9A5-446B-962B-A1FFB9B818C3}" type="parTrans" cxnId="{4D62E4A8-ECEC-46B6-B97A-385E6ACC044C}">
      <dgm:prSet/>
      <dgm:spPr/>
      <dgm:t>
        <a:bodyPr/>
        <a:lstStyle/>
        <a:p>
          <a:endParaRPr lang="en-GB"/>
        </a:p>
      </dgm:t>
    </dgm:pt>
    <dgm:pt modelId="{E833B3D0-44D6-43E8-87C9-7371B21C9818}" type="sibTrans" cxnId="{4D62E4A8-ECEC-46B6-B97A-385E6ACC044C}">
      <dgm:prSet/>
      <dgm:spPr/>
      <dgm:t>
        <a:bodyPr/>
        <a:lstStyle/>
        <a:p>
          <a:endParaRPr lang="en-GB"/>
        </a:p>
      </dgm:t>
    </dgm:pt>
    <dgm:pt modelId="{0844A4D7-A238-4F55-9616-49DE2E0FA97C}" type="pres">
      <dgm:prSet presAssocID="{BF6308EA-4998-4EF7-9333-8FB647BF2ED7}" presName="linear" presStyleCnt="0">
        <dgm:presLayoutVars>
          <dgm:animLvl val="lvl"/>
          <dgm:resizeHandles val="exact"/>
        </dgm:presLayoutVars>
      </dgm:prSet>
      <dgm:spPr/>
    </dgm:pt>
    <dgm:pt modelId="{89493E8F-2FF0-4CCC-9102-D831C33D8FC2}" type="pres">
      <dgm:prSet presAssocID="{8E480009-A997-44F6-8294-F270FA224A5C}" presName="parentText" presStyleLbl="node1" presStyleIdx="0" presStyleCnt="5">
        <dgm:presLayoutVars>
          <dgm:chMax val="0"/>
          <dgm:bulletEnabled val="1"/>
        </dgm:presLayoutVars>
      </dgm:prSet>
      <dgm:spPr/>
    </dgm:pt>
    <dgm:pt modelId="{6DF99C33-FC7A-445D-A0F4-EA5BBDA06614}" type="pres">
      <dgm:prSet presAssocID="{E833B3D0-44D6-43E8-87C9-7371B21C9818}" presName="spacer" presStyleCnt="0"/>
      <dgm:spPr/>
    </dgm:pt>
    <dgm:pt modelId="{9E0C8E11-1F55-4C6F-98F2-4DAE7D396DBD}" type="pres">
      <dgm:prSet presAssocID="{0936DD3D-81E8-4C99-9166-DD5377F07D0C}" presName="parentText" presStyleLbl="node1" presStyleIdx="1" presStyleCnt="5">
        <dgm:presLayoutVars>
          <dgm:chMax val="0"/>
          <dgm:bulletEnabled val="1"/>
        </dgm:presLayoutVars>
      </dgm:prSet>
      <dgm:spPr/>
    </dgm:pt>
    <dgm:pt modelId="{4855AADB-08BE-4021-8C85-D4D67A71CF55}" type="pres">
      <dgm:prSet presAssocID="{0936DD3D-81E8-4C99-9166-DD5377F07D0C}" presName="childText" presStyleLbl="revTx" presStyleIdx="0" presStyleCnt="2">
        <dgm:presLayoutVars>
          <dgm:bulletEnabled val="1"/>
        </dgm:presLayoutVars>
      </dgm:prSet>
      <dgm:spPr/>
    </dgm:pt>
    <dgm:pt modelId="{8BABCF98-0114-44A0-9BE2-604A5BBEA62A}" type="pres">
      <dgm:prSet presAssocID="{4FC19F52-4EAB-421E-9FB6-0C2A2291DFE0}" presName="parentText" presStyleLbl="node1" presStyleIdx="2" presStyleCnt="5">
        <dgm:presLayoutVars>
          <dgm:chMax val="0"/>
          <dgm:bulletEnabled val="1"/>
        </dgm:presLayoutVars>
      </dgm:prSet>
      <dgm:spPr/>
    </dgm:pt>
    <dgm:pt modelId="{22477B4E-1CC6-4D73-AE74-365BBC587203}" type="pres">
      <dgm:prSet presAssocID="{4FC19F52-4EAB-421E-9FB6-0C2A2291DFE0}" presName="childText" presStyleLbl="revTx" presStyleIdx="1" presStyleCnt="2">
        <dgm:presLayoutVars>
          <dgm:bulletEnabled val="1"/>
        </dgm:presLayoutVars>
      </dgm:prSet>
      <dgm:spPr/>
    </dgm:pt>
    <dgm:pt modelId="{BB50528B-435E-4D5E-A09A-71BA1F29ACBB}" type="pres">
      <dgm:prSet presAssocID="{E6C6F3DB-FF03-496F-BC17-FFCFD3B1B612}" presName="parentText" presStyleLbl="node1" presStyleIdx="3" presStyleCnt="5">
        <dgm:presLayoutVars>
          <dgm:chMax val="0"/>
          <dgm:bulletEnabled val="1"/>
        </dgm:presLayoutVars>
      </dgm:prSet>
      <dgm:spPr/>
    </dgm:pt>
    <dgm:pt modelId="{7419DA90-937C-4431-AD96-C5A51351EAD9}" type="pres">
      <dgm:prSet presAssocID="{95A67799-90E3-4D40-8AE7-B09DEBBA948F}" presName="spacer" presStyleCnt="0"/>
      <dgm:spPr/>
    </dgm:pt>
    <dgm:pt modelId="{9C20EEC6-E54A-4464-86DE-38180FE6070B}" type="pres">
      <dgm:prSet presAssocID="{CA786866-4285-4A1A-AA14-DF3DD3CF9D4C}" presName="parentText" presStyleLbl="node1" presStyleIdx="4" presStyleCnt="5">
        <dgm:presLayoutVars>
          <dgm:chMax val="0"/>
          <dgm:bulletEnabled val="1"/>
        </dgm:presLayoutVars>
      </dgm:prSet>
      <dgm:spPr/>
    </dgm:pt>
  </dgm:ptLst>
  <dgm:cxnLst>
    <dgm:cxn modelId="{49FAEE01-2423-4663-B4FE-C30470EE0A66}" type="presOf" srcId="{E6C6F3DB-FF03-496F-BC17-FFCFD3B1B612}" destId="{BB50528B-435E-4D5E-A09A-71BA1F29ACBB}" srcOrd="0" destOrd="0" presId="urn:microsoft.com/office/officeart/2005/8/layout/vList2"/>
    <dgm:cxn modelId="{FF79620F-B659-4BAB-A06D-9BB8A8EEB33F}" type="presOf" srcId="{4100C6E7-7BA8-4586-8253-70752ED63A67}" destId="{4855AADB-08BE-4021-8C85-D4D67A71CF55}" srcOrd="0" destOrd="1" presId="urn:microsoft.com/office/officeart/2005/8/layout/vList2"/>
    <dgm:cxn modelId="{607F5A12-2A04-4DC7-A91E-62F6D72141D2}" srcId="{0936DD3D-81E8-4C99-9166-DD5377F07D0C}" destId="{4100C6E7-7BA8-4586-8253-70752ED63A67}" srcOrd="1" destOrd="0" parTransId="{CE604117-8B27-4C87-936B-3CCFC8ADA905}" sibTransId="{43E7AC4E-4FD8-4A95-88CB-B319C5F48819}"/>
    <dgm:cxn modelId="{D302E027-6AD2-4435-A447-48B5C18C1F89}" srcId="{4FC19F52-4EAB-421E-9FB6-0C2A2291DFE0}" destId="{F558A267-1488-410C-ADEA-266C212D54D2}" srcOrd="1" destOrd="0" parTransId="{7D18619A-590E-4C12-8E12-A3B1F43C84E6}" sibTransId="{746C4ACB-91E1-4E49-824A-D1EE95546270}"/>
    <dgm:cxn modelId="{81663B43-4A7C-45C6-B353-E585D7F4D702}" srcId="{BF6308EA-4998-4EF7-9333-8FB647BF2ED7}" destId="{4FC19F52-4EAB-421E-9FB6-0C2A2291DFE0}" srcOrd="2" destOrd="0" parTransId="{2E4FA6F6-63B5-4DEE-AEAB-63AF58F0D966}" sibTransId="{D1254175-8104-4787-8414-D3C3771D116F}"/>
    <dgm:cxn modelId="{0BCE4664-A24B-4991-9EF5-F0371C380403}" type="presOf" srcId="{63D190F0-FAA9-43A0-8B4B-7CC73BCFFC6C}" destId="{22477B4E-1CC6-4D73-AE74-365BBC587203}" srcOrd="0" destOrd="0" presId="urn:microsoft.com/office/officeart/2005/8/layout/vList2"/>
    <dgm:cxn modelId="{898C924F-F077-4096-9B34-5A74B270103C}" type="presOf" srcId="{BF6308EA-4998-4EF7-9333-8FB647BF2ED7}" destId="{0844A4D7-A238-4F55-9616-49DE2E0FA97C}" srcOrd="0" destOrd="0" presId="urn:microsoft.com/office/officeart/2005/8/layout/vList2"/>
    <dgm:cxn modelId="{B6907059-2A51-46A6-9032-7E106FA3171B}" type="presOf" srcId="{0936DD3D-81E8-4C99-9166-DD5377F07D0C}" destId="{9E0C8E11-1F55-4C6F-98F2-4DAE7D396DBD}" srcOrd="0" destOrd="0" presId="urn:microsoft.com/office/officeart/2005/8/layout/vList2"/>
    <dgm:cxn modelId="{3133D68D-D95D-4F20-8F46-5B248C950C17}" type="presOf" srcId="{CA786866-4285-4A1A-AA14-DF3DD3CF9D4C}" destId="{9C20EEC6-E54A-4464-86DE-38180FE6070B}" srcOrd="0" destOrd="0" presId="urn:microsoft.com/office/officeart/2005/8/layout/vList2"/>
    <dgm:cxn modelId="{3E098991-B9E8-40F9-AFAE-BAD488B7E435}" srcId="{4FC19F52-4EAB-421E-9FB6-0C2A2291DFE0}" destId="{63D190F0-FAA9-43A0-8B4B-7CC73BCFFC6C}" srcOrd="0" destOrd="0" parTransId="{3F23A7DC-34F4-4084-9A5C-061DD6F8C255}" sibTransId="{930B1EDE-DEFF-4390-A4F3-7EFA4981618E}"/>
    <dgm:cxn modelId="{E1E86797-C3A1-4822-AC6F-A11532EBE34D}" type="presOf" srcId="{4FC19F52-4EAB-421E-9FB6-0C2A2291DFE0}" destId="{8BABCF98-0114-44A0-9BE2-604A5BBEA62A}" srcOrd="0" destOrd="0" presId="urn:microsoft.com/office/officeart/2005/8/layout/vList2"/>
    <dgm:cxn modelId="{6719959A-069A-4228-AE63-6CC287A86A35}" srcId="{BF6308EA-4998-4EF7-9333-8FB647BF2ED7}" destId="{0936DD3D-81E8-4C99-9166-DD5377F07D0C}" srcOrd="1" destOrd="0" parTransId="{3E8F1459-772B-43E2-B840-CA4C6E8684FE}" sibTransId="{C785AF06-673D-45A3-9FB3-EBA22AA97688}"/>
    <dgm:cxn modelId="{4D62E4A8-ECEC-46B6-B97A-385E6ACC044C}" srcId="{BF6308EA-4998-4EF7-9333-8FB647BF2ED7}" destId="{8E480009-A997-44F6-8294-F270FA224A5C}" srcOrd="0" destOrd="0" parTransId="{1B36A90F-F9A5-446B-962B-A1FFB9B818C3}" sibTransId="{E833B3D0-44D6-43E8-87C9-7371B21C9818}"/>
    <dgm:cxn modelId="{E2CF21B1-468C-423D-8C86-53069144E6B3}" type="presOf" srcId="{F558A267-1488-410C-ADEA-266C212D54D2}" destId="{22477B4E-1CC6-4D73-AE74-365BBC587203}" srcOrd="0" destOrd="1" presId="urn:microsoft.com/office/officeart/2005/8/layout/vList2"/>
    <dgm:cxn modelId="{547B12C1-61FB-4DA1-BDDA-085EDF7FAB24}" type="presOf" srcId="{8E480009-A997-44F6-8294-F270FA224A5C}" destId="{89493E8F-2FF0-4CCC-9102-D831C33D8FC2}" srcOrd="0" destOrd="0" presId="urn:microsoft.com/office/officeart/2005/8/layout/vList2"/>
    <dgm:cxn modelId="{3FBFBAD3-2135-44D8-85D8-14F42E984C63}" srcId="{0936DD3D-81E8-4C99-9166-DD5377F07D0C}" destId="{559CC832-21CA-4270-8835-4C8E2DF8CF05}" srcOrd="0" destOrd="0" parTransId="{25E48E47-3E58-442F-AB0A-7E3655E9EFD1}" sibTransId="{82F6668D-7475-4CF4-80FE-A35A13418680}"/>
    <dgm:cxn modelId="{6B2C1ED4-A4E9-4A25-83D4-A201BD6396F1}" srcId="{BF6308EA-4998-4EF7-9333-8FB647BF2ED7}" destId="{CA786866-4285-4A1A-AA14-DF3DD3CF9D4C}" srcOrd="4" destOrd="0" parTransId="{F7C8D013-DA24-4F0D-AEA1-71E17B5B237C}" sibTransId="{4DA01C11-338E-4AEB-B9B6-72695A1729C4}"/>
    <dgm:cxn modelId="{F3BF4CD9-FDAF-4FC8-BD99-4EB2BBCC2DB4}" srcId="{BF6308EA-4998-4EF7-9333-8FB647BF2ED7}" destId="{E6C6F3DB-FF03-496F-BC17-FFCFD3B1B612}" srcOrd="3" destOrd="0" parTransId="{469C7890-DBC7-4EE1-A2F1-2D61C7C2F752}" sibTransId="{95A67799-90E3-4D40-8AE7-B09DEBBA948F}"/>
    <dgm:cxn modelId="{2F1A2FDC-72F5-4FA2-BA74-3915BD4FA9A4}" type="presOf" srcId="{559CC832-21CA-4270-8835-4C8E2DF8CF05}" destId="{4855AADB-08BE-4021-8C85-D4D67A71CF55}" srcOrd="0" destOrd="0" presId="urn:microsoft.com/office/officeart/2005/8/layout/vList2"/>
    <dgm:cxn modelId="{BC8CA697-BA07-44E2-8C13-D1B4AD2A67D6}" type="presParOf" srcId="{0844A4D7-A238-4F55-9616-49DE2E0FA97C}" destId="{89493E8F-2FF0-4CCC-9102-D831C33D8FC2}" srcOrd="0" destOrd="0" presId="urn:microsoft.com/office/officeart/2005/8/layout/vList2"/>
    <dgm:cxn modelId="{716C2790-5E7C-4B37-B95D-13CA50923E83}" type="presParOf" srcId="{0844A4D7-A238-4F55-9616-49DE2E0FA97C}" destId="{6DF99C33-FC7A-445D-A0F4-EA5BBDA06614}" srcOrd="1" destOrd="0" presId="urn:microsoft.com/office/officeart/2005/8/layout/vList2"/>
    <dgm:cxn modelId="{95372E74-6AA0-4A9B-BA85-3CCB84AF8110}" type="presParOf" srcId="{0844A4D7-A238-4F55-9616-49DE2E0FA97C}" destId="{9E0C8E11-1F55-4C6F-98F2-4DAE7D396DBD}" srcOrd="2" destOrd="0" presId="urn:microsoft.com/office/officeart/2005/8/layout/vList2"/>
    <dgm:cxn modelId="{01AE9772-31E3-4107-9330-0EAE1A6B6676}" type="presParOf" srcId="{0844A4D7-A238-4F55-9616-49DE2E0FA97C}" destId="{4855AADB-08BE-4021-8C85-D4D67A71CF55}" srcOrd="3" destOrd="0" presId="urn:microsoft.com/office/officeart/2005/8/layout/vList2"/>
    <dgm:cxn modelId="{6CA7982B-44F1-436D-A04E-0EC1236D1D94}" type="presParOf" srcId="{0844A4D7-A238-4F55-9616-49DE2E0FA97C}" destId="{8BABCF98-0114-44A0-9BE2-604A5BBEA62A}" srcOrd="4" destOrd="0" presId="urn:microsoft.com/office/officeart/2005/8/layout/vList2"/>
    <dgm:cxn modelId="{A84F24AB-8E81-45A5-9103-EF4C1B5E2E36}" type="presParOf" srcId="{0844A4D7-A238-4F55-9616-49DE2E0FA97C}" destId="{22477B4E-1CC6-4D73-AE74-365BBC587203}" srcOrd="5" destOrd="0" presId="urn:microsoft.com/office/officeart/2005/8/layout/vList2"/>
    <dgm:cxn modelId="{C5AAA4BD-B34F-4ECD-8317-66B208B0D4B1}" type="presParOf" srcId="{0844A4D7-A238-4F55-9616-49DE2E0FA97C}" destId="{BB50528B-435E-4D5E-A09A-71BA1F29ACBB}" srcOrd="6" destOrd="0" presId="urn:microsoft.com/office/officeart/2005/8/layout/vList2"/>
    <dgm:cxn modelId="{831661BA-0169-4E83-9782-3C84D78BEAD4}" type="presParOf" srcId="{0844A4D7-A238-4F55-9616-49DE2E0FA97C}" destId="{7419DA90-937C-4431-AD96-C5A51351EAD9}" srcOrd="7" destOrd="0" presId="urn:microsoft.com/office/officeart/2005/8/layout/vList2"/>
    <dgm:cxn modelId="{31052F65-80A9-4D08-8DDC-E801FC543287}" type="presParOf" srcId="{0844A4D7-A238-4F55-9616-49DE2E0FA97C}" destId="{9C20EEC6-E54A-4464-86DE-38180FE6070B}"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493E8F-2FF0-4CCC-9102-D831C33D8FC2}">
      <dsp:nvSpPr>
        <dsp:cNvPr id="0" name=""/>
        <dsp:cNvSpPr/>
      </dsp:nvSpPr>
      <dsp:spPr>
        <a:xfrm>
          <a:off x="0" y="38615"/>
          <a:ext cx="8603323" cy="647595"/>
        </a:xfrm>
        <a:prstGeom prst="roundRect">
          <a:avLst/>
        </a:prstGeom>
        <a:solidFill>
          <a:schemeClr val="accent1">
            <a:hueOff val="0"/>
            <a:satOff val="0"/>
            <a:lumOff val="0"/>
          </a:schemeClr>
        </a:solidFill>
        <a:ln w="15875" cap="flat" cmpd="sng" algn="ctr">
          <a:solidFill>
            <a:schemeClr val="lt1">
              <a:hueOff val="0"/>
              <a:satOff val="0"/>
              <a:lum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Sound Recognition</a:t>
          </a:r>
        </a:p>
      </dsp:txBody>
      <dsp:txXfrm>
        <a:off x="31613" y="70228"/>
        <a:ext cx="8540097" cy="584369"/>
      </dsp:txXfrm>
    </dsp:sp>
    <dsp:sp modelId="{9E0C8E11-1F55-4C6F-98F2-4DAE7D396DBD}">
      <dsp:nvSpPr>
        <dsp:cNvPr id="0" name=""/>
        <dsp:cNvSpPr/>
      </dsp:nvSpPr>
      <dsp:spPr>
        <a:xfrm>
          <a:off x="0" y="763970"/>
          <a:ext cx="8603323" cy="64759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Audio-to-Text</a:t>
          </a:r>
        </a:p>
      </dsp:txBody>
      <dsp:txXfrm>
        <a:off x="31613" y="795583"/>
        <a:ext cx="8540097" cy="584369"/>
      </dsp:txXfrm>
    </dsp:sp>
    <dsp:sp modelId="{4855AADB-08BE-4021-8C85-D4D67A71CF55}">
      <dsp:nvSpPr>
        <dsp:cNvPr id="0" name=""/>
        <dsp:cNvSpPr/>
      </dsp:nvSpPr>
      <dsp:spPr>
        <a:xfrm>
          <a:off x="0" y="1411566"/>
          <a:ext cx="8603323" cy="726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3156"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dirty="0"/>
            <a:t>Problem description and existing methods</a:t>
          </a:r>
        </a:p>
        <a:p>
          <a:pPr marL="228600" lvl="1" indent="-228600" algn="l" defTabSz="933450">
            <a:lnSpc>
              <a:spcPct val="90000"/>
            </a:lnSpc>
            <a:spcBef>
              <a:spcPct val="0"/>
            </a:spcBef>
            <a:spcAft>
              <a:spcPct val="20000"/>
            </a:spcAft>
            <a:buChar char="•"/>
          </a:pPr>
          <a:r>
            <a:rPr lang="en-US" sz="2100" kern="1200" dirty="0"/>
            <a:t>Several open problems &amp; our methods</a:t>
          </a:r>
        </a:p>
      </dsp:txBody>
      <dsp:txXfrm>
        <a:off x="0" y="1411566"/>
        <a:ext cx="8603323" cy="726570"/>
      </dsp:txXfrm>
    </dsp:sp>
    <dsp:sp modelId="{8BABCF98-0114-44A0-9BE2-604A5BBEA62A}">
      <dsp:nvSpPr>
        <dsp:cNvPr id="0" name=""/>
        <dsp:cNvSpPr/>
      </dsp:nvSpPr>
      <dsp:spPr>
        <a:xfrm>
          <a:off x="0" y="2138136"/>
          <a:ext cx="8603323" cy="64759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Text-to-Audio</a:t>
          </a:r>
        </a:p>
      </dsp:txBody>
      <dsp:txXfrm>
        <a:off x="31613" y="2169749"/>
        <a:ext cx="8540097" cy="584369"/>
      </dsp:txXfrm>
    </dsp:sp>
    <dsp:sp modelId="{22477B4E-1CC6-4D73-AE74-365BBC587203}">
      <dsp:nvSpPr>
        <dsp:cNvPr id="0" name=""/>
        <dsp:cNvSpPr/>
      </dsp:nvSpPr>
      <dsp:spPr>
        <a:xfrm>
          <a:off x="0" y="2785731"/>
          <a:ext cx="8603323" cy="726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3156"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dirty="0"/>
            <a:t>Problem description and existing methods</a:t>
          </a:r>
        </a:p>
        <a:p>
          <a:pPr marL="228600" lvl="1" indent="-228600" algn="l" defTabSz="933450">
            <a:lnSpc>
              <a:spcPct val="90000"/>
            </a:lnSpc>
            <a:spcBef>
              <a:spcPct val="0"/>
            </a:spcBef>
            <a:spcAft>
              <a:spcPct val="20000"/>
            </a:spcAft>
            <a:buChar char="•"/>
          </a:pPr>
          <a:r>
            <a:rPr lang="en-US" sz="2100" kern="1200" dirty="0"/>
            <a:t>Our method </a:t>
          </a:r>
          <a:r>
            <a:rPr lang="en-US" sz="2100" kern="1200" dirty="0" err="1"/>
            <a:t>AudioLDM</a:t>
          </a:r>
          <a:r>
            <a:rPr lang="en-US" sz="2100" kern="1200" dirty="0"/>
            <a:t> &amp; sound demos</a:t>
          </a:r>
        </a:p>
      </dsp:txBody>
      <dsp:txXfrm>
        <a:off x="0" y="2785731"/>
        <a:ext cx="8603323" cy="726570"/>
      </dsp:txXfrm>
    </dsp:sp>
    <dsp:sp modelId="{BB50528B-435E-4D5E-A09A-71BA1F29ACBB}">
      <dsp:nvSpPr>
        <dsp:cNvPr id="0" name=""/>
        <dsp:cNvSpPr/>
      </dsp:nvSpPr>
      <dsp:spPr>
        <a:xfrm>
          <a:off x="0" y="3512301"/>
          <a:ext cx="8603323" cy="64759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Perspectives on Audio-Language Learning</a:t>
          </a:r>
        </a:p>
      </dsp:txBody>
      <dsp:txXfrm>
        <a:off x="31613" y="3543914"/>
        <a:ext cx="8540097" cy="584369"/>
      </dsp:txXfrm>
    </dsp:sp>
    <dsp:sp modelId="{9C20EEC6-E54A-4464-86DE-38180FE6070B}">
      <dsp:nvSpPr>
        <dsp:cNvPr id="0" name=""/>
        <dsp:cNvSpPr/>
      </dsp:nvSpPr>
      <dsp:spPr>
        <a:xfrm>
          <a:off x="0" y="4237656"/>
          <a:ext cx="8603323" cy="64759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Conclusion &amp; Future Work</a:t>
          </a:r>
        </a:p>
      </dsp:txBody>
      <dsp:txXfrm>
        <a:off x="31613" y="4269269"/>
        <a:ext cx="8540097" cy="58436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F980EEF-608E-7B42-BC01-8DD6E4D7822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a:extLst>
              <a:ext uri="{FF2B5EF4-FFF2-40B4-BE49-F238E27FC236}">
                <a16:creationId xmlns:a16="http://schemas.microsoft.com/office/drawing/2014/main" id="{797888D2-0A9C-534D-BE8B-436FE47670E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27C03A6-A8E5-9145-9FEE-056A402B6174}" type="datetimeFigureOut">
              <a:rPr lang="x-none" smtClean="0"/>
              <a:t>6/7/2023</a:t>
            </a:fld>
            <a:endParaRPr lang="x-none"/>
          </a:p>
        </p:txBody>
      </p:sp>
      <p:sp>
        <p:nvSpPr>
          <p:cNvPr id="4" name="Footer Placeholder 3">
            <a:extLst>
              <a:ext uri="{FF2B5EF4-FFF2-40B4-BE49-F238E27FC236}">
                <a16:creationId xmlns:a16="http://schemas.microsoft.com/office/drawing/2014/main" id="{3A2D3295-AC9B-4141-B8B4-18F18FCE6CA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5" name="Slide Number Placeholder 4">
            <a:extLst>
              <a:ext uri="{FF2B5EF4-FFF2-40B4-BE49-F238E27FC236}">
                <a16:creationId xmlns:a16="http://schemas.microsoft.com/office/drawing/2014/main" id="{CE5E1B23-69E8-7D43-B0CB-F01802415E3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529621-7F36-B747-BADB-FAA3CD64EC8D}" type="slidenum">
              <a:rPr lang="x-none" smtClean="0"/>
              <a:t>‹#›</a:t>
            </a:fld>
            <a:endParaRPr lang="x-none"/>
          </a:p>
        </p:txBody>
      </p:sp>
    </p:spTree>
    <p:extLst>
      <p:ext uri="{BB962C8B-B14F-4D97-AF65-F5344CB8AC3E}">
        <p14:creationId xmlns:p14="http://schemas.microsoft.com/office/powerpoint/2010/main" val="186364882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0ACE87-6294-49C3-9680-151367EFDF85}" type="datetimeFigureOut">
              <a:rPr lang="en-GB" smtClean="0"/>
              <a:t>07/06/2023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1E7B09-9038-4375-9CAC-C41004D65C28}" type="slidenum">
              <a:rPr lang="en-GB" smtClean="0"/>
              <a:t>‹#›</a:t>
            </a:fld>
            <a:endParaRPr lang="en-GB"/>
          </a:p>
        </p:txBody>
      </p:sp>
    </p:spTree>
    <p:extLst>
      <p:ext uri="{BB962C8B-B14F-4D97-AF65-F5344CB8AC3E}">
        <p14:creationId xmlns:p14="http://schemas.microsoft.com/office/powerpoint/2010/main" val="155369222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GB" dirty="0"/>
              <a:t>Air horn, truck horn: Y-8baTnilyjs_30.000_40.000.wav</a:t>
            </a:r>
          </a:p>
          <a:p>
            <a:pPr defTabSz="920709" eaLnBrk="1" fontAlgn="auto" hangingPunct="1">
              <a:spcBef>
                <a:spcPts val="0"/>
              </a:spcBef>
              <a:spcAft>
                <a:spcPts val="0"/>
              </a:spcAft>
              <a:defRPr/>
            </a:pPr>
            <a:r>
              <a:rPr lang="en-GB" dirty="0"/>
              <a:t>Reverse beep: Y-6qSMlbJJ58_30.000_40.000.wav</a:t>
            </a:r>
          </a:p>
          <a:p>
            <a:pPr defTabSz="920709" eaLnBrk="1" fontAlgn="auto" hangingPunct="1">
              <a:spcBef>
                <a:spcPts val="0"/>
              </a:spcBef>
              <a:spcAft>
                <a:spcPts val="0"/>
              </a:spcAft>
              <a:defRPr/>
            </a:pPr>
            <a:r>
              <a:rPr lang="en-GB" dirty="0"/>
              <a:t>Ambulance (siren):</a:t>
            </a:r>
            <a:r>
              <a:rPr lang="en-GB" baseline="0" dirty="0"/>
              <a:t> Y-4F1TX-T6T4_30.000_40.000.wav</a:t>
            </a:r>
          </a:p>
          <a:p>
            <a:pPr defTabSz="920709" eaLnBrk="1" fontAlgn="auto" hangingPunct="1">
              <a:spcBef>
                <a:spcPts val="0"/>
              </a:spcBef>
              <a:spcAft>
                <a:spcPts val="0"/>
              </a:spcAft>
              <a:defRPr/>
            </a:pPr>
            <a:r>
              <a:rPr lang="en-GB" dirty="0"/>
              <a:t>Bicycle: Y-oAw5iTeT1g_40.000_50.000.wav</a:t>
            </a:r>
          </a:p>
          <a:p>
            <a:endParaRPr lang="en-GB"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3FBAE33-F209-4AED-AD5F-2A72035BE85D}" type="slidenum">
              <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175873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C009B452-CB09-AE4E-BEB1-E00DB0CB5D78}" type="slidenum">
              <a:rPr lang="x-none" smtClean="0"/>
              <a:t>24</a:t>
            </a:fld>
            <a:endParaRPr lang="x-none"/>
          </a:p>
        </p:txBody>
      </p:sp>
    </p:spTree>
    <p:extLst>
      <p:ext uri="{BB962C8B-B14F-4D97-AF65-F5344CB8AC3E}">
        <p14:creationId xmlns:p14="http://schemas.microsoft.com/office/powerpoint/2010/main" val="21366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C009B452-CB09-AE4E-BEB1-E00DB0CB5D78}" type="slidenum">
              <a:rPr lang="x-none" smtClean="0"/>
              <a:t>25</a:t>
            </a:fld>
            <a:endParaRPr lang="x-none"/>
          </a:p>
        </p:txBody>
      </p:sp>
    </p:spTree>
    <p:extLst>
      <p:ext uri="{BB962C8B-B14F-4D97-AF65-F5344CB8AC3E}">
        <p14:creationId xmlns:p14="http://schemas.microsoft.com/office/powerpoint/2010/main" val="127645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C009B452-CB09-AE4E-BEB1-E00DB0CB5D78}" type="slidenum">
              <a:rPr lang="x-none" smtClean="0"/>
              <a:t>26</a:t>
            </a:fld>
            <a:endParaRPr lang="x-none"/>
          </a:p>
        </p:txBody>
      </p:sp>
    </p:spTree>
    <p:extLst>
      <p:ext uri="{BB962C8B-B14F-4D97-AF65-F5344CB8AC3E}">
        <p14:creationId xmlns:p14="http://schemas.microsoft.com/office/powerpoint/2010/main" val="923040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C009B452-CB09-AE4E-BEB1-E00DB0CB5D78}" type="slidenum">
              <a:rPr lang="x-none" smtClean="0"/>
              <a:t>27</a:t>
            </a:fld>
            <a:endParaRPr lang="x-none"/>
          </a:p>
        </p:txBody>
      </p:sp>
    </p:spTree>
    <p:extLst>
      <p:ext uri="{BB962C8B-B14F-4D97-AF65-F5344CB8AC3E}">
        <p14:creationId xmlns:p14="http://schemas.microsoft.com/office/powerpoint/2010/main" val="438016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C009B452-CB09-AE4E-BEB1-E00DB0CB5D78}" type="slidenum">
              <a:rPr lang="x-none" smtClean="0"/>
              <a:t>29</a:t>
            </a:fld>
            <a:endParaRPr lang="x-none"/>
          </a:p>
        </p:txBody>
      </p:sp>
    </p:spTree>
    <p:extLst>
      <p:ext uri="{BB962C8B-B14F-4D97-AF65-F5344CB8AC3E}">
        <p14:creationId xmlns:p14="http://schemas.microsoft.com/office/powerpoint/2010/main" val="3070867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00051" y="732781"/>
            <a:ext cx="10058400" cy="3045590"/>
          </a:xfrm>
        </p:spPr>
        <p:txBody>
          <a:bodyPr anchor="b">
            <a:normAutofit/>
          </a:bodyPr>
          <a:lstStyle>
            <a:lvl1pPr algn="l">
              <a:lnSpc>
                <a:spcPct val="85000"/>
              </a:lnSpc>
              <a:defRPr sz="3000" spc="20" baseline="0">
                <a:solidFill>
                  <a:srgbClr val="303030"/>
                </a:solidFill>
                <a:latin typeface="Noto Sans Med" panose="020B0602040504020204" pitchFamily="34"/>
                <a:ea typeface="Noto Sans Med" panose="020B0602040504020204" pitchFamily="34"/>
                <a:cs typeface="Noto Sans Med" panose="020B0602040504020204" pitchFamily="34"/>
              </a:defRPr>
            </a:lvl1pPr>
          </a:lstStyle>
          <a:p>
            <a:r>
              <a:rPr lang="en-US" dirty="0"/>
              <a:t>Click to edit Master title style</a:t>
            </a:r>
          </a:p>
        </p:txBody>
      </p:sp>
      <p:sp>
        <p:nvSpPr>
          <p:cNvPr id="3" name="Subtitle 2"/>
          <p:cNvSpPr>
            <a:spLocks noGrp="1"/>
          </p:cNvSpPr>
          <p:nvPr>
            <p:ph type="subTitle" idx="1"/>
          </p:nvPr>
        </p:nvSpPr>
        <p:spPr>
          <a:xfrm>
            <a:off x="1100051" y="4114800"/>
            <a:ext cx="10058400" cy="1483821"/>
          </a:xfrm>
        </p:spPr>
        <p:txBody>
          <a:bodyPr lIns="91440" rIns="91440">
            <a:normAutofit/>
          </a:bodyPr>
          <a:lstStyle>
            <a:lvl1pPr marL="0" indent="0" algn="l">
              <a:spcBef>
                <a:spcPts val="1600"/>
              </a:spcBef>
              <a:buNone/>
              <a:defRPr sz="1600" cap="none" spc="0" baseline="0">
                <a:solidFill>
                  <a:schemeClr val="tx1">
                    <a:lumMod val="85000"/>
                    <a:lumOff val="15000"/>
                  </a:schemeClr>
                </a:solidFill>
                <a:latin typeface="Noto Sans" panose="020B0502040504020204" pitchFamily="34"/>
                <a:ea typeface="Noto Sans" panose="020B0502040504020204" pitchFamily="34"/>
                <a:cs typeface="Noto Sans" panose="020B0502040504020204" pitchFamily="34"/>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Tree>
    <p:extLst>
      <p:ext uri="{BB962C8B-B14F-4D97-AF65-F5344CB8AC3E}">
        <p14:creationId xmlns:p14="http://schemas.microsoft.com/office/powerpoint/2010/main" val="651289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2CB7F2-C578-6342-ADD7-56EAEAC2154E}" type="datetime1">
              <a:rPr lang="en-US" smtClean="0"/>
              <a:t>6/7/2023</a:t>
            </a:fld>
            <a:endParaRPr lang="en-GB"/>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r>
              <a:rPr lang="en-GB"/>
              <a:t>Confirmation Viva</a:t>
            </a:r>
          </a:p>
        </p:txBody>
      </p:sp>
      <p:sp>
        <p:nvSpPr>
          <p:cNvPr id="6" name="Slide Number Placeholder 5"/>
          <p:cNvSpPr>
            <a:spLocks noGrp="1"/>
          </p:cNvSpPr>
          <p:nvPr>
            <p:ph type="sldNum" sz="quarter" idx="12"/>
          </p:nvPr>
        </p:nvSpPr>
        <p:spPr/>
        <p:txBody>
          <a:bodyPr/>
          <a:lstStyle/>
          <a:p>
            <a:fld id="{B82ABAA4-5EBE-4E82-8762-4025E75A148F}" type="slidenum">
              <a:rPr lang="en-GB" smtClean="0"/>
              <a:t>‹#›</a:t>
            </a:fld>
            <a:endParaRPr lang="en-GB"/>
          </a:p>
        </p:txBody>
      </p:sp>
    </p:spTree>
    <p:extLst>
      <p:ext uri="{BB962C8B-B14F-4D97-AF65-F5344CB8AC3E}">
        <p14:creationId xmlns:p14="http://schemas.microsoft.com/office/powerpoint/2010/main" val="1751031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E8C435-3DE8-6E42-B1C2-A40CD8069EB8}" type="datetime1">
              <a:rPr lang="en-US" smtClean="0"/>
              <a:t>6/7/2023</a:t>
            </a:fld>
            <a:endParaRPr lang="en-GB"/>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r>
              <a:rPr lang="en-GB"/>
              <a:t>Confirmation Viva</a:t>
            </a:r>
          </a:p>
        </p:txBody>
      </p:sp>
      <p:sp>
        <p:nvSpPr>
          <p:cNvPr id="6" name="Slide Number Placeholder 5"/>
          <p:cNvSpPr>
            <a:spLocks noGrp="1"/>
          </p:cNvSpPr>
          <p:nvPr>
            <p:ph type="sldNum" sz="quarter" idx="12"/>
          </p:nvPr>
        </p:nvSpPr>
        <p:spPr/>
        <p:txBody>
          <a:bodyPr/>
          <a:lstStyle/>
          <a:p>
            <a:fld id="{B82ABAA4-5EBE-4E82-8762-4025E75A148F}" type="slidenum">
              <a:rPr lang="en-GB" smtClean="0"/>
              <a:t>‹#›</a:t>
            </a:fld>
            <a:endParaRPr lang="en-GB"/>
          </a:p>
        </p:txBody>
      </p:sp>
    </p:spTree>
    <p:extLst>
      <p:ext uri="{BB962C8B-B14F-4D97-AF65-F5344CB8AC3E}">
        <p14:creationId xmlns:p14="http://schemas.microsoft.com/office/powerpoint/2010/main" val="31195503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ext Only Content">
    <p:spTree>
      <p:nvGrpSpPr>
        <p:cNvPr id="1" name=""/>
        <p:cNvGrpSpPr/>
        <p:nvPr/>
      </p:nvGrpSpPr>
      <p:grpSpPr>
        <a:xfrm>
          <a:off x="0" y="0"/>
          <a:ext cx="0" cy="0"/>
          <a:chOff x="0" y="0"/>
          <a:chExt cx="0" cy="0"/>
        </a:xfrm>
      </p:grpSpPr>
      <p:sp>
        <p:nvSpPr>
          <p:cNvPr id="27" name="Shape 27"/>
          <p:cNvSpPr>
            <a:spLocks noGrp="1"/>
          </p:cNvSpPr>
          <p:nvPr>
            <p:ph type="title"/>
          </p:nvPr>
        </p:nvSpPr>
        <p:spPr>
          <a:prstGeom prst="rect">
            <a:avLst/>
          </a:prstGeom>
        </p:spPr>
        <p:txBody>
          <a:bodyPr>
            <a:noAutofit/>
          </a:bodyPr>
          <a:lstStyle>
            <a:lvl1pPr>
              <a:defRPr sz="2800"/>
            </a:lvl1pPr>
          </a:lstStyle>
          <a:p>
            <a:r>
              <a:rPr dirty="0"/>
              <a:t>Title Text</a:t>
            </a:r>
          </a:p>
        </p:txBody>
      </p:sp>
      <p:sp>
        <p:nvSpPr>
          <p:cNvPr id="28" name="Shape 28"/>
          <p:cNvSpPr>
            <a:spLocks noGrp="1"/>
          </p:cNvSpPr>
          <p:nvPr>
            <p:ph type="body" idx="1"/>
          </p:nvPr>
        </p:nvSpPr>
        <p:spPr>
          <a:prstGeom prst="rect">
            <a:avLst/>
          </a:prstGeom>
        </p:spPr>
        <p:txBody>
          <a:bodyPr/>
          <a:lstStyle>
            <a:lvl1pPr>
              <a:defRPr sz="2800">
                <a:latin typeface="+mj-lt"/>
              </a:defRPr>
            </a:lvl1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9" name="Shape 2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9495755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UniOfSurrey - Standard Slide">
    <p:spTree>
      <p:nvGrpSpPr>
        <p:cNvPr id="1" name=""/>
        <p:cNvGrpSpPr/>
        <p:nvPr/>
      </p:nvGrpSpPr>
      <p:grpSpPr>
        <a:xfrm>
          <a:off x="0" y="0"/>
          <a:ext cx="0" cy="0"/>
          <a:chOff x="0" y="0"/>
          <a:chExt cx="0" cy="0"/>
        </a:xfrm>
      </p:grpSpPr>
      <p:sp>
        <p:nvSpPr>
          <p:cNvPr id="11" name="Rectangle 10"/>
          <p:cNvSpPr/>
          <p:nvPr/>
        </p:nvSpPr>
        <p:spPr>
          <a:xfrm>
            <a:off x="0" y="6575393"/>
            <a:ext cx="12192000" cy="282607"/>
          </a:xfrm>
          <a:prstGeom prst="rect">
            <a:avLst/>
          </a:prstGeom>
          <a:solidFill>
            <a:srgbClr val="203D7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p:txBody>
          <a:bodyPr/>
          <a:lstStyle/>
          <a:p>
            <a:r>
              <a:rPr lang="en-GB" dirty="0"/>
              <a:t>Headline title goes here</a:t>
            </a:r>
            <a:endParaRPr lang="en-US" dirty="0"/>
          </a:p>
        </p:txBody>
      </p:sp>
      <p:sp>
        <p:nvSpPr>
          <p:cNvPr id="3" name="Content Placeholder 2"/>
          <p:cNvSpPr>
            <a:spLocks noGrp="1"/>
          </p:cNvSpPr>
          <p:nvPr>
            <p:ph idx="1"/>
          </p:nvPr>
        </p:nvSpPr>
        <p:spPr>
          <a:xfrm>
            <a:off x="609600" y="1600201"/>
            <a:ext cx="11095257" cy="4525963"/>
          </a:xfrm>
          <a:prstGeom prst="rect">
            <a:avLst/>
          </a:prstGeom>
        </p:spPr>
        <p:txBody>
          <a:bodyPr>
            <a:normAutofit/>
          </a:bodyPr>
          <a:lstStyle>
            <a:lvl1pPr>
              <a:defRPr sz="1800">
                <a:solidFill>
                  <a:schemeClr val="tx1">
                    <a:lumMod val="50000"/>
                  </a:schemeClr>
                </a:solidFill>
                <a:latin typeface="Arial"/>
                <a:cs typeface="Arial"/>
              </a:defRPr>
            </a:lvl1pPr>
            <a:lvl2pPr>
              <a:defRPr sz="1800">
                <a:solidFill>
                  <a:srgbClr val="203D75"/>
                </a:solidFill>
                <a:latin typeface="Arial"/>
                <a:cs typeface="Arial"/>
              </a:defRPr>
            </a:lvl2pPr>
            <a:lvl3pPr>
              <a:defRPr sz="1800">
                <a:solidFill>
                  <a:srgbClr val="556169"/>
                </a:solidFill>
                <a:latin typeface="Arial"/>
                <a:cs typeface="Arial"/>
              </a:defRPr>
            </a:lvl3pPr>
            <a:lvl4pPr>
              <a:defRPr sz="1800">
                <a:solidFill>
                  <a:srgbClr val="006AA0"/>
                </a:solidFill>
                <a:latin typeface="Arial"/>
                <a:cs typeface="Arial"/>
              </a:defRPr>
            </a:lvl4pPr>
            <a:lvl5pPr>
              <a:defRPr sz="1800">
                <a:solidFill>
                  <a:srgbClr val="556169"/>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B4920C-14D6-47D5-9EC3-453AFF020DD7}" type="datetimeFigureOut">
              <a:rPr lang="en-GB" smtClean="0"/>
              <a:pPr>
                <a:defRPr/>
              </a:pPr>
              <a:t>07/06/2023</a:t>
            </a:fld>
            <a:endParaRPr lang="en-GB"/>
          </a:p>
        </p:txBody>
      </p:sp>
      <p:sp>
        <p:nvSpPr>
          <p:cNvPr id="6" name="Slide Number Placeholder 5"/>
          <p:cNvSpPr>
            <a:spLocks noGrp="1"/>
          </p:cNvSpPr>
          <p:nvPr>
            <p:ph type="sldNum" sz="quarter" idx="12"/>
          </p:nvPr>
        </p:nvSpPr>
        <p:spPr/>
        <p:txBody>
          <a:bodyPr/>
          <a:lstStyle/>
          <a:p>
            <a:pPr>
              <a:defRPr/>
            </a:pPr>
            <a:fld id="{3B3714F0-0F9C-4AEF-868D-B8117487A356}" type="slidenum">
              <a:rPr lang="en-GB" altLang="en-US" smtClean="0"/>
              <a:pPr>
                <a:defRPr/>
              </a:pPr>
              <a:t>‹#›</a:t>
            </a:fld>
            <a:endParaRPr lang="en-GB" altLang="en-US"/>
          </a:p>
        </p:txBody>
      </p:sp>
      <p:sp>
        <p:nvSpPr>
          <p:cNvPr id="10" name="Text Placeholder 9"/>
          <p:cNvSpPr>
            <a:spLocks noGrp="1"/>
          </p:cNvSpPr>
          <p:nvPr>
            <p:ph type="body" sz="quarter" idx="13" hasCustomPrompt="1"/>
          </p:nvPr>
        </p:nvSpPr>
        <p:spPr>
          <a:xfrm>
            <a:off x="609600" y="936626"/>
            <a:ext cx="11095256" cy="384175"/>
          </a:xfrm>
          <a:prstGeom prst="rect">
            <a:avLst/>
          </a:prstGeom>
        </p:spPr>
        <p:txBody>
          <a:bodyPr>
            <a:normAutofit/>
          </a:bodyPr>
          <a:lstStyle>
            <a:lvl1pPr marL="0" indent="0">
              <a:buNone/>
              <a:defRPr sz="1600" baseline="0">
                <a:solidFill>
                  <a:srgbClr val="556169"/>
                </a:solidFill>
                <a:latin typeface="Georgia"/>
                <a:cs typeface="Georgia"/>
              </a:defRPr>
            </a:lvl1pPr>
          </a:lstStyle>
          <a:p>
            <a:pPr lvl="0"/>
            <a:r>
              <a:rPr lang="en-US" dirty="0"/>
              <a:t>Sub line / Content Title goes here</a:t>
            </a:r>
          </a:p>
        </p:txBody>
      </p:sp>
      <p:cxnSp>
        <p:nvCxnSpPr>
          <p:cNvPr id="12" name="Straight Connector 11"/>
          <p:cNvCxnSpPr/>
          <p:nvPr/>
        </p:nvCxnSpPr>
        <p:spPr>
          <a:xfrm>
            <a:off x="0" y="878002"/>
            <a:ext cx="12240000" cy="0"/>
          </a:xfrm>
          <a:prstGeom prst="line">
            <a:avLst/>
          </a:prstGeom>
          <a:ln w="6350" cmpd="sng">
            <a:solidFill>
              <a:srgbClr val="203D75"/>
            </a:solidFill>
          </a:ln>
        </p:spPr>
        <p:style>
          <a:lnRef idx="1">
            <a:schemeClr val="accent1"/>
          </a:lnRef>
          <a:fillRef idx="0">
            <a:schemeClr val="accent1"/>
          </a:fillRef>
          <a:effectRef idx="0">
            <a:schemeClr val="accent1"/>
          </a:effectRef>
          <a:fontRef idx="minor">
            <a:schemeClr val="tx1"/>
          </a:fontRef>
        </p:style>
      </p:cxnSp>
      <p:pic>
        <p:nvPicPr>
          <p:cNvPr id="15" name="Picture 14" descr="UniversityofSurreyColourPowerpoint.jpg"/>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0263403" y="230941"/>
            <a:ext cx="1521229" cy="448510"/>
          </a:xfrm>
          <a:prstGeom prst="rect">
            <a:avLst/>
          </a:prstGeom>
        </p:spPr>
      </p:pic>
    </p:spTree>
    <p:extLst>
      <p:ext uri="{BB962C8B-B14F-4D97-AF65-F5344CB8AC3E}">
        <p14:creationId xmlns:p14="http://schemas.microsoft.com/office/powerpoint/2010/main" val="26722548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UniOfSurrey - Standard Slide Clear">
    <p:spTree>
      <p:nvGrpSpPr>
        <p:cNvPr id="1" name=""/>
        <p:cNvGrpSpPr/>
        <p:nvPr/>
      </p:nvGrpSpPr>
      <p:grpSpPr>
        <a:xfrm>
          <a:off x="0" y="0"/>
          <a:ext cx="0" cy="0"/>
          <a:chOff x="0" y="0"/>
          <a:chExt cx="0" cy="0"/>
        </a:xfrm>
      </p:grpSpPr>
      <p:sp>
        <p:nvSpPr>
          <p:cNvPr id="11" name="Rectangle 10"/>
          <p:cNvSpPr/>
          <p:nvPr/>
        </p:nvSpPr>
        <p:spPr>
          <a:xfrm>
            <a:off x="0" y="6575393"/>
            <a:ext cx="12192000" cy="282607"/>
          </a:xfrm>
          <a:prstGeom prst="rect">
            <a:avLst/>
          </a:prstGeom>
          <a:solidFill>
            <a:srgbClr val="203D7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p:txBody>
          <a:bodyPr/>
          <a:lstStyle/>
          <a:p>
            <a:r>
              <a:rPr lang="en-GB" dirty="0"/>
              <a:t>Headline title goes here</a:t>
            </a:r>
            <a:endParaRPr lang="en-US" dirty="0"/>
          </a:p>
        </p:txBody>
      </p:sp>
      <p:sp>
        <p:nvSpPr>
          <p:cNvPr id="4" name="Date Placeholder 3"/>
          <p:cNvSpPr>
            <a:spLocks noGrp="1"/>
          </p:cNvSpPr>
          <p:nvPr>
            <p:ph type="dt" sz="half" idx="10"/>
          </p:nvPr>
        </p:nvSpPr>
        <p:spPr/>
        <p:txBody>
          <a:bodyPr/>
          <a:lstStyle/>
          <a:p>
            <a:pPr>
              <a:defRPr/>
            </a:pPr>
            <a:fld id="{DBB4920C-14D6-47D5-9EC3-453AFF020DD7}" type="datetimeFigureOut">
              <a:rPr lang="en-GB" smtClean="0"/>
              <a:pPr>
                <a:defRPr/>
              </a:pPr>
              <a:t>07/06/2023</a:t>
            </a:fld>
            <a:endParaRPr lang="en-GB"/>
          </a:p>
        </p:txBody>
      </p:sp>
      <p:sp>
        <p:nvSpPr>
          <p:cNvPr id="6" name="Slide Number Placeholder 5"/>
          <p:cNvSpPr>
            <a:spLocks noGrp="1"/>
          </p:cNvSpPr>
          <p:nvPr>
            <p:ph type="sldNum" sz="quarter" idx="12"/>
          </p:nvPr>
        </p:nvSpPr>
        <p:spPr/>
        <p:txBody>
          <a:bodyPr/>
          <a:lstStyle/>
          <a:p>
            <a:pPr>
              <a:defRPr/>
            </a:pPr>
            <a:fld id="{3B3714F0-0F9C-4AEF-868D-B8117487A356}" type="slidenum">
              <a:rPr lang="en-GB" altLang="en-US" smtClean="0"/>
              <a:pPr>
                <a:defRPr/>
              </a:pPr>
              <a:t>‹#›</a:t>
            </a:fld>
            <a:endParaRPr lang="en-GB" altLang="en-US"/>
          </a:p>
        </p:txBody>
      </p:sp>
      <p:sp>
        <p:nvSpPr>
          <p:cNvPr id="10" name="Text Placeholder 9"/>
          <p:cNvSpPr>
            <a:spLocks noGrp="1"/>
          </p:cNvSpPr>
          <p:nvPr>
            <p:ph type="body" sz="quarter" idx="13" hasCustomPrompt="1"/>
          </p:nvPr>
        </p:nvSpPr>
        <p:spPr>
          <a:xfrm>
            <a:off x="609600" y="936626"/>
            <a:ext cx="11095256" cy="384175"/>
          </a:xfrm>
          <a:prstGeom prst="rect">
            <a:avLst/>
          </a:prstGeom>
        </p:spPr>
        <p:txBody>
          <a:bodyPr>
            <a:normAutofit/>
          </a:bodyPr>
          <a:lstStyle>
            <a:lvl1pPr marL="0" indent="0">
              <a:buNone/>
              <a:defRPr sz="1600" baseline="0">
                <a:solidFill>
                  <a:srgbClr val="556169"/>
                </a:solidFill>
                <a:latin typeface="Georgia"/>
                <a:cs typeface="Georgia"/>
              </a:defRPr>
            </a:lvl1pPr>
          </a:lstStyle>
          <a:p>
            <a:pPr lvl="0"/>
            <a:r>
              <a:rPr lang="en-US" dirty="0"/>
              <a:t>Sub line / Content Title goes here</a:t>
            </a:r>
          </a:p>
        </p:txBody>
      </p:sp>
      <p:cxnSp>
        <p:nvCxnSpPr>
          <p:cNvPr id="12" name="Straight Connector 11"/>
          <p:cNvCxnSpPr/>
          <p:nvPr/>
        </p:nvCxnSpPr>
        <p:spPr>
          <a:xfrm>
            <a:off x="0" y="878002"/>
            <a:ext cx="12240000" cy="0"/>
          </a:xfrm>
          <a:prstGeom prst="line">
            <a:avLst/>
          </a:prstGeom>
          <a:ln w="6350" cmpd="sng">
            <a:solidFill>
              <a:srgbClr val="203D7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8419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UniOfSurrey - Clean White Cov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42054" y="2056267"/>
            <a:ext cx="7700209" cy="1098697"/>
          </a:xfrm>
        </p:spPr>
        <p:txBody>
          <a:bodyPr anchor="b">
            <a:noAutofit/>
          </a:bodyPr>
          <a:lstStyle>
            <a:lvl1pPr algn="ctr">
              <a:defRPr sz="2400" baseline="0"/>
            </a:lvl1pPr>
          </a:lstStyle>
          <a:p>
            <a:r>
              <a:rPr lang="en-GB" dirty="0"/>
              <a:t>Presentation title goes here</a:t>
            </a:r>
            <a:endParaRPr lang="en-US" dirty="0"/>
          </a:p>
        </p:txBody>
      </p:sp>
      <p:sp>
        <p:nvSpPr>
          <p:cNvPr id="3" name="Date Placeholder 2"/>
          <p:cNvSpPr>
            <a:spLocks noGrp="1"/>
          </p:cNvSpPr>
          <p:nvPr>
            <p:ph type="dt" sz="half" idx="10"/>
          </p:nvPr>
        </p:nvSpPr>
        <p:spPr/>
        <p:txBody>
          <a:bodyPr/>
          <a:lstStyle>
            <a:lvl1pPr>
              <a:defRPr>
                <a:solidFill>
                  <a:srgbClr val="203D75"/>
                </a:solidFill>
              </a:defRPr>
            </a:lvl1pPr>
          </a:lstStyle>
          <a:p>
            <a:pPr>
              <a:defRPr/>
            </a:pPr>
            <a:fld id="{DBB4920C-14D6-47D5-9EC3-453AFF020DD7}" type="datetimeFigureOut">
              <a:rPr lang="en-GB" smtClean="0"/>
              <a:pPr>
                <a:defRPr/>
              </a:pPr>
              <a:t>07/06/2023</a:t>
            </a:fld>
            <a:endParaRPr lang="en-GB"/>
          </a:p>
        </p:txBody>
      </p:sp>
      <p:sp>
        <p:nvSpPr>
          <p:cNvPr id="4" name="Slide Number Placeholder 3"/>
          <p:cNvSpPr>
            <a:spLocks noGrp="1"/>
          </p:cNvSpPr>
          <p:nvPr>
            <p:ph type="sldNum" sz="quarter" idx="11"/>
          </p:nvPr>
        </p:nvSpPr>
        <p:spPr/>
        <p:txBody>
          <a:bodyPr/>
          <a:lstStyle>
            <a:lvl1pPr>
              <a:defRPr>
                <a:solidFill>
                  <a:srgbClr val="203D75"/>
                </a:solidFill>
              </a:defRPr>
            </a:lvl1pPr>
          </a:lstStyle>
          <a:p>
            <a:pPr>
              <a:defRPr/>
            </a:pPr>
            <a:fld id="{3B3714F0-0F9C-4AEF-868D-B8117487A356}" type="slidenum">
              <a:rPr lang="en-GB" altLang="en-US" smtClean="0"/>
              <a:pPr>
                <a:defRPr/>
              </a:pPr>
              <a:t>‹#›</a:t>
            </a:fld>
            <a:endParaRPr lang="en-GB" altLang="en-US"/>
          </a:p>
        </p:txBody>
      </p:sp>
      <p:cxnSp>
        <p:nvCxnSpPr>
          <p:cNvPr id="5" name="Straight Connector 4"/>
          <p:cNvCxnSpPr/>
          <p:nvPr/>
        </p:nvCxnSpPr>
        <p:spPr>
          <a:xfrm>
            <a:off x="-7683" y="3287060"/>
            <a:ext cx="12199684" cy="0"/>
          </a:xfrm>
          <a:prstGeom prst="line">
            <a:avLst/>
          </a:prstGeom>
          <a:ln w="6350" cmpd="sng">
            <a:solidFill>
              <a:srgbClr val="203D75"/>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2" hasCustomPrompt="1"/>
          </p:nvPr>
        </p:nvSpPr>
        <p:spPr>
          <a:xfrm>
            <a:off x="2241552" y="3416300"/>
            <a:ext cx="7700433" cy="958850"/>
          </a:xfrm>
        </p:spPr>
        <p:txBody>
          <a:bodyPr/>
          <a:lstStyle>
            <a:lvl1pPr algn="ctr">
              <a:defRPr/>
            </a:lvl1pPr>
          </a:lstStyle>
          <a:p>
            <a:r>
              <a:rPr lang="en-GB" sz="1800" dirty="0">
                <a:solidFill>
                  <a:srgbClr val="82949D"/>
                </a:solidFill>
              </a:rPr>
              <a:t>Presentation subtitle</a:t>
            </a:r>
            <a:r>
              <a:rPr lang="en-GB" sz="1800" baseline="0" dirty="0">
                <a:solidFill>
                  <a:srgbClr val="82949D"/>
                </a:solidFill>
              </a:rPr>
              <a:t> / presenter here</a:t>
            </a:r>
            <a:endParaRPr lang="en-US" sz="1800" dirty="0">
              <a:solidFill>
                <a:srgbClr val="82949D"/>
              </a:solidFill>
            </a:endParaRPr>
          </a:p>
        </p:txBody>
      </p:sp>
    </p:spTree>
    <p:extLst>
      <p:ext uri="{BB962C8B-B14F-4D97-AF65-F5344CB8AC3E}">
        <p14:creationId xmlns:p14="http://schemas.microsoft.com/office/powerpoint/2010/main" val="10239674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UniOfSurrey - Standard Slide with Image Right">
    <p:spTree>
      <p:nvGrpSpPr>
        <p:cNvPr id="1" name=""/>
        <p:cNvGrpSpPr/>
        <p:nvPr/>
      </p:nvGrpSpPr>
      <p:grpSpPr>
        <a:xfrm>
          <a:off x="0" y="0"/>
          <a:ext cx="0" cy="0"/>
          <a:chOff x="0" y="0"/>
          <a:chExt cx="0" cy="0"/>
        </a:xfrm>
      </p:grpSpPr>
      <p:sp>
        <p:nvSpPr>
          <p:cNvPr id="11" name="Rectangle 10"/>
          <p:cNvSpPr/>
          <p:nvPr/>
        </p:nvSpPr>
        <p:spPr>
          <a:xfrm>
            <a:off x="0" y="6575393"/>
            <a:ext cx="12192000" cy="282607"/>
          </a:xfrm>
          <a:prstGeom prst="rect">
            <a:avLst/>
          </a:prstGeom>
          <a:solidFill>
            <a:srgbClr val="203D7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p:txBody>
          <a:bodyPr/>
          <a:lstStyle/>
          <a:p>
            <a:r>
              <a:rPr lang="en-GB" dirty="0"/>
              <a:t>Headline title goes here</a:t>
            </a:r>
            <a:endParaRPr lang="en-US" dirty="0"/>
          </a:p>
        </p:txBody>
      </p:sp>
      <p:sp>
        <p:nvSpPr>
          <p:cNvPr id="3" name="Content Placeholder 2"/>
          <p:cNvSpPr>
            <a:spLocks noGrp="1"/>
          </p:cNvSpPr>
          <p:nvPr>
            <p:ph idx="1"/>
          </p:nvPr>
        </p:nvSpPr>
        <p:spPr>
          <a:xfrm>
            <a:off x="609600" y="1600201"/>
            <a:ext cx="6010571" cy="4525963"/>
          </a:xfrm>
          <a:prstGeom prst="rect">
            <a:avLst/>
          </a:prstGeom>
        </p:spPr>
        <p:txBody>
          <a:bodyPr>
            <a:normAutofit/>
          </a:bodyPr>
          <a:lstStyle>
            <a:lvl1pPr>
              <a:defRPr sz="1800">
                <a:solidFill>
                  <a:schemeClr val="tx1">
                    <a:lumMod val="50000"/>
                  </a:schemeClr>
                </a:solidFill>
                <a:latin typeface="Arial"/>
                <a:cs typeface="Arial"/>
              </a:defRPr>
            </a:lvl1pPr>
            <a:lvl2pPr>
              <a:defRPr sz="1800">
                <a:solidFill>
                  <a:srgbClr val="203D75"/>
                </a:solidFill>
                <a:latin typeface="Arial"/>
                <a:cs typeface="Arial"/>
              </a:defRPr>
            </a:lvl2pPr>
            <a:lvl3pPr>
              <a:defRPr sz="1800">
                <a:solidFill>
                  <a:srgbClr val="556169"/>
                </a:solidFill>
                <a:latin typeface="Arial"/>
                <a:cs typeface="Arial"/>
              </a:defRPr>
            </a:lvl3pPr>
            <a:lvl4pPr>
              <a:defRPr sz="1800">
                <a:solidFill>
                  <a:srgbClr val="006AA0"/>
                </a:solidFill>
                <a:latin typeface="Arial"/>
                <a:cs typeface="Arial"/>
              </a:defRPr>
            </a:lvl4pPr>
            <a:lvl5pPr>
              <a:defRPr sz="1800">
                <a:solidFill>
                  <a:srgbClr val="556169"/>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B4920C-14D6-47D5-9EC3-453AFF020DD7}" type="datetimeFigureOut">
              <a:rPr lang="en-GB" smtClean="0"/>
              <a:pPr>
                <a:defRPr/>
              </a:pPr>
              <a:t>07/06/2023</a:t>
            </a:fld>
            <a:endParaRPr lang="en-GB"/>
          </a:p>
        </p:txBody>
      </p:sp>
      <p:sp>
        <p:nvSpPr>
          <p:cNvPr id="6" name="Slide Number Placeholder 5"/>
          <p:cNvSpPr>
            <a:spLocks noGrp="1"/>
          </p:cNvSpPr>
          <p:nvPr>
            <p:ph type="sldNum" sz="quarter" idx="12"/>
          </p:nvPr>
        </p:nvSpPr>
        <p:spPr/>
        <p:txBody>
          <a:bodyPr/>
          <a:lstStyle/>
          <a:p>
            <a:pPr>
              <a:defRPr/>
            </a:pPr>
            <a:fld id="{3B3714F0-0F9C-4AEF-868D-B8117487A356}" type="slidenum">
              <a:rPr lang="en-GB" altLang="en-US" smtClean="0"/>
              <a:pPr>
                <a:defRPr/>
              </a:pPr>
              <a:t>‹#›</a:t>
            </a:fld>
            <a:endParaRPr lang="en-GB" altLang="en-US"/>
          </a:p>
        </p:txBody>
      </p:sp>
      <p:sp>
        <p:nvSpPr>
          <p:cNvPr id="10" name="Text Placeholder 9"/>
          <p:cNvSpPr>
            <a:spLocks noGrp="1"/>
          </p:cNvSpPr>
          <p:nvPr>
            <p:ph type="body" sz="quarter" idx="13" hasCustomPrompt="1"/>
          </p:nvPr>
        </p:nvSpPr>
        <p:spPr>
          <a:xfrm>
            <a:off x="609600" y="936626"/>
            <a:ext cx="11095256" cy="384175"/>
          </a:xfrm>
          <a:prstGeom prst="rect">
            <a:avLst/>
          </a:prstGeom>
        </p:spPr>
        <p:txBody>
          <a:bodyPr>
            <a:normAutofit/>
          </a:bodyPr>
          <a:lstStyle>
            <a:lvl1pPr marL="0" indent="0">
              <a:buNone/>
              <a:defRPr sz="1600" baseline="0">
                <a:solidFill>
                  <a:srgbClr val="556169"/>
                </a:solidFill>
                <a:latin typeface="Georgia"/>
                <a:cs typeface="Georgia"/>
              </a:defRPr>
            </a:lvl1pPr>
          </a:lstStyle>
          <a:p>
            <a:pPr lvl="0"/>
            <a:r>
              <a:rPr lang="en-US" dirty="0"/>
              <a:t>Sub line / Content Title goes here</a:t>
            </a:r>
          </a:p>
        </p:txBody>
      </p:sp>
      <p:cxnSp>
        <p:nvCxnSpPr>
          <p:cNvPr id="12" name="Straight Connector 11"/>
          <p:cNvCxnSpPr/>
          <p:nvPr/>
        </p:nvCxnSpPr>
        <p:spPr>
          <a:xfrm>
            <a:off x="0" y="878002"/>
            <a:ext cx="12240000" cy="0"/>
          </a:xfrm>
          <a:prstGeom prst="line">
            <a:avLst/>
          </a:prstGeom>
          <a:ln w="6350" cmpd="sng">
            <a:solidFill>
              <a:srgbClr val="203D75"/>
            </a:solidFill>
          </a:ln>
        </p:spPr>
        <p:style>
          <a:lnRef idx="1">
            <a:schemeClr val="accent1"/>
          </a:lnRef>
          <a:fillRef idx="0">
            <a:schemeClr val="accent1"/>
          </a:fillRef>
          <a:effectRef idx="0">
            <a:schemeClr val="accent1"/>
          </a:effectRef>
          <a:fontRef idx="minor">
            <a:schemeClr val="tx1"/>
          </a:fontRef>
        </p:style>
      </p:cxnSp>
      <p:sp>
        <p:nvSpPr>
          <p:cNvPr id="7" name="Picture Placeholder 6"/>
          <p:cNvSpPr>
            <a:spLocks noGrp="1"/>
          </p:cNvSpPr>
          <p:nvPr>
            <p:ph type="pic" sz="quarter" idx="14" hasCustomPrompt="1"/>
          </p:nvPr>
        </p:nvSpPr>
        <p:spPr>
          <a:xfrm>
            <a:off x="6826251" y="1600201"/>
            <a:ext cx="4910667" cy="4525963"/>
          </a:xfrm>
        </p:spPr>
        <p:txBody>
          <a:bodyPr>
            <a:normAutofit/>
          </a:bodyPr>
          <a:lstStyle>
            <a:lvl1pPr>
              <a:defRPr sz="2000"/>
            </a:lvl1pPr>
          </a:lstStyle>
          <a:p>
            <a:r>
              <a:rPr lang="en-US" dirty="0"/>
              <a:t>Drop picture here</a:t>
            </a:r>
          </a:p>
        </p:txBody>
      </p:sp>
    </p:spTree>
    <p:extLst>
      <p:ext uri="{BB962C8B-B14F-4D97-AF65-F5344CB8AC3E}">
        <p14:creationId xmlns:p14="http://schemas.microsoft.com/office/powerpoint/2010/main" val="7170326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UniOfSurrey - Standard Slide with 3 Image Right">
    <p:spTree>
      <p:nvGrpSpPr>
        <p:cNvPr id="1" name=""/>
        <p:cNvGrpSpPr/>
        <p:nvPr/>
      </p:nvGrpSpPr>
      <p:grpSpPr>
        <a:xfrm>
          <a:off x="0" y="0"/>
          <a:ext cx="0" cy="0"/>
          <a:chOff x="0" y="0"/>
          <a:chExt cx="0" cy="0"/>
        </a:xfrm>
      </p:grpSpPr>
      <p:sp>
        <p:nvSpPr>
          <p:cNvPr id="11" name="Rectangle 10"/>
          <p:cNvSpPr/>
          <p:nvPr/>
        </p:nvSpPr>
        <p:spPr>
          <a:xfrm>
            <a:off x="0" y="6575393"/>
            <a:ext cx="12192000" cy="282607"/>
          </a:xfrm>
          <a:prstGeom prst="rect">
            <a:avLst/>
          </a:prstGeom>
          <a:solidFill>
            <a:srgbClr val="203D7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p:txBody>
          <a:bodyPr/>
          <a:lstStyle/>
          <a:p>
            <a:r>
              <a:rPr lang="en-GB" dirty="0"/>
              <a:t>Headline title goes here</a:t>
            </a:r>
            <a:endParaRPr lang="en-US" dirty="0"/>
          </a:p>
        </p:txBody>
      </p:sp>
      <p:sp>
        <p:nvSpPr>
          <p:cNvPr id="3" name="Content Placeholder 2"/>
          <p:cNvSpPr>
            <a:spLocks noGrp="1"/>
          </p:cNvSpPr>
          <p:nvPr>
            <p:ph idx="1"/>
          </p:nvPr>
        </p:nvSpPr>
        <p:spPr>
          <a:xfrm>
            <a:off x="609600" y="1600201"/>
            <a:ext cx="6010571" cy="4525963"/>
          </a:xfrm>
          <a:prstGeom prst="rect">
            <a:avLst/>
          </a:prstGeom>
        </p:spPr>
        <p:txBody>
          <a:bodyPr>
            <a:normAutofit/>
          </a:bodyPr>
          <a:lstStyle>
            <a:lvl1pPr>
              <a:defRPr sz="1800">
                <a:solidFill>
                  <a:schemeClr val="tx1">
                    <a:lumMod val="50000"/>
                  </a:schemeClr>
                </a:solidFill>
                <a:latin typeface="Arial"/>
                <a:cs typeface="Arial"/>
              </a:defRPr>
            </a:lvl1pPr>
            <a:lvl2pPr>
              <a:defRPr sz="1800">
                <a:solidFill>
                  <a:srgbClr val="203D75"/>
                </a:solidFill>
                <a:latin typeface="Arial"/>
                <a:cs typeface="Arial"/>
              </a:defRPr>
            </a:lvl2pPr>
            <a:lvl3pPr>
              <a:defRPr sz="1800">
                <a:solidFill>
                  <a:srgbClr val="556169"/>
                </a:solidFill>
                <a:latin typeface="Arial"/>
                <a:cs typeface="Arial"/>
              </a:defRPr>
            </a:lvl3pPr>
            <a:lvl4pPr>
              <a:defRPr sz="1800">
                <a:solidFill>
                  <a:srgbClr val="006AA0"/>
                </a:solidFill>
                <a:latin typeface="Arial"/>
                <a:cs typeface="Arial"/>
              </a:defRPr>
            </a:lvl4pPr>
            <a:lvl5pPr>
              <a:defRPr sz="1800">
                <a:solidFill>
                  <a:srgbClr val="556169"/>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B4920C-14D6-47D5-9EC3-453AFF020DD7}" type="datetimeFigureOut">
              <a:rPr lang="en-GB" smtClean="0"/>
              <a:pPr>
                <a:defRPr/>
              </a:pPr>
              <a:t>07/06/2023</a:t>
            </a:fld>
            <a:endParaRPr lang="en-GB"/>
          </a:p>
        </p:txBody>
      </p:sp>
      <p:sp>
        <p:nvSpPr>
          <p:cNvPr id="6" name="Slide Number Placeholder 5"/>
          <p:cNvSpPr>
            <a:spLocks noGrp="1"/>
          </p:cNvSpPr>
          <p:nvPr>
            <p:ph type="sldNum" sz="quarter" idx="12"/>
          </p:nvPr>
        </p:nvSpPr>
        <p:spPr/>
        <p:txBody>
          <a:bodyPr/>
          <a:lstStyle/>
          <a:p>
            <a:pPr>
              <a:defRPr/>
            </a:pPr>
            <a:fld id="{3B3714F0-0F9C-4AEF-868D-B8117487A356}" type="slidenum">
              <a:rPr lang="en-GB" altLang="en-US" smtClean="0"/>
              <a:pPr>
                <a:defRPr/>
              </a:pPr>
              <a:t>‹#›</a:t>
            </a:fld>
            <a:endParaRPr lang="en-GB" altLang="en-US"/>
          </a:p>
        </p:txBody>
      </p:sp>
      <p:sp>
        <p:nvSpPr>
          <p:cNvPr id="10" name="Text Placeholder 9"/>
          <p:cNvSpPr>
            <a:spLocks noGrp="1"/>
          </p:cNvSpPr>
          <p:nvPr>
            <p:ph type="body" sz="quarter" idx="13" hasCustomPrompt="1"/>
          </p:nvPr>
        </p:nvSpPr>
        <p:spPr>
          <a:xfrm>
            <a:off x="609600" y="936626"/>
            <a:ext cx="11095256" cy="384175"/>
          </a:xfrm>
          <a:prstGeom prst="rect">
            <a:avLst/>
          </a:prstGeom>
        </p:spPr>
        <p:txBody>
          <a:bodyPr>
            <a:normAutofit/>
          </a:bodyPr>
          <a:lstStyle>
            <a:lvl1pPr marL="0" indent="0">
              <a:buNone/>
              <a:defRPr sz="1600" baseline="0">
                <a:solidFill>
                  <a:srgbClr val="556169"/>
                </a:solidFill>
                <a:latin typeface="Georgia"/>
                <a:cs typeface="Georgia"/>
              </a:defRPr>
            </a:lvl1pPr>
          </a:lstStyle>
          <a:p>
            <a:pPr lvl="0"/>
            <a:r>
              <a:rPr lang="en-US" dirty="0"/>
              <a:t>Sub line / Content Title goes here</a:t>
            </a:r>
          </a:p>
        </p:txBody>
      </p:sp>
      <p:cxnSp>
        <p:nvCxnSpPr>
          <p:cNvPr id="12" name="Straight Connector 11"/>
          <p:cNvCxnSpPr/>
          <p:nvPr/>
        </p:nvCxnSpPr>
        <p:spPr>
          <a:xfrm>
            <a:off x="0" y="878002"/>
            <a:ext cx="12240000" cy="0"/>
          </a:xfrm>
          <a:prstGeom prst="line">
            <a:avLst/>
          </a:prstGeom>
          <a:ln w="6350" cmpd="sng">
            <a:solidFill>
              <a:srgbClr val="203D75"/>
            </a:solidFill>
          </a:ln>
        </p:spPr>
        <p:style>
          <a:lnRef idx="1">
            <a:schemeClr val="accent1"/>
          </a:lnRef>
          <a:fillRef idx="0">
            <a:schemeClr val="accent1"/>
          </a:fillRef>
          <a:effectRef idx="0">
            <a:schemeClr val="accent1"/>
          </a:effectRef>
          <a:fontRef idx="minor">
            <a:schemeClr val="tx1"/>
          </a:fontRef>
        </p:style>
      </p:cxnSp>
      <p:sp>
        <p:nvSpPr>
          <p:cNvPr id="7" name="Picture Placeholder 6"/>
          <p:cNvSpPr>
            <a:spLocks noGrp="1"/>
          </p:cNvSpPr>
          <p:nvPr>
            <p:ph type="pic" sz="quarter" idx="14" hasCustomPrompt="1"/>
          </p:nvPr>
        </p:nvSpPr>
        <p:spPr>
          <a:xfrm>
            <a:off x="6826251" y="1600201"/>
            <a:ext cx="1639949" cy="1524518"/>
          </a:xfrm>
        </p:spPr>
        <p:txBody>
          <a:bodyPr>
            <a:normAutofit/>
          </a:bodyPr>
          <a:lstStyle>
            <a:lvl1pPr>
              <a:defRPr sz="1000" baseline="0"/>
            </a:lvl1pPr>
          </a:lstStyle>
          <a:p>
            <a:r>
              <a:rPr lang="en-US" dirty="0"/>
              <a:t>Drop picture 1 here.</a:t>
            </a:r>
          </a:p>
        </p:txBody>
      </p:sp>
      <p:sp>
        <p:nvSpPr>
          <p:cNvPr id="14" name="Picture Placeholder 6"/>
          <p:cNvSpPr>
            <a:spLocks noGrp="1"/>
          </p:cNvSpPr>
          <p:nvPr>
            <p:ph type="pic" sz="quarter" idx="15" hasCustomPrompt="1"/>
          </p:nvPr>
        </p:nvSpPr>
        <p:spPr>
          <a:xfrm>
            <a:off x="8669400" y="1600200"/>
            <a:ext cx="3035456" cy="1524518"/>
          </a:xfrm>
        </p:spPr>
        <p:txBody>
          <a:bodyPr>
            <a:normAutofit/>
          </a:bodyPr>
          <a:lstStyle>
            <a:lvl1pPr>
              <a:defRPr sz="1000"/>
            </a:lvl1pPr>
          </a:lstStyle>
          <a:p>
            <a:r>
              <a:rPr lang="en-US" dirty="0"/>
              <a:t>Drop picture 2 here.</a:t>
            </a:r>
          </a:p>
        </p:txBody>
      </p:sp>
      <p:sp>
        <p:nvSpPr>
          <p:cNvPr id="15" name="Picture Placeholder 6"/>
          <p:cNvSpPr>
            <a:spLocks noGrp="1"/>
          </p:cNvSpPr>
          <p:nvPr>
            <p:ph type="pic" sz="quarter" idx="16" hasCustomPrompt="1"/>
          </p:nvPr>
        </p:nvSpPr>
        <p:spPr>
          <a:xfrm>
            <a:off x="6826251" y="3277118"/>
            <a:ext cx="4878605" cy="2849045"/>
          </a:xfrm>
        </p:spPr>
        <p:txBody>
          <a:bodyPr>
            <a:normAutofit/>
          </a:bodyPr>
          <a:lstStyle>
            <a:lvl1pPr>
              <a:defRPr sz="1000" baseline="0"/>
            </a:lvl1pPr>
          </a:lstStyle>
          <a:p>
            <a:r>
              <a:rPr lang="en-US" dirty="0"/>
              <a:t>Drop picture 3 here.</a:t>
            </a:r>
          </a:p>
        </p:txBody>
      </p:sp>
    </p:spTree>
    <p:extLst>
      <p:ext uri="{BB962C8B-B14F-4D97-AF65-F5344CB8AC3E}">
        <p14:creationId xmlns:p14="http://schemas.microsoft.com/office/powerpoint/2010/main" val="10184733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UniOfSurrey - Standard Slide with Image Left">
    <p:spTree>
      <p:nvGrpSpPr>
        <p:cNvPr id="1" name=""/>
        <p:cNvGrpSpPr/>
        <p:nvPr/>
      </p:nvGrpSpPr>
      <p:grpSpPr>
        <a:xfrm>
          <a:off x="0" y="0"/>
          <a:ext cx="0" cy="0"/>
          <a:chOff x="0" y="0"/>
          <a:chExt cx="0" cy="0"/>
        </a:xfrm>
      </p:grpSpPr>
      <p:sp>
        <p:nvSpPr>
          <p:cNvPr id="11" name="Rectangle 10"/>
          <p:cNvSpPr/>
          <p:nvPr/>
        </p:nvSpPr>
        <p:spPr>
          <a:xfrm>
            <a:off x="0" y="6575393"/>
            <a:ext cx="12192000" cy="282607"/>
          </a:xfrm>
          <a:prstGeom prst="rect">
            <a:avLst/>
          </a:prstGeom>
          <a:solidFill>
            <a:srgbClr val="203D7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p:txBody>
          <a:bodyPr/>
          <a:lstStyle/>
          <a:p>
            <a:r>
              <a:rPr lang="en-GB" dirty="0"/>
              <a:t>Headline title goes here</a:t>
            </a:r>
            <a:endParaRPr lang="en-US" dirty="0"/>
          </a:p>
        </p:txBody>
      </p:sp>
      <p:sp>
        <p:nvSpPr>
          <p:cNvPr id="3" name="Content Placeholder 2"/>
          <p:cNvSpPr>
            <a:spLocks noGrp="1"/>
          </p:cNvSpPr>
          <p:nvPr>
            <p:ph idx="1"/>
          </p:nvPr>
        </p:nvSpPr>
        <p:spPr>
          <a:xfrm>
            <a:off x="5726167" y="1638042"/>
            <a:ext cx="6010571" cy="4525963"/>
          </a:xfrm>
          <a:prstGeom prst="rect">
            <a:avLst/>
          </a:prstGeom>
        </p:spPr>
        <p:txBody>
          <a:bodyPr>
            <a:normAutofit/>
          </a:bodyPr>
          <a:lstStyle>
            <a:lvl1pPr>
              <a:defRPr sz="1800">
                <a:solidFill>
                  <a:schemeClr val="tx1">
                    <a:lumMod val="50000"/>
                  </a:schemeClr>
                </a:solidFill>
                <a:latin typeface="Arial"/>
                <a:cs typeface="Arial"/>
              </a:defRPr>
            </a:lvl1pPr>
            <a:lvl2pPr>
              <a:defRPr sz="1800">
                <a:solidFill>
                  <a:srgbClr val="203D75"/>
                </a:solidFill>
                <a:latin typeface="Arial"/>
                <a:cs typeface="Arial"/>
              </a:defRPr>
            </a:lvl2pPr>
            <a:lvl3pPr>
              <a:defRPr sz="1800">
                <a:solidFill>
                  <a:srgbClr val="556169"/>
                </a:solidFill>
                <a:latin typeface="Arial"/>
                <a:cs typeface="Arial"/>
              </a:defRPr>
            </a:lvl3pPr>
            <a:lvl4pPr>
              <a:defRPr sz="1800">
                <a:solidFill>
                  <a:srgbClr val="006AA0"/>
                </a:solidFill>
                <a:latin typeface="Arial"/>
                <a:cs typeface="Arial"/>
              </a:defRPr>
            </a:lvl4pPr>
            <a:lvl5pPr>
              <a:defRPr sz="1800">
                <a:solidFill>
                  <a:srgbClr val="556169"/>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B4920C-14D6-47D5-9EC3-453AFF020DD7}" type="datetimeFigureOut">
              <a:rPr lang="en-GB" smtClean="0"/>
              <a:pPr>
                <a:defRPr/>
              </a:pPr>
              <a:t>07/06/2023</a:t>
            </a:fld>
            <a:endParaRPr lang="en-GB"/>
          </a:p>
        </p:txBody>
      </p:sp>
      <p:sp>
        <p:nvSpPr>
          <p:cNvPr id="6" name="Slide Number Placeholder 5"/>
          <p:cNvSpPr>
            <a:spLocks noGrp="1"/>
          </p:cNvSpPr>
          <p:nvPr>
            <p:ph type="sldNum" sz="quarter" idx="12"/>
          </p:nvPr>
        </p:nvSpPr>
        <p:spPr/>
        <p:txBody>
          <a:bodyPr/>
          <a:lstStyle/>
          <a:p>
            <a:pPr>
              <a:defRPr/>
            </a:pPr>
            <a:fld id="{3B3714F0-0F9C-4AEF-868D-B8117487A356}" type="slidenum">
              <a:rPr lang="en-GB" altLang="en-US" smtClean="0"/>
              <a:pPr>
                <a:defRPr/>
              </a:pPr>
              <a:t>‹#›</a:t>
            </a:fld>
            <a:endParaRPr lang="en-GB" altLang="en-US"/>
          </a:p>
        </p:txBody>
      </p:sp>
      <p:sp>
        <p:nvSpPr>
          <p:cNvPr id="10" name="Text Placeholder 9"/>
          <p:cNvSpPr>
            <a:spLocks noGrp="1"/>
          </p:cNvSpPr>
          <p:nvPr>
            <p:ph type="body" sz="quarter" idx="13" hasCustomPrompt="1"/>
          </p:nvPr>
        </p:nvSpPr>
        <p:spPr>
          <a:xfrm>
            <a:off x="609600" y="936626"/>
            <a:ext cx="11095256" cy="384175"/>
          </a:xfrm>
          <a:prstGeom prst="rect">
            <a:avLst/>
          </a:prstGeom>
        </p:spPr>
        <p:txBody>
          <a:bodyPr>
            <a:normAutofit/>
          </a:bodyPr>
          <a:lstStyle>
            <a:lvl1pPr marL="0" indent="0">
              <a:buNone/>
              <a:defRPr sz="1600" baseline="0">
                <a:solidFill>
                  <a:srgbClr val="556169"/>
                </a:solidFill>
                <a:latin typeface="Georgia"/>
                <a:cs typeface="Georgia"/>
              </a:defRPr>
            </a:lvl1pPr>
          </a:lstStyle>
          <a:p>
            <a:pPr lvl="0"/>
            <a:r>
              <a:rPr lang="en-US" dirty="0"/>
              <a:t>Sub line / Content Title goes here</a:t>
            </a:r>
          </a:p>
        </p:txBody>
      </p:sp>
      <p:cxnSp>
        <p:nvCxnSpPr>
          <p:cNvPr id="12" name="Straight Connector 11"/>
          <p:cNvCxnSpPr/>
          <p:nvPr/>
        </p:nvCxnSpPr>
        <p:spPr>
          <a:xfrm>
            <a:off x="0" y="878002"/>
            <a:ext cx="12240000" cy="0"/>
          </a:xfrm>
          <a:prstGeom prst="line">
            <a:avLst/>
          </a:prstGeom>
          <a:ln w="6350" cmpd="sng">
            <a:solidFill>
              <a:srgbClr val="203D75"/>
            </a:solidFill>
          </a:ln>
        </p:spPr>
        <p:style>
          <a:lnRef idx="1">
            <a:schemeClr val="accent1"/>
          </a:lnRef>
          <a:fillRef idx="0">
            <a:schemeClr val="accent1"/>
          </a:fillRef>
          <a:effectRef idx="0">
            <a:schemeClr val="accent1"/>
          </a:effectRef>
          <a:fontRef idx="minor">
            <a:schemeClr val="tx1"/>
          </a:fontRef>
        </p:style>
      </p:cxnSp>
      <p:sp>
        <p:nvSpPr>
          <p:cNvPr id="7" name="Picture Placeholder 6"/>
          <p:cNvSpPr>
            <a:spLocks noGrp="1"/>
          </p:cNvSpPr>
          <p:nvPr>
            <p:ph type="pic" sz="quarter" idx="14" hasCustomPrompt="1"/>
          </p:nvPr>
        </p:nvSpPr>
        <p:spPr>
          <a:xfrm>
            <a:off x="609600" y="1638042"/>
            <a:ext cx="4910667" cy="4525963"/>
          </a:xfrm>
        </p:spPr>
        <p:txBody>
          <a:bodyPr>
            <a:normAutofit/>
          </a:bodyPr>
          <a:lstStyle>
            <a:lvl1pPr>
              <a:defRPr sz="2000"/>
            </a:lvl1pPr>
          </a:lstStyle>
          <a:p>
            <a:r>
              <a:rPr lang="en-US" dirty="0"/>
              <a:t>Drop picture here</a:t>
            </a:r>
          </a:p>
        </p:txBody>
      </p:sp>
    </p:spTree>
    <p:extLst>
      <p:ext uri="{BB962C8B-B14F-4D97-AF65-F5344CB8AC3E}">
        <p14:creationId xmlns:p14="http://schemas.microsoft.com/office/powerpoint/2010/main" val="17274704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UniOfSurrey - Standard Slide with 3 Image Left">
    <p:spTree>
      <p:nvGrpSpPr>
        <p:cNvPr id="1" name=""/>
        <p:cNvGrpSpPr/>
        <p:nvPr/>
      </p:nvGrpSpPr>
      <p:grpSpPr>
        <a:xfrm>
          <a:off x="0" y="0"/>
          <a:ext cx="0" cy="0"/>
          <a:chOff x="0" y="0"/>
          <a:chExt cx="0" cy="0"/>
        </a:xfrm>
      </p:grpSpPr>
      <p:sp>
        <p:nvSpPr>
          <p:cNvPr id="11" name="Rectangle 10"/>
          <p:cNvSpPr/>
          <p:nvPr/>
        </p:nvSpPr>
        <p:spPr>
          <a:xfrm>
            <a:off x="0" y="6575393"/>
            <a:ext cx="12192000" cy="282607"/>
          </a:xfrm>
          <a:prstGeom prst="rect">
            <a:avLst/>
          </a:prstGeom>
          <a:solidFill>
            <a:srgbClr val="203D7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p:txBody>
          <a:bodyPr/>
          <a:lstStyle/>
          <a:p>
            <a:r>
              <a:rPr lang="en-GB" dirty="0"/>
              <a:t>Headline title goes here</a:t>
            </a:r>
            <a:endParaRPr lang="en-US" dirty="0"/>
          </a:p>
        </p:txBody>
      </p:sp>
      <p:sp>
        <p:nvSpPr>
          <p:cNvPr id="3" name="Content Placeholder 2"/>
          <p:cNvSpPr>
            <a:spLocks noGrp="1"/>
          </p:cNvSpPr>
          <p:nvPr>
            <p:ph idx="1"/>
          </p:nvPr>
        </p:nvSpPr>
        <p:spPr>
          <a:xfrm>
            <a:off x="5726167" y="1638042"/>
            <a:ext cx="6010571" cy="4525963"/>
          </a:xfrm>
          <a:prstGeom prst="rect">
            <a:avLst/>
          </a:prstGeom>
        </p:spPr>
        <p:txBody>
          <a:bodyPr>
            <a:normAutofit/>
          </a:bodyPr>
          <a:lstStyle>
            <a:lvl1pPr>
              <a:defRPr sz="1800">
                <a:solidFill>
                  <a:schemeClr val="tx1">
                    <a:lumMod val="50000"/>
                  </a:schemeClr>
                </a:solidFill>
                <a:latin typeface="Arial"/>
                <a:cs typeface="Arial"/>
              </a:defRPr>
            </a:lvl1pPr>
            <a:lvl2pPr>
              <a:defRPr sz="1800">
                <a:solidFill>
                  <a:srgbClr val="203D75"/>
                </a:solidFill>
                <a:latin typeface="Arial"/>
                <a:cs typeface="Arial"/>
              </a:defRPr>
            </a:lvl2pPr>
            <a:lvl3pPr>
              <a:defRPr sz="1800">
                <a:solidFill>
                  <a:srgbClr val="556169"/>
                </a:solidFill>
                <a:latin typeface="Arial"/>
                <a:cs typeface="Arial"/>
              </a:defRPr>
            </a:lvl3pPr>
            <a:lvl4pPr>
              <a:defRPr sz="1800">
                <a:solidFill>
                  <a:srgbClr val="006AA0"/>
                </a:solidFill>
                <a:latin typeface="Arial"/>
                <a:cs typeface="Arial"/>
              </a:defRPr>
            </a:lvl4pPr>
            <a:lvl5pPr>
              <a:defRPr sz="1800">
                <a:solidFill>
                  <a:srgbClr val="556169"/>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B4920C-14D6-47D5-9EC3-453AFF020DD7}" type="datetimeFigureOut">
              <a:rPr lang="en-GB" smtClean="0"/>
              <a:pPr>
                <a:defRPr/>
              </a:pPr>
              <a:t>07/06/2023</a:t>
            </a:fld>
            <a:endParaRPr lang="en-GB"/>
          </a:p>
        </p:txBody>
      </p:sp>
      <p:sp>
        <p:nvSpPr>
          <p:cNvPr id="6" name="Slide Number Placeholder 5"/>
          <p:cNvSpPr>
            <a:spLocks noGrp="1"/>
          </p:cNvSpPr>
          <p:nvPr>
            <p:ph type="sldNum" sz="quarter" idx="12"/>
          </p:nvPr>
        </p:nvSpPr>
        <p:spPr/>
        <p:txBody>
          <a:bodyPr/>
          <a:lstStyle/>
          <a:p>
            <a:pPr>
              <a:defRPr/>
            </a:pPr>
            <a:fld id="{3B3714F0-0F9C-4AEF-868D-B8117487A356}" type="slidenum">
              <a:rPr lang="en-GB" altLang="en-US" smtClean="0"/>
              <a:pPr>
                <a:defRPr/>
              </a:pPr>
              <a:t>‹#›</a:t>
            </a:fld>
            <a:endParaRPr lang="en-GB" altLang="en-US"/>
          </a:p>
        </p:txBody>
      </p:sp>
      <p:sp>
        <p:nvSpPr>
          <p:cNvPr id="10" name="Text Placeholder 9"/>
          <p:cNvSpPr>
            <a:spLocks noGrp="1"/>
          </p:cNvSpPr>
          <p:nvPr>
            <p:ph type="body" sz="quarter" idx="13" hasCustomPrompt="1"/>
          </p:nvPr>
        </p:nvSpPr>
        <p:spPr>
          <a:xfrm>
            <a:off x="609600" y="936626"/>
            <a:ext cx="11095256" cy="384175"/>
          </a:xfrm>
          <a:prstGeom prst="rect">
            <a:avLst/>
          </a:prstGeom>
        </p:spPr>
        <p:txBody>
          <a:bodyPr>
            <a:normAutofit/>
          </a:bodyPr>
          <a:lstStyle>
            <a:lvl1pPr marL="0" indent="0">
              <a:buNone/>
              <a:defRPr sz="1600" baseline="0">
                <a:solidFill>
                  <a:srgbClr val="556169"/>
                </a:solidFill>
                <a:latin typeface="Georgia"/>
                <a:cs typeface="Georgia"/>
              </a:defRPr>
            </a:lvl1pPr>
          </a:lstStyle>
          <a:p>
            <a:pPr lvl="0"/>
            <a:r>
              <a:rPr lang="en-US" dirty="0"/>
              <a:t>Sub line / Content Title goes here</a:t>
            </a:r>
          </a:p>
        </p:txBody>
      </p:sp>
      <p:cxnSp>
        <p:nvCxnSpPr>
          <p:cNvPr id="12" name="Straight Connector 11"/>
          <p:cNvCxnSpPr/>
          <p:nvPr/>
        </p:nvCxnSpPr>
        <p:spPr>
          <a:xfrm>
            <a:off x="0" y="878002"/>
            <a:ext cx="12240000" cy="0"/>
          </a:xfrm>
          <a:prstGeom prst="line">
            <a:avLst/>
          </a:prstGeom>
          <a:ln w="6350" cmpd="sng">
            <a:solidFill>
              <a:srgbClr val="203D75"/>
            </a:solidFill>
          </a:ln>
        </p:spPr>
        <p:style>
          <a:lnRef idx="1">
            <a:schemeClr val="accent1"/>
          </a:lnRef>
          <a:fillRef idx="0">
            <a:schemeClr val="accent1"/>
          </a:fillRef>
          <a:effectRef idx="0">
            <a:schemeClr val="accent1"/>
          </a:effectRef>
          <a:fontRef idx="minor">
            <a:schemeClr val="tx1"/>
          </a:fontRef>
        </p:style>
      </p:cxnSp>
      <p:sp>
        <p:nvSpPr>
          <p:cNvPr id="14" name="Picture Placeholder 6"/>
          <p:cNvSpPr>
            <a:spLocks noGrp="1"/>
          </p:cNvSpPr>
          <p:nvPr>
            <p:ph type="pic" sz="quarter" idx="14" hasCustomPrompt="1"/>
          </p:nvPr>
        </p:nvSpPr>
        <p:spPr>
          <a:xfrm>
            <a:off x="609600" y="1655723"/>
            <a:ext cx="1639949" cy="1524518"/>
          </a:xfrm>
        </p:spPr>
        <p:txBody>
          <a:bodyPr>
            <a:normAutofit/>
          </a:bodyPr>
          <a:lstStyle>
            <a:lvl1pPr>
              <a:defRPr sz="1000" baseline="0"/>
            </a:lvl1pPr>
          </a:lstStyle>
          <a:p>
            <a:r>
              <a:rPr lang="en-US" dirty="0"/>
              <a:t>Drop picture 1 here.</a:t>
            </a:r>
          </a:p>
        </p:txBody>
      </p:sp>
      <p:sp>
        <p:nvSpPr>
          <p:cNvPr id="15" name="Picture Placeholder 6"/>
          <p:cNvSpPr>
            <a:spLocks noGrp="1"/>
          </p:cNvSpPr>
          <p:nvPr>
            <p:ph type="pic" sz="quarter" idx="15" hasCustomPrompt="1"/>
          </p:nvPr>
        </p:nvSpPr>
        <p:spPr>
          <a:xfrm>
            <a:off x="2452749" y="1655722"/>
            <a:ext cx="3035456" cy="1524518"/>
          </a:xfrm>
        </p:spPr>
        <p:txBody>
          <a:bodyPr>
            <a:normAutofit/>
          </a:bodyPr>
          <a:lstStyle>
            <a:lvl1pPr>
              <a:defRPr sz="1000"/>
            </a:lvl1pPr>
          </a:lstStyle>
          <a:p>
            <a:r>
              <a:rPr lang="en-US" dirty="0"/>
              <a:t>Drop picture 2 here.</a:t>
            </a:r>
          </a:p>
        </p:txBody>
      </p:sp>
      <p:sp>
        <p:nvSpPr>
          <p:cNvPr id="16" name="Picture Placeholder 6"/>
          <p:cNvSpPr>
            <a:spLocks noGrp="1"/>
          </p:cNvSpPr>
          <p:nvPr>
            <p:ph type="pic" sz="quarter" idx="16" hasCustomPrompt="1"/>
          </p:nvPr>
        </p:nvSpPr>
        <p:spPr>
          <a:xfrm>
            <a:off x="609600" y="3332640"/>
            <a:ext cx="4878605" cy="2849045"/>
          </a:xfrm>
        </p:spPr>
        <p:txBody>
          <a:bodyPr>
            <a:normAutofit/>
          </a:bodyPr>
          <a:lstStyle>
            <a:lvl1pPr>
              <a:defRPr sz="1000" baseline="0"/>
            </a:lvl1pPr>
          </a:lstStyle>
          <a:p>
            <a:r>
              <a:rPr lang="en-US" dirty="0"/>
              <a:t>Drop picture 3 here.</a:t>
            </a:r>
          </a:p>
        </p:txBody>
      </p:sp>
    </p:spTree>
    <p:extLst>
      <p:ext uri="{BB962C8B-B14F-4D97-AF65-F5344CB8AC3E}">
        <p14:creationId xmlns:p14="http://schemas.microsoft.com/office/powerpoint/2010/main" val="645501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97280" y="462707"/>
            <a:ext cx="10058400" cy="748454"/>
          </a:xfrm>
        </p:spPr>
        <p:txBody>
          <a:bodyPr>
            <a:normAutofit/>
          </a:bodyPr>
          <a:lstStyle>
            <a:lvl1pPr>
              <a:defRPr sz="3000" spc="0" baseline="0">
                <a:latin typeface="Noto Sans" panose="020B0502040504020204" pitchFamily="34"/>
                <a:ea typeface="Noto Sans" panose="020B0502040504020204" pitchFamily="34"/>
                <a:cs typeface="Noto Sans" panose="020B0502040504020204" pitchFamily="34"/>
              </a:defRPr>
            </a:lvl1pPr>
          </a:lstStyle>
          <a:p>
            <a:r>
              <a:rPr lang="en-US" dirty="0"/>
              <a:t>Click to edit Master title style</a:t>
            </a:r>
          </a:p>
        </p:txBody>
      </p:sp>
      <p:sp>
        <p:nvSpPr>
          <p:cNvPr id="3" name="Content Placeholder 2"/>
          <p:cNvSpPr>
            <a:spLocks noGrp="1"/>
          </p:cNvSpPr>
          <p:nvPr>
            <p:ph idx="1"/>
          </p:nvPr>
        </p:nvSpPr>
        <p:spPr>
          <a:xfrm>
            <a:off x="1097280" y="2484408"/>
            <a:ext cx="10058400" cy="3384686"/>
          </a:xfrm>
        </p:spPr>
        <p:txBody>
          <a:bodyPr/>
          <a:lstStyle>
            <a:lvl1pPr>
              <a:defRPr>
                <a:latin typeface="Noto Sans" panose="020B0502040504020204" pitchFamily="34"/>
                <a:ea typeface="Noto Sans" panose="020B0502040504020204" pitchFamily="34"/>
                <a:cs typeface="Noto Sans" panose="020B0502040504020204" pitchFamily="34"/>
              </a:defRPr>
            </a:lvl1pPr>
            <a:lvl2pPr>
              <a:spcBef>
                <a:spcPts val="600"/>
              </a:spcBef>
              <a:defRPr>
                <a:latin typeface="Noto Sans" panose="020B0502040504020204" pitchFamily="34"/>
                <a:ea typeface="Noto Sans" panose="020B0502040504020204" pitchFamily="34"/>
                <a:cs typeface="Noto Sans" panose="020B0502040504020204" pitchFamily="34"/>
              </a:defRPr>
            </a:lvl2pPr>
            <a:lvl3pPr>
              <a:defRPr>
                <a:latin typeface="Noto Sans" panose="020B0502040504020204" pitchFamily="34"/>
                <a:ea typeface="Noto Sans" panose="020B0502040504020204" pitchFamily="34"/>
                <a:cs typeface="Noto Sans" panose="020B0502040504020204" pitchFamily="34"/>
              </a:defRPr>
            </a:lvl3pPr>
            <a:lvl4pPr>
              <a:defRPr>
                <a:latin typeface="Noto Sans" panose="020B0502040504020204" pitchFamily="34"/>
                <a:ea typeface="Noto Sans" panose="020B0502040504020204" pitchFamily="34"/>
                <a:cs typeface="Noto Sans" panose="020B0502040504020204" pitchFamily="34"/>
              </a:defRPr>
            </a:lvl4pPr>
            <a:lvl5pPr>
              <a:defRPr>
                <a:latin typeface="Noto Sans" panose="020B0502040504020204" pitchFamily="34"/>
                <a:ea typeface="Noto Sans" panose="020B0502040504020204" pitchFamily="34"/>
                <a:cs typeface="Noto Sans" panose="020B0502040504020204" pitchFamily="34"/>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180DD70-BC51-E442-BD6E-DE1EBB2022DC}" type="datetime1">
              <a:rPr lang="en-US" smtClean="0"/>
              <a:t>6/7/2023</a:t>
            </a:fld>
            <a:endParaRPr lang="en-GB"/>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r>
              <a:rPr lang="en-GB"/>
              <a:t>Confirmation Viva</a:t>
            </a:r>
            <a:endParaRPr lang="en-GB" dirty="0"/>
          </a:p>
        </p:txBody>
      </p:sp>
      <p:sp>
        <p:nvSpPr>
          <p:cNvPr id="6" name="Slide Number Placeholder 5"/>
          <p:cNvSpPr>
            <a:spLocks noGrp="1"/>
          </p:cNvSpPr>
          <p:nvPr>
            <p:ph type="sldNum" sz="quarter" idx="12"/>
          </p:nvPr>
        </p:nvSpPr>
        <p:spPr/>
        <p:txBody>
          <a:bodyPr/>
          <a:lstStyle/>
          <a:p>
            <a:fld id="{B82ABAA4-5EBE-4E82-8762-4025E75A148F}" type="slidenum">
              <a:rPr lang="en-GB" smtClean="0"/>
              <a:t>‹#›</a:t>
            </a:fld>
            <a:endParaRPr lang="en-GB" dirty="0"/>
          </a:p>
        </p:txBody>
      </p:sp>
    </p:spTree>
    <p:extLst>
      <p:ext uri="{BB962C8B-B14F-4D97-AF65-F5344CB8AC3E}">
        <p14:creationId xmlns:p14="http://schemas.microsoft.com/office/powerpoint/2010/main" val="9990675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UniOfSurrey - Standard Slide with 3 Image Left">
    <p:spTree>
      <p:nvGrpSpPr>
        <p:cNvPr id="1" name=""/>
        <p:cNvGrpSpPr/>
        <p:nvPr/>
      </p:nvGrpSpPr>
      <p:grpSpPr>
        <a:xfrm>
          <a:off x="0" y="0"/>
          <a:ext cx="0" cy="0"/>
          <a:chOff x="0" y="0"/>
          <a:chExt cx="0" cy="0"/>
        </a:xfrm>
      </p:grpSpPr>
      <p:sp>
        <p:nvSpPr>
          <p:cNvPr id="11" name="Rectangle 10"/>
          <p:cNvSpPr/>
          <p:nvPr/>
        </p:nvSpPr>
        <p:spPr>
          <a:xfrm>
            <a:off x="0" y="6575393"/>
            <a:ext cx="12192000" cy="282607"/>
          </a:xfrm>
          <a:prstGeom prst="rect">
            <a:avLst/>
          </a:prstGeom>
          <a:solidFill>
            <a:srgbClr val="203D7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p:txBody>
          <a:bodyPr/>
          <a:lstStyle/>
          <a:p>
            <a:r>
              <a:rPr lang="en-GB" dirty="0"/>
              <a:t>Headline title goes here</a:t>
            </a:r>
            <a:endParaRPr lang="en-US" dirty="0"/>
          </a:p>
        </p:txBody>
      </p:sp>
      <p:sp>
        <p:nvSpPr>
          <p:cNvPr id="3" name="Content Placeholder 2"/>
          <p:cNvSpPr>
            <a:spLocks noGrp="1"/>
          </p:cNvSpPr>
          <p:nvPr>
            <p:ph idx="1"/>
          </p:nvPr>
        </p:nvSpPr>
        <p:spPr>
          <a:xfrm>
            <a:off x="609599" y="1643165"/>
            <a:ext cx="6010571" cy="4525963"/>
          </a:xfrm>
          <a:prstGeom prst="rect">
            <a:avLst/>
          </a:prstGeom>
        </p:spPr>
        <p:txBody>
          <a:bodyPr>
            <a:normAutofit/>
          </a:bodyPr>
          <a:lstStyle>
            <a:lvl1pPr>
              <a:defRPr sz="1800">
                <a:solidFill>
                  <a:schemeClr val="tx1">
                    <a:lumMod val="50000"/>
                  </a:schemeClr>
                </a:solidFill>
                <a:latin typeface="Arial"/>
                <a:cs typeface="Arial"/>
              </a:defRPr>
            </a:lvl1pPr>
            <a:lvl2pPr>
              <a:defRPr sz="1800">
                <a:solidFill>
                  <a:srgbClr val="203D75"/>
                </a:solidFill>
                <a:latin typeface="Arial"/>
                <a:cs typeface="Arial"/>
              </a:defRPr>
            </a:lvl2pPr>
            <a:lvl3pPr>
              <a:defRPr sz="1800">
                <a:solidFill>
                  <a:srgbClr val="556169"/>
                </a:solidFill>
                <a:latin typeface="Arial"/>
                <a:cs typeface="Arial"/>
              </a:defRPr>
            </a:lvl3pPr>
            <a:lvl4pPr>
              <a:defRPr sz="1800">
                <a:solidFill>
                  <a:srgbClr val="006AA0"/>
                </a:solidFill>
                <a:latin typeface="Arial"/>
                <a:cs typeface="Arial"/>
              </a:defRPr>
            </a:lvl4pPr>
            <a:lvl5pPr>
              <a:defRPr sz="1800">
                <a:solidFill>
                  <a:srgbClr val="556169"/>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B4920C-14D6-47D5-9EC3-453AFF020DD7}" type="datetimeFigureOut">
              <a:rPr lang="en-GB" smtClean="0"/>
              <a:pPr>
                <a:defRPr/>
              </a:pPr>
              <a:t>07/06/2023</a:t>
            </a:fld>
            <a:endParaRPr lang="en-GB"/>
          </a:p>
        </p:txBody>
      </p:sp>
      <p:sp>
        <p:nvSpPr>
          <p:cNvPr id="6" name="Slide Number Placeholder 5"/>
          <p:cNvSpPr>
            <a:spLocks noGrp="1"/>
          </p:cNvSpPr>
          <p:nvPr>
            <p:ph type="sldNum" sz="quarter" idx="12"/>
          </p:nvPr>
        </p:nvSpPr>
        <p:spPr/>
        <p:txBody>
          <a:bodyPr/>
          <a:lstStyle/>
          <a:p>
            <a:pPr>
              <a:defRPr/>
            </a:pPr>
            <a:fld id="{3B3714F0-0F9C-4AEF-868D-B8117487A356}" type="slidenum">
              <a:rPr lang="en-GB" altLang="en-US" smtClean="0"/>
              <a:pPr>
                <a:defRPr/>
              </a:pPr>
              <a:t>‹#›</a:t>
            </a:fld>
            <a:endParaRPr lang="en-GB" altLang="en-US"/>
          </a:p>
        </p:txBody>
      </p:sp>
      <p:sp>
        <p:nvSpPr>
          <p:cNvPr id="10" name="Text Placeholder 9"/>
          <p:cNvSpPr>
            <a:spLocks noGrp="1"/>
          </p:cNvSpPr>
          <p:nvPr>
            <p:ph type="body" sz="quarter" idx="13" hasCustomPrompt="1"/>
          </p:nvPr>
        </p:nvSpPr>
        <p:spPr>
          <a:xfrm>
            <a:off x="609600" y="936626"/>
            <a:ext cx="11095256" cy="384175"/>
          </a:xfrm>
          <a:prstGeom prst="rect">
            <a:avLst/>
          </a:prstGeom>
        </p:spPr>
        <p:txBody>
          <a:bodyPr>
            <a:normAutofit/>
          </a:bodyPr>
          <a:lstStyle>
            <a:lvl1pPr marL="0" indent="0">
              <a:buNone/>
              <a:defRPr sz="1600" baseline="0">
                <a:solidFill>
                  <a:srgbClr val="556169"/>
                </a:solidFill>
                <a:latin typeface="Georgia"/>
                <a:cs typeface="Georgia"/>
              </a:defRPr>
            </a:lvl1pPr>
          </a:lstStyle>
          <a:p>
            <a:pPr lvl="0"/>
            <a:r>
              <a:rPr lang="en-US" dirty="0"/>
              <a:t>Sub line / Content Title goes here</a:t>
            </a:r>
          </a:p>
        </p:txBody>
      </p:sp>
      <p:cxnSp>
        <p:nvCxnSpPr>
          <p:cNvPr id="12" name="Straight Connector 11"/>
          <p:cNvCxnSpPr/>
          <p:nvPr/>
        </p:nvCxnSpPr>
        <p:spPr>
          <a:xfrm>
            <a:off x="0" y="878002"/>
            <a:ext cx="12240000" cy="0"/>
          </a:xfrm>
          <a:prstGeom prst="line">
            <a:avLst/>
          </a:prstGeom>
          <a:ln w="6350" cmpd="sng">
            <a:solidFill>
              <a:srgbClr val="203D75"/>
            </a:solidFill>
          </a:ln>
        </p:spPr>
        <p:style>
          <a:lnRef idx="1">
            <a:schemeClr val="accent1"/>
          </a:lnRef>
          <a:fillRef idx="0">
            <a:schemeClr val="accent1"/>
          </a:fillRef>
          <a:effectRef idx="0">
            <a:schemeClr val="accent1"/>
          </a:effectRef>
          <a:fontRef idx="minor">
            <a:schemeClr val="tx1"/>
          </a:fontRef>
        </p:style>
      </p:cxnSp>
      <p:sp>
        <p:nvSpPr>
          <p:cNvPr id="7" name="Chart Placeholder 6"/>
          <p:cNvSpPr>
            <a:spLocks noGrp="1"/>
          </p:cNvSpPr>
          <p:nvPr>
            <p:ph type="chart" sz="quarter" idx="14" hasCustomPrompt="1"/>
          </p:nvPr>
        </p:nvSpPr>
        <p:spPr>
          <a:xfrm>
            <a:off x="6800851" y="1643063"/>
            <a:ext cx="4936067" cy="4525962"/>
          </a:xfrm>
        </p:spPr>
        <p:txBody>
          <a:bodyPr>
            <a:normAutofit/>
          </a:bodyPr>
          <a:lstStyle>
            <a:lvl1pPr>
              <a:defRPr sz="2000" baseline="0"/>
            </a:lvl1pPr>
          </a:lstStyle>
          <a:p>
            <a:r>
              <a:rPr lang="en-US" dirty="0"/>
              <a:t>Insert Chart</a:t>
            </a:r>
          </a:p>
        </p:txBody>
      </p:sp>
    </p:spTree>
    <p:extLst>
      <p:ext uri="{BB962C8B-B14F-4D97-AF65-F5344CB8AC3E}">
        <p14:creationId xmlns:p14="http://schemas.microsoft.com/office/powerpoint/2010/main" val="24800842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lean White Cover - Nolog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42054" y="2056267"/>
            <a:ext cx="7700209" cy="1098697"/>
          </a:xfrm>
        </p:spPr>
        <p:txBody>
          <a:bodyPr anchor="b">
            <a:noAutofit/>
          </a:bodyPr>
          <a:lstStyle>
            <a:lvl1pPr algn="ctr">
              <a:defRPr sz="2400" baseline="0"/>
            </a:lvl1pPr>
          </a:lstStyle>
          <a:p>
            <a:r>
              <a:rPr lang="en-GB" dirty="0"/>
              <a:t>Presentation title goes here</a:t>
            </a:r>
            <a:endParaRPr lang="en-US" dirty="0"/>
          </a:p>
        </p:txBody>
      </p:sp>
      <p:sp>
        <p:nvSpPr>
          <p:cNvPr id="3" name="Date Placeholder 2"/>
          <p:cNvSpPr>
            <a:spLocks noGrp="1"/>
          </p:cNvSpPr>
          <p:nvPr>
            <p:ph type="dt" sz="half" idx="10"/>
          </p:nvPr>
        </p:nvSpPr>
        <p:spPr/>
        <p:txBody>
          <a:bodyPr/>
          <a:lstStyle>
            <a:lvl1pPr>
              <a:defRPr>
                <a:solidFill>
                  <a:srgbClr val="203D75"/>
                </a:solidFill>
              </a:defRPr>
            </a:lvl1pPr>
          </a:lstStyle>
          <a:p>
            <a:pPr>
              <a:defRPr/>
            </a:pPr>
            <a:fld id="{DBB4920C-14D6-47D5-9EC3-453AFF020DD7}" type="datetimeFigureOut">
              <a:rPr lang="en-GB" smtClean="0"/>
              <a:pPr>
                <a:defRPr/>
              </a:pPr>
              <a:t>07/06/2023</a:t>
            </a:fld>
            <a:endParaRPr lang="en-GB"/>
          </a:p>
        </p:txBody>
      </p:sp>
      <p:sp>
        <p:nvSpPr>
          <p:cNvPr id="4" name="Slide Number Placeholder 3"/>
          <p:cNvSpPr>
            <a:spLocks noGrp="1"/>
          </p:cNvSpPr>
          <p:nvPr>
            <p:ph type="sldNum" sz="quarter" idx="11"/>
          </p:nvPr>
        </p:nvSpPr>
        <p:spPr/>
        <p:txBody>
          <a:bodyPr/>
          <a:lstStyle>
            <a:lvl1pPr>
              <a:defRPr>
                <a:solidFill>
                  <a:srgbClr val="203D75"/>
                </a:solidFill>
              </a:defRPr>
            </a:lvl1pPr>
          </a:lstStyle>
          <a:p>
            <a:pPr>
              <a:defRPr/>
            </a:pPr>
            <a:fld id="{3B3714F0-0F9C-4AEF-868D-B8117487A356}" type="slidenum">
              <a:rPr lang="en-GB" altLang="en-US" smtClean="0"/>
              <a:pPr>
                <a:defRPr/>
              </a:pPr>
              <a:t>‹#›</a:t>
            </a:fld>
            <a:endParaRPr lang="en-GB" altLang="en-US"/>
          </a:p>
        </p:txBody>
      </p:sp>
      <p:cxnSp>
        <p:nvCxnSpPr>
          <p:cNvPr id="5" name="Straight Connector 4"/>
          <p:cNvCxnSpPr/>
          <p:nvPr/>
        </p:nvCxnSpPr>
        <p:spPr>
          <a:xfrm>
            <a:off x="-7683" y="3287060"/>
            <a:ext cx="12199684" cy="0"/>
          </a:xfrm>
          <a:prstGeom prst="line">
            <a:avLst/>
          </a:prstGeom>
          <a:ln w="6350" cmpd="sng">
            <a:solidFill>
              <a:srgbClr val="203D75"/>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2" hasCustomPrompt="1"/>
          </p:nvPr>
        </p:nvSpPr>
        <p:spPr>
          <a:xfrm>
            <a:off x="2241552" y="3416300"/>
            <a:ext cx="7700433" cy="958850"/>
          </a:xfrm>
        </p:spPr>
        <p:txBody>
          <a:bodyPr/>
          <a:lstStyle>
            <a:lvl1pPr algn="ctr">
              <a:defRPr/>
            </a:lvl1pPr>
          </a:lstStyle>
          <a:p>
            <a:r>
              <a:rPr lang="en-GB" sz="1800" dirty="0">
                <a:solidFill>
                  <a:srgbClr val="82949D"/>
                </a:solidFill>
              </a:rPr>
              <a:t>Presentation subtitle</a:t>
            </a:r>
            <a:r>
              <a:rPr lang="en-GB" sz="1800" baseline="0" dirty="0">
                <a:solidFill>
                  <a:srgbClr val="82949D"/>
                </a:solidFill>
              </a:rPr>
              <a:t> / presenter here</a:t>
            </a:r>
            <a:endParaRPr lang="en-US" sz="1800" dirty="0">
              <a:solidFill>
                <a:srgbClr val="82949D"/>
              </a:solidFill>
            </a:endParaRPr>
          </a:p>
        </p:txBody>
      </p:sp>
    </p:spTree>
    <p:extLst>
      <p:ext uri="{BB962C8B-B14F-4D97-AF65-F5344CB8AC3E}">
        <p14:creationId xmlns:p14="http://schemas.microsoft.com/office/powerpoint/2010/main" val="23040928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and Text Only Content">
    <p:spTree>
      <p:nvGrpSpPr>
        <p:cNvPr id="1" name=""/>
        <p:cNvGrpSpPr/>
        <p:nvPr/>
      </p:nvGrpSpPr>
      <p:grpSpPr>
        <a:xfrm>
          <a:off x="0" y="0"/>
          <a:ext cx="0" cy="0"/>
          <a:chOff x="0" y="0"/>
          <a:chExt cx="0" cy="0"/>
        </a:xfrm>
      </p:grpSpPr>
      <p:sp>
        <p:nvSpPr>
          <p:cNvPr id="27" name="Shape 27"/>
          <p:cNvSpPr>
            <a:spLocks noGrp="1"/>
          </p:cNvSpPr>
          <p:nvPr>
            <p:ph type="title"/>
          </p:nvPr>
        </p:nvSpPr>
        <p:spPr>
          <a:prstGeom prst="rect">
            <a:avLst/>
          </a:prstGeom>
        </p:spPr>
        <p:txBody>
          <a:bodyPr>
            <a:noAutofit/>
          </a:bodyPr>
          <a:lstStyle>
            <a:lvl1pPr>
              <a:defRPr sz="2800"/>
            </a:lvl1pPr>
          </a:lstStyle>
          <a:p>
            <a:r>
              <a:rPr dirty="0"/>
              <a:t>Title Text</a:t>
            </a:r>
          </a:p>
        </p:txBody>
      </p:sp>
      <p:sp>
        <p:nvSpPr>
          <p:cNvPr id="28" name="Shape 28"/>
          <p:cNvSpPr>
            <a:spLocks noGrp="1"/>
          </p:cNvSpPr>
          <p:nvPr>
            <p:ph type="body" idx="1"/>
          </p:nvPr>
        </p:nvSpPr>
        <p:spPr>
          <a:prstGeom prst="rect">
            <a:avLst/>
          </a:prstGeom>
        </p:spPr>
        <p:txBody>
          <a:bodyPr/>
          <a:lstStyle>
            <a:lvl1pPr>
              <a:defRPr sz="2800">
                <a:latin typeface="+mj-lt"/>
              </a:defRPr>
            </a:lvl1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9" name="Shape 2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84439428"/>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Content Placeholder 2"/>
          <p:cNvSpPr>
            <a:spLocks noGrp="1"/>
          </p:cNvSpPr>
          <p:nvPr>
            <p:ph idx="1"/>
          </p:nvPr>
        </p:nvSpPr>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Date Placeholder 3"/>
          <p:cNvSpPr>
            <a:spLocks noGrp="1"/>
          </p:cNvSpPr>
          <p:nvPr>
            <p:ph type="dt" sz="half" idx="10"/>
          </p:nvPr>
        </p:nvSpPr>
        <p:spPr/>
        <p:txBody>
          <a:bodyPr/>
          <a:lstStyle/>
          <a:p>
            <a:fld id="{ACB945D1-7532-4BA0-BAEE-423339D737AA}" type="datetime1">
              <a:rPr lang="zh-CN" altLang="en-US" smtClean="0"/>
              <a:t>2023/6/7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0CA3013-7052-4845-90DB-319676B37E43}" type="slidenum">
              <a:rPr lang="zh-CN" altLang="en-US" smtClean="0"/>
              <a:t>‹#›</a:t>
            </a:fld>
            <a:endParaRPr lang="zh-CN" altLang="en-US"/>
          </a:p>
        </p:txBody>
      </p:sp>
    </p:spTree>
    <p:extLst>
      <p:ext uri="{BB962C8B-B14F-4D97-AF65-F5344CB8AC3E}">
        <p14:creationId xmlns:p14="http://schemas.microsoft.com/office/powerpoint/2010/main" val="2899948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dirty="0"/>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E7796F-E992-AB49-9F3C-CB9AC166E5AF}" type="datetime1">
              <a:rPr lang="en-US" smtClean="0"/>
              <a:t>6/7/2023</a:t>
            </a:fld>
            <a:endParaRPr lang="en-GB"/>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r>
              <a:rPr lang="en-GB"/>
              <a:t>Confirmation Viva</a:t>
            </a:r>
          </a:p>
        </p:txBody>
      </p:sp>
      <p:sp>
        <p:nvSpPr>
          <p:cNvPr id="6" name="Slide Number Placeholder 5"/>
          <p:cNvSpPr>
            <a:spLocks noGrp="1"/>
          </p:cNvSpPr>
          <p:nvPr>
            <p:ph type="sldNum" sz="quarter" idx="12"/>
          </p:nvPr>
        </p:nvSpPr>
        <p:spPr/>
        <p:txBody>
          <a:bodyPr/>
          <a:lstStyle/>
          <a:p>
            <a:fld id="{B82ABAA4-5EBE-4E82-8762-4025E75A148F}" type="slidenum">
              <a:rPr lang="en-GB" smtClean="0"/>
              <a:t>‹#›</a:t>
            </a:fld>
            <a:endParaRPr lang="en-GB"/>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7385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9DEB971-55A9-E14F-90BD-AED37D0E3AE2}" type="datetime1">
              <a:rPr lang="en-US" smtClean="0"/>
              <a:t>6/7/2023</a:t>
            </a:fld>
            <a:endParaRPr lang="en-GB"/>
          </a:p>
        </p:txBody>
      </p:sp>
      <p:sp>
        <p:nvSpPr>
          <p:cNvPr id="6" name="Footer Placeholder 5"/>
          <p:cNvSpPr>
            <a:spLocks noGrp="1"/>
          </p:cNvSpPr>
          <p:nvPr>
            <p:ph type="ftr" sz="quarter" idx="11"/>
          </p:nvPr>
        </p:nvSpPr>
        <p:spPr>
          <a:xfrm>
            <a:off x="3686185" y="6459785"/>
            <a:ext cx="4822804" cy="365125"/>
          </a:xfrm>
          <a:prstGeom prst="rect">
            <a:avLst/>
          </a:prstGeom>
        </p:spPr>
        <p:txBody>
          <a:bodyPr/>
          <a:lstStyle/>
          <a:p>
            <a:r>
              <a:rPr lang="en-GB"/>
              <a:t>Confirmation Viva</a:t>
            </a:r>
          </a:p>
        </p:txBody>
      </p:sp>
      <p:sp>
        <p:nvSpPr>
          <p:cNvPr id="7" name="Slide Number Placeholder 6"/>
          <p:cNvSpPr>
            <a:spLocks noGrp="1"/>
          </p:cNvSpPr>
          <p:nvPr>
            <p:ph type="sldNum" sz="quarter" idx="12"/>
          </p:nvPr>
        </p:nvSpPr>
        <p:spPr/>
        <p:txBody>
          <a:bodyPr/>
          <a:lstStyle/>
          <a:p>
            <a:fld id="{B82ABAA4-5EBE-4E82-8762-4025E75A148F}" type="slidenum">
              <a:rPr lang="en-GB" smtClean="0"/>
              <a:t>‹#›</a:t>
            </a:fld>
            <a:endParaRPr lang="en-GB" dirty="0"/>
          </a:p>
        </p:txBody>
      </p:sp>
    </p:spTree>
    <p:extLst>
      <p:ext uri="{BB962C8B-B14F-4D97-AF65-F5344CB8AC3E}">
        <p14:creationId xmlns:p14="http://schemas.microsoft.com/office/powerpoint/2010/main" val="1046920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507EF52-3F8F-0349-8C5F-C9147E24F004}" type="datetime1">
              <a:rPr lang="en-US" smtClean="0"/>
              <a:t>6/7/2023</a:t>
            </a:fld>
            <a:endParaRPr lang="en-GB"/>
          </a:p>
        </p:txBody>
      </p:sp>
      <p:sp>
        <p:nvSpPr>
          <p:cNvPr id="8" name="Footer Placeholder 7"/>
          <p:cNvSpPr>
            <a:spLocks noGrp="1"/>
          </p:cNvSpPr>
          <p:nvPr>
            <p:ph type="ftr" sz="quarter" idx="11"/>
          </p:nvPr>
        </p:nvSpPr>
        <p:spPr>
          <a:xfrm>
            <a:off x="3686185" y="6459785"/>
            <a:ext cx="4822804" cy="365125"/>
          </a:xfrm>
          <a:prstGeom prst="rect">
            <a:avLst/>
          </a:prstGeom>
        </p:spPr>
        <p:txBody>
          <a:bodyPr/>
          <a:lstStyle/>
          <a:p>
            <a:r>
              <a:rPr lang="en-GB"/>
              <a:t>Confirmation Viva</a:t>
            </a:r>
          </a:p>
        </p:txBody>
      </p:sp>
      <p:sp>
        <p:nvSpPr>
          <p:cNvPr id="9" name="Slide Number Placeholder 8"/>
          <p:cNvSpPr>
            <a:spLocks noGrp="1"/>
          </p:cNvSpPr>
          <p:nvPr>
            <p:ph type="sldNum" sz="quarter" idx="12"/>
          </p:nvPr>
        </p:nvSpPr>
        <p:spPr/>
        <p:txBody>
          <a:bodyPr/>
          <a:lstStyle/>
          <a:p>
            <a:fld id="{B82ABAA4-5EBE-4E82-8762-4025E75A148F}" type="slidenum">
              <a:rPr lang="en-GB" smtClean="0"/>
              <a:t>‹#›</a:t>
            </a:fld>
            <a:endParaRPr lang="en-GB"/>
          </a:p>
        </p:txBody>
      </p:sp>
    </p:spTree>
    <p:extLst>
      <p:ext uri="{BB962C8B-B14F-4D97-AF65-F5344CB8AC3E}">
        <p14:creationId xmlns:p14="http://schemas.microsoft.com/office/powerpoint/2010/main" val="350970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F24B2C6-2FBF-F240-94AF-0B43EAFB5CFF}" type="datetime1">
              <a:rPr lang="en-US" smtClean="0"/>
              <a:t>6/7/2023</a:t>
            </a:fld>
            <a:endParaRPr lang="en-GB"/>
          </a:p>
        </p:txBody>
      </p:sp>
      <p:sp>
        <p:nvSpPr>
          <p:cNvPr id="4" name="Footer Placeholder 3"/>
          <p:cNvSpPr>
            <a:spLocks noGrp="1"/>
          </p:cNvSpPr>
          <p:nvPr>
            <p:ph type="ftr" sz="quarter" idx="11"/>
          </p:nvPr>
        </p:nvSpPr>
        <p:spPr>
          <a:xfrm>
            <a:off x="3686185" y="6459785"/>
            <a:ext cx="4822804" cy="365125"/>
          </a:xfrm>
          <a:prstGeom prst="rect">
            <a:avLst/>
          </a:prstGeom>
        </p:spPr>
        <p:txBody>
          <a:bodyPr/>
          <a:lstStyle/>
          <a:p>
            <a:r>
              <a:rPr lang="en-GB"/>
              <a:t>Confirmation Viva</a:t>
            </a:r>
          </a:p>
        </p:txBody>
      </p:sp>
      <p:sp>
        <p:nvSpPr>
          <p:cNvPr id="5" name="Slide Number Placeholder 4"/>
          <p:cNvSpPr>
            <a:spLocks noGrp="1"/>
          </p:cNvSpPr>
          <p:nvPr>
            <p:ph type="sldNum" sz="quarter" idx="12"/>
          </p:nvPr>
        </p:nvSpPr>
        <p:spPr/>
        <p:txBody>
          <a:bodyPr/>
          <a:lstStyle/>
          <a:p>
            <a:fld id="{B82ABAA4-5EBE-4E82-8762-4025E75A148F}" type="slidenum">
              <a:rPr lang="en-GB" smtClean="0"/>
              <a:t>‹#›</a:t>
            </a:fld>
            <a:endParaRPr lang="en-GB"/>
          </a:p>
        </p:txBody>
      </p:sp>
    </p:spTree>
    <p:extLst>
      <p:ext uri="{BB962C8B-B14F-4D97-AF65-F5344CB8AC3E}">
        <p14:creationId xmlns:p14="http://schemas.microsoft.com/office/powerpoint/2010/main" val="2944940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B8648C8-4DC2-5F48-B56C-7DB69EBA382D}" type="datetime1">
              <a:rPr lang="en-US" smtClean="0"/>
              <a:t>6/7/2023</a:t>
            </a:fld>
            <a:endParaRPr lang="en-GB"/>
          </a:p>
        </p:txBody>
      </p:sp>
      <p:sp>
        <p:nvSpPr>
          <p:cNvPr id="8" name="Footer Placeholder 7"/>
          <p:cNvSpPr>
            <a:spLocks noGrp="1"/>
          </p:cNvSpPr>
          <p:nvPr>
            <p:ph type="ftr" sz="quarter" idx="11"/>
          </p:nvPr>
        </p:nvSpPr>
        <p:spPr>
          <a:xfrm>
            <a:off x="3686185" y="6459785"/>
            <a:ext cx="4822804" cy="365125"/>
          </a:xfrm>
          <a:prstGeom prst="rect">
            <a:avLst/>
          </a:prstGeom>
        </p:spPr>
        <p:txBody>
          <a:bodyPr/>
          <a:lstStyle>
            <a:lvl1pPr>
              <a:defRPr>
                <a:solidFill>
                  <a:srgbClr val="FFFFFF"/>
                </a:solidFill>
              </a:defRPr>
            </a:lvl1pPr>
          </a:lstStyle>
          <a:p>
            <a:r>
              <a:rPr lang="en-GB"/>
              <a:t>Confirmation Viva</a:t>
            </a:r>
          </a:p>
        </p:txBody>
      </p:sp>
      <p:sp>
        <p:nvSpPr>
          <p:cNvPr id="9" name="Slide Number Placeholder 8"/>
          <p:cNvSpPr>
            <a:spLocks noGrp="1"/>
          </p:cNvSpPr>
          <p:nvPr>
            <p:ph type="sldNum" sz="quarter" idx="12"/>
          </p:nvPr>
        </p:nvSpPr>
        <p:spPr/>
        <p:txBody>
          <a:bodyPr/>
          <a:lstStyle/>
          <a:p>
            <a:fld id="{B82ABAA4-5EBE-4E82-8762-4025E75A148F}" type="slidenum">
              <a:rPr lang="en-GB" smtClean="0"/>
              <a:t>‹#›</a:t>
            </a:fld>
            <a:endParaRPr lang="en-GB"/>
          </a:p>
        </p:txBody>
      </p:sp>
    </p:spTree>
    <p:extLst>
      <p:ext uri="{BB962C8B-B14F-4D97-AF65-F5344CB8AC3E}">
        <p14:creationId xmlns:p14="http://schemas.microsoft.com/office/powerpoint/2010/main" val="2041594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62C9816-498D-FC4E-9070-30398940963A}" type="datetime1">
              <a:rPr lang="en-US" smtClean="0"/>
              <a:t>6/7/2023</a:t>
            </a:fld>
            <a:endParaRPr lang="en-GB"/>
          </a:p>
        </p:txBody>
      </p:sp>
      <p:sp>
        <p:nvSpPr>
          <p:cNvPr id="6" name="Footer Placeholder 5"/>
          <p:cNvSpPr>
            <a:spLocks noGrp="1"/>
          </p:cNvSpPr>
          <p:nvPr>
            <p:ph type="ftr" sz="quarter" idx="11"/>
          </p:nvPr>
        </p:nvSpPr>
        <p:spPr>
          <a:xfrm>
            <a:off x="4800600" y="6459785"/>
            <a:ext cx="4648200" cy="365125"/>
          </a:xfrm>
          <a:prstGeom prst="rect">
            <a:avLst/>
          </a:prstGeom>
        </p:spPr>
        <p:txBody>
          <a:bodyPr/>
          <a:lstStyle>
            <a:lvl1pPr algn="l">
              <a:defRPr>
                <a:solidFill>
                  <a:schemeClr val="tx2"/>
                </a:solidFill>
              </a:defRPr>
            </a:lvl1pPr>
          </a:lstStyle>
          <a:p>
            <a:r>
              <a:rPr lang="en-GB"/>
              <a:t>Confirmation Viva</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82ABAA4-5EBE-4E82-8762-4025E75A148F}" type="slidenum">
              <a:rPr lang="en-GB" smtClean="0"/>
              <a:t>‹#›</a:t>
            </a:fld>
            <a:endParaRPr lang="en-GB"/>
          </a:p>
        </p:txBody>
      </p:sp>
    </p:spTree>
    <p:extLst>
      <p:ext uri="{BB962C8B-B14F-4D97-AF65-F5344CB8AC3E}">
        <p14:creationId xmlns:p14="http://schemas.microsoft.com/office/powerpoint/2010/main" val="3128993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4B43AB9-4C91-8A48-82CC-530EEB2794AC}" type="datetime1">
              <a:rPr lang="en-US" smtClean="0"/>
              <a:t>6/7/2023</a:t>
            </a:fld>
            <a:endParaRPr lang="en-GB"/>
          </a:p>
        </p:txBody>
      </p:sp>
      <p:sp>
        <p:nvSpPr>
          <p:cNvPr id="6" name="Footer Placeholder 5"/>
          <p:cNvSpPr>
            <a:spLocks noGrp="1"/>
          </p:cNvSpPr>
          <p:nvPr>
            <p:ph type="ftr" sz="quarter" idx="11"/>
          </p:nvPr>
        </p:nvSpPr>
        <p:spPr>
          <a:xfrm>
            <a:off x="3686185" y="6459785"/>
            <a:ext cx="4822804" cy="365125"/>
          </a:xfrm>
          <a:prstGeom prst="rect">
            <a:avLst/>
          </a:prstGeom>
        </p:spPr>
        <p:txBody>
          <a:bodyPr/>
          <a:lstStyle/>
          <a:p>
            <a:r>
              <a:rPr lang="en-US"/>
              <a:t>Confirmation Viva</a:t>
            </a:r>
            <a:endParaRPr lang="en-US" dirty="0"/>
          </a:p>
        </p:txBody>
      </p:sp>
      <p:sp>
        <p:nvSpPr>
          <p:cNvPr id="7" name="Slide Number Placeholder 6"/>
          <p:cNvSpPr>
            <a:spLocks noGrp="1"/>
          </p:cNvSpPr>
          <p:nvPr>
            <p:ph type="sldNum" sz="quarter" idx="12"/>
          </p:nvPr>
        </p:nvSpPr>
        <p:spPr/>
        <p:txBody>
          <a:bodyPr/>
          <a:lstStyle/>
          <a:p>
            <a:fld id="{B82ABAA4-5EBE-4E82-8762-4025E75A148F}" type="slidenum">
              <a:rPr lang="en-GB" smtClean="0"/>
              <a:t>‹#›</a:t>
            </a:fld>
            <a:endParaRPr lang="en-GB"/>
          </a:p>
        </p:txBody>
      </p:sp>
    </p:spTree>
    <p:extLst>
      <p:ext uri="{BB962C8B-B14F-4D97-AF65-F5344CB8AC3E}">
        <p14:creationId xmlns:p14="http://schemas.microsoft.com/office/powerpoint/2010/main" val="2836729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0E2E8"/>
        </a:solid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rgbClr val="5787C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userDrawn="1"/>
        </p:nvSpPr>
        <p:spPr>
          <a:xfrm>
            <a:off x="15" y="6334316"/>
            <a:ext cx="12191985" cy="66484"/>
          </a:xfrm>
          <a:prstGeom prst="rect">
            <a:avLst/>
          </a:prstGeom>
          <a:solidFill>
            <a:srgbClr val="3E70A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465828"/>
            <a:ext cx="10058400" cy="743521"/>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097280" y="2484408"/>
            <a:ext cx="10058400" cy="3384686"/>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fld id="{59C302F2-53EA-3E49-820B-4C082A77FD9C}" type="datetime1">
              <a:rPr lang="en-US" smtClean="0"/>
              <a:t>6/7/2023</a:t>
            </a:fld>
            <a:endParaRPr lang="en-GB"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r>
              <a:rPr lang="en-GB"/>
              <a:t>Confirmation Viva</a:t>
            </a:r>
            <a:endParaRPr lang="en-GB"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90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fld id="{B82ABAA4-5EBE-4E82-8762-4025E75A148F}" type="slidenum">
              <a:rPr lang="en-GB" smtClean="0"/>
              <a:pPr/>
              <a:t>‹#›</a:t>
            </a:fld>
            <a:endParaRPr lang="en-GB" dirty="0"/>
          </a:p>
        </p:txBody>
      </p:sp>
      <p:cxnSp>
        <p:nvCxnSpPr>
          <p:cNvPr id="10" name="Straight Connector 9"/>
          <p:cNvCxnSpPr/>
          <p:nvPr userDrawn="1"/>
        </p:nvCxnSpPr>
        <p:spPr>
          <a:xfrm>
            <a:off x="1193532" y="530151"/>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738711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71" r:id="rId12"/>
  </p:sldLayoutIdLst>
  <p:hf hdr="0" dt="0"/>
  <p:txStyles>
    <p:titleStyle>
      <a:lvl1pPr algn="l" defTabSz="914400" rtl="0" eaLnBrk="1" latinLnBrk="0" hangingPunct="1">
        <a:lnSpc>
          <a:spcPct val="85000"/>
        </a:lnSpc>
        <a:spcBef>
          <a:spcPct val="0"/>
        </a:spcBef>
        <a:buNone/>
        <a:defRPr sz="3000" kern="1200" spc="0" baseline="0">
          <a:solidFill>
            <a:srgbClr val="303030"/>
          </a:solidFill>
          <a:latin typeface="Noto Sans" panose="020B0502040504020204" pitchFamily="34"/>
          <a:ea typeface="Noto Sans" panose="020B0502040504020204" pitchFamily="34"/>
          <a:cs typeface="Noto Sans" panose="020B0502040504020204" pitchFamily="34"/>
        </a:defRPr>
      </a:lvl1pPr>
    </p:titleStyle>
    <p:bodyStyle>
      <a:lvl1pPr marL="91440" indent="-91440" algn="l" defTabSz="914400" rtl="0" eaLnBrk="1" latinLnBrk="0" hangingPunct="1">
        <a:lnSpc>
          <a:spcPct val="90000"/>
        </a:lnSpc>
        <a:spcBef>
          <a:spcPts val="1800"/>
        </a:spcBef>
        <a:spcAft>
          <a:spcPts val="200"/>
        </a:spcAft>
        <a:buClr>
          <a:schemeClr val="accent1"/>
        </a:buClr>
        <a:buSzPct val="100000"/>
        <a:buFont typeface="Calibri" panose="020F0502020204030204" pitchFamily="34" charset="0"/>
        <a:buChar char=" "/>
        <a:defRPr sz="1800" kern="1200">
          <a:solidFill>
            <a:srgbClr val="303030"/>
          </a:solidFill>
          <a:latin typeface="Noto Sans" panose="020B0502040504020204" pitchFamily="34"/>
          <a:ea typeface="Noto Sans" panose="020B0502040504020204" pitchFamily="34"/>
          <a:cs typeface="Noto Sans" panose="020B0502040504020204" pitchFamily="34"/>
        </a:defRPr>
      </a:lvl1pPr>
      <a:lvl2pPr marL="384048" indent="-182880" algn="l" defTabSz="914400" rtl="0" eaLnBrk="1" latinLnBrk="0" hangingPunct="1">
        <a:lnSpc>
          <a:spcPct val="90000"/>
        </a:lnSpc>
        <a:spcBef>
          <a:spcPts val="400"/>
        </a:spcBef>
        <a:spcAft>
          <a:spcPts val="400"/>
        </a:spcAft>
        <a:buClr>
          <a:schemeClr val="accent1"/>
        </a:buClr>
        <a:buFont typeface="Calibri" pitchFamily="34" charset="0"/>
        <a:buChar char="◦"/>
        <a:defRPr sz="1600" kern="1200">
          <a:solidFill>
            <a:srgbClr val="303030"/>
          </a:solidFill>
          <a:latin typeface="Noto Sans" panose="020B0502040504020204" pitchFamily="34"/>
          <a:ea typeface="Noto Sans" panose="020B0502040504020204" pitchFamily="34"/>
          <a:cs typeface="Noto Sans" panose="020B0502040504020204" pitchFamily="34"/>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303030"/>
          </a:solidFill>
          <a:latin typeface="Noto Sans" panose="020B0502040504020204" pitchFamily="34"/>
          <a:ea typeface="Noto Sans" panose="020B0502040504020204" pitchFamily="34"/>
          <a:cs typeface="Noto Sans" panose="020B0502040504020204" pitchFamily="34"/>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303030"/>
          </a:solidFill>
          <a:latin typeface="Noto Sans" panose="020B0502040504020204" pitchFamily="34"/>
          <a:ea typeface="Noto Sans" panose="020B0502040504020204" pitchFamily="34"/>
          <a:cs typeface="Noto Sans" panose="020B0502040504020204" pitchFamily="34"/>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303030"/>
          </a:solidFill>
          <a:latin typeface="Noto Sans" panose="020B0502040504020204" pitchFamily="34"/>
          <a:ea typeface="Noto Sans" panose="020B0502040504020204" pitchFamily="34"/>
          <a:cs typeface="Noto Sans" panose="020B0502040504020204" pitchFamily="34"/>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23352"/>
            <a:ext cx="10068376" cy="413268"/>
          </a:xfrm>
          <a:prstGeom prst="rect">
            <a:avLst/>
          </a:prstGeom>
        </p:spPr>
        <p:txBody>
          <a:bodyPr vert="horz" lIns="91440" tIns="45720" rIns="91440" bIns="45720" rtlCol="0" anchor="ctr">
            <a:normAutofit/>
          </a:bodyPr>
          <a:lstStyle/>
          <a:p>
            <a:r>
              <a:rPr lang="en-GB" dirty="0"/>
              <a:t>University of Surrey PowerPoint Template  4:3 format - v2.0 </a:t>
            </a:r>
            <a:endParaRPr lang="en-US" dirty="0"/>
          </a:p>
        </p:txBody>
      </p:sp>
      <p:sp>
        <p:nvSpPr>
          <p:cNvPr id="4" name="Date Placeholder 3"/>
          <p:cNvSpPr>
            <a:spLocks noGrp="1"/>
          </p:cNvSpPr>
          <p:nvPr>
            <p:ph type="dt" sz="half" idx="2"/>
          </p:nvPr>
        </p:nvSpPr>
        <p:spPr>
          <a:xfrm>
            <a:off x="125809" y="6575394"/>
            <a:ext cx="2709697" cy="282607"/>
          </a:xfrm>
          <a:prstGeom prst="rect">
            <a:avLst/>
          </a:prstGeom>
        </p:spPr>
        <p:txBody>
          <a:bodyPr vert="horz" lIns="91440" tIns="45720" rIns="91440" bIns="45720" rtlCol="0" anchor="ctr"/>
          <a:lstStyle>
            <a:lvl1pPr algn="l">
              <a:defRPr sz="1000">
                <a:solidFill>
                  <a:schemeClr val="bg1"/>
                </a:solidFill>
              </a:defRPr>
            </a:lvl1pPr>
          </a:lstStyle>
          <a:p>
            <a:pPr>
              <a:defRPr/>
            </a:pPr>
            <a:fld id="{DBB4920C-14D6-47D5-9EC3-453AFF020DD7}" type="datetimeFigureOut">
              <a:rPr lang="en-GB" smtClean="0"/>
              <a:pPr>
                <a:defRPr/>
              </a:pPr>
              <a:t>07/06/2023</a:t>
            </a:fld>
            <a:endParaRPr lang="en-GB"/>
          </a:p>
        </p:txBody>
      </p:sp>
      <p:sp>
        <p:nvSpPr>
          <p:cNvPr id="6" name="Slide Number Placeholder 5"/>
          <p:cNvSpPr>
            <a:spLocks noGrp="1"/>
          </p:cNvSpPr>
          <p:nvPr>
            <p:ph type="sldNum" sz="quarter" idx="4"/>
          </p:nvPr>
        </p:nvSpPr>
        <p:spPr>
          <a:xfrm>
            <a:off x="9369217" y="6575393"/>
            <a:ext cx="2844800" cy="282607"/>
          </a:xfrm>
          <a:prstGeom prst="rect">
            <a:avLst/>
          </a:prstGeom>
        </p:spPr>
        <p:txBody>
          <a:bodyPr vert="horz" lIns="91440" tIns="45720" rIns="91440" bIns="45720" rtlCol="0" anchor="ctr"/>
          <a:lstStyle>
            <a:lvl1pPr algn="r">
              <a:defRPr sz="1000">
                <a:solidFill>
                  <a:srgbClr val="FFFFFF"/>
                </a:solidFill>
                <a:latin typeface="Georgia"/>
                <a:cs typeface="Georgia"/>
              </a:defRPr>
            </a:lvl1pPr>
          </a:lstStyle>
          <a:p>
            <a:pPr>
              <a:defRPr/>
            </a:pPr>
            <a:fld id="{3B3714F0-0F9C-4AEF-868D-B8117487A356}" type="slidenum">
              <a:rPr lang="en-GB" altLang="en-US" smtClean="0"/>
              <a:pPr>
                <a:defRPr/>
              </a:pPr>
              <a:t>‹#›</a:t>
            </a:fld>
            <a:endParaRPr lang="en-GB" altLang="en-US"/>
          </a:p>
        </p:txBody>
      </p:sp>
      <p:sp>
        <p:nvSpPr>
          <p:cNvPr id="15" name="Text Placeholder 14"/>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Do not touch this slide.</a:t>
            </a:r>
          </a:p>
          <a:p>
            <a:pPr lvl="0"/>
            <a:endParaRPr lang="en-US" dirty="0"/>
          </a:p>
          <a:p>
            <a:pPr lvl="0"/>
            <a:r>
              <a:rPr lang="en-US" dirty="0"/>
              <a:t>This is the slide master and will alter all other slides. </a:t>
            </a:r>
          </a:p>
          <a:p>
            <a:pPr lvl="0"/>
            <a:endParaRPr lang="en-US" dirty="0"/>
          </a:p>
          <a:p>
            <a:pPr lvl="0"/>
            <a:r>
              <a:rPr lang="en-US" dirty="0"/>
              <a:t>To create a new slide, select it from the new slide drop down button, top right of the ‘Home’ menu. </a:t>
            </a:r>
          </a:p>
        </p:txBody>
      </p:sp>
      <p:pic>
        <p:nvPicPr>
          <p:cNvPr id="7" name="Picture 6" descr="UniversityofSurreyColourPowerpoint.jpg"/>
          <p:cNvPicPr>
            <a:picLocks/>
          </p:cNvPicPr>
          <p:nvPr userDrawn="1"/>
        </p:nvPicPr>
        <p:blipFill>
          <a:blip r:embed="rId13" cstate="print">
            <a:extLst>
              <a:ext uri="{28A0092B-C50C-407E-A947-70E740481C1C}">
                <a14:useLocalDpi xmlns:a14="http://schemas.microsoft.com/office/drawing/2010/main" val="0"/>
              </a:ext>
            </a:extLst>
          </a:blip>
          <a:stretch>
            <a:fillRect/>
          </a:stretch>
        </p:blipFill>
        <p:spPr>
          <a:xfrm>
            <a:off x="10263403" y="230941"/>
            <a:ext cx="1521229" cy="448510"/>
          </a:xfrm>
          <a:prstGeom prst="rect">
            <a:avLst/>
          </a:prstGeom>
        </p:spPr>
      </p:pic>
    </p:spTree>
    <p:extLst>
      <p:ext uri="{BB962C8B-B14F-4D97-AF65-F5344CB8AC3E}">
        <p14:creationId xmlns:p14="http://schemas.microsoft.com/office/powerpoint/2010/main" val="56038459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457200" rtl="0" eaLnBrk="1" latinLnBrk="0" hangingPunct="1">
        <a:spcBef>
          <a:spcPct val="0"/>
        </a:spcBef>
        <a:buNone/>
        <a:defRPr sz="2000" b="0" kern="1200" cap="none" spc="0" baseline="0">
          <a:ln>
            <a:noFill/>
          </a:ln>
          <a:solidFill>
            <a:srgbClr val="203D75"/>
          </a:solidFill>
          <a:effectLst/>
          <a:latin typeface="Georgia"/>
          <a:ea typeface="+mj-ea"/>
          <a:cs typeface="Georgia"/>
        </a:defRPr>
      </a:lvl1pPr>
    </p:titleStyle>
    <p:bodyStyle>
      <a:lvl1pPr marL="0" indent="0" algn="l" defTabSz="457200" rtl="0" eaLnBrk="1" latinLnBrk="0" hangingPunct="1">
        <a:spcBef>
          <a:spcPct val="20000"/>
        </a:spcBef>
        <a:buFont typeface="Arial"/>
        <a:buNone/>
        <a:defRPr sz="1800" b="0" kern="1200" baseline="0">
          <a:solidFill>
            <a:schemeClr val="tx1"/>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1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37.png"/><Relationship Id="rId5" Type="http://schemas.openxmlformats.org/officeDocument/2006/relationships/image" Target="../media/image23.png"/><Relationship Id="rId4" Type="http://schemas.openxmlformats.org/officeDocument/2006/relationships/notesSlide" Target="../notesSlides/notesSlide2.xml"/></Relationships>
</file>

<file path=ppt/slides/_rels/slide25.xml.rels><?xml version="1.0" encoding="UTF-8" standalone="yes"?>
<Relationships xmlns="http://schemas.openxmlformats.org/package/2006/relationships"><Relationship Id="rId3" Type="http://schemas.openxmlformats.org/officeDocument/2006/relationships/hyperlink" Target="https://www.thefoleybarn.com/"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8.mp4"/><Relationship Id="rId1" Type="http://schemas.openxmlformats.org/officeDocument/2006/relationships/video" Target="NULL" TargetMode="External"/><Relationship Id="rId5" Type="http://schemas.openxmlformats.org/officeDocument/2006/relationships/image" Target="../media/image23.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8" Type="http://schemas.openxmlformats.org/officeDocument/2006/relationships/audio" Target="../media/media12.wav"/><Relationship Id="rId13" Type="http://schemas.openxmlformats.org/officeDocument/2006/relationships/image" Target="../media/image12.png"/><Relationship Id="rId3" Type="http://schemas.microsoft.com/office/2007/relationships/media" Target="../media/media10.wav"/><Relationship Id="rId7" Type="http://schemas.microsoft.com/office/2007/relationships/media" Target="../media/media12.wav"/><Relationship Id="rId12" Type="http://schemas.openxmlformats.org/officeDocument/2006/relationships/image" Target="../media/image48.png"/><Relationship Id="rId2" Type="http://schemas.openxmlformats.org/officeDocument/2006/relationships/audio" Target="../media/media9.wav"/><Relationship Id="rId16" Type="http://schemas.openxmlformats.org/officeDocument/2006/relationships/image" Target="../media/image23.png"/><Relationship Id="rId1" Type="http://schemas.microsoft.com/office/2007/relationships/media" Target="../media/media9.wav"/><Relationship Id="rId6" Type="http://schemas.openxmlformats.org/officeDocument/2006/relationships/audio" Target="../media/media11.wav"/><Relationship Id="rId11" Type="http://schemas.openxmlformats.org/officeDocument/2006/relationships/image" Target="../media/image47.png"/><Relationship Id="rId5" Type="http://schemas.microsoft.com/office/2007/relationships/media" Target="../media/media11.wav"/><Relationship Id="rId15" Type="http://schemas.openxmlformats.org/officeDocument/2006/relationships/image" Target="../media/image50.png"/><Relationship Id="rId10" Type="http://schemas.openxmlformats.org/officeDocument/2006/relationships/image" Target="../media/image46.png"/><Relationship Id="rId4" Type="http://schemas.openxmlformats.org/officeDocument/2006/relationships/audio" Target="../media/media10.wav"/><Relationship Id="rId9" Type="http://schemas.openxmlformats.org/officeDocument/2006/relationships/slideLayout" Target="../slideLayouts/slideLayout12.xml"/><Relationship Id="rId1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23.png"/><Relationship Id="rId3" Type="http://schemas.openxmlformats.org/officeDocument/2006/relationships/hyperlink" Target="https://huggingface.co/spaces/haoheliu/audioldm-text-to-audio-generation" TargetMode="External"/><Relationship Id="rId7" Type="http://schemas.openxmlformats.org/officeDocument/2006/relationships/hyperlink" Target="https://www.youtube.com/watch?v=_0VTltNYhao" TargetMode="External"/><Relationship Id="rId12" Type="http://schemas.openxmlformats.org/officeDocument/2006/relationships/hyperlink" Target="https://haoheliu.github.io/" TargetMode="External"/><Relationship Id="rId2" Type="http://schemas.openxmlformats.org/officeDocument/2006/relationships/hyperlink" Target="https://arxiv.org/abs/2301.12503" TargetMode="External"/><Relationship Id="rId1" Type="http://schemas.openxmlformats.org/officeDocument/2006/relationships/slideLayout" Target="../slideLayouts/slideLayout2.xml"/><Relationship Id="rId6" Type="http://schemas.openxmlformats.org/officeDocument/2006/relationships/hyperlink" Target="https://github.com/haoheliu/audioldm_eval" TargetMode="External"/><Relationship Id="rId11" Type="http://schemas.openxmlformats.org/officeDocument/2006/relationships/hyperlink" Target="https://github.com/liuxubo717/cl4ac" TargetMode="External"/><Relationship Id="rId5" Type="http://schemas.openxmlformats.org/officeDocument/2006/relationships/hyperlink" Target="https://github.com/haoheliu/AudioLDM" TargetMode="External"/><Relationship Id="rId10" Type="http://schemas.openxmlformats.org/officeDocument/2006/relationships/hyperlink" Target="https://github.com/XinhaoMei/ACT" TargetMode="External"/><Relationship Id="rId4" Type="http://schemas.openxmlformats.org/officeDocument/2006/relationships/hyperlink" Target="https://audioldm.github.io/" TargetMode="External"/><Relationship Id="rId9" Type="http://schemas.openxmlformats.org/officeDocument/2006/relationships/hyperlink" Target="https://github.com/XinhaoMei/DCASE2021_task6_v2"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2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audio" Target="../media/media5.WAV"/><Relationship Id="rId13" Type="http://schemas.openxmlformats.org/officeDocument/2006/relationships/image" Target="../media/image15.png"/><Relationship Id="rId3" Type="http://schemas.microsoft.com/office/2007/relationships/media" Target="../media/media3.WAV"/><Relationship Id="rId7" Type="http://schemas.microsoft.com/office/2007/relationships/media" Target="../media/media5.WAV"/><Relationship Id="rId12" Type="http://schemas.openxmlformats.org/officeDocument/2006/relationships/image" Target="../media/image14.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audio" Target="../media/media4.WAV"/><Relationship Id="rId11" Type="http://schemas.openxmlformats.org/officeDocument/2006/relationships/image" Target="../media/image13.png"/><Relationship Id="rId5" Type="http://schemas.microsoft.com/office/2007/relationships/media" Target="../media/media4.WAV"/><Relationship Id="rId15" Type="http://schemas.openxmlformats.org/officeDocument/2006/relationships/image" Target="../media/image17.png"/><Relationship Id="rId10" Type="http://schemas.openxmlformats.org/officeDocument/2006/relationships/notesSlide" Target="../notesSlides/notesSlide1.xml"/><Relationship Id="rId4" Type="http://schemas.openxmlformats.org/officeDocument/2006/relationships/audio" Target="../media/media3.WAV"/><Relationship Id="rId9" Type="http://schemas.openxmlformats.org/officeDocument/2006/relationships/slideLayout" Target="../slideLayouts/slideLayout22.xml"/><Relationship Id="rId1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microsoft.com/office/2007/relationships/media" Target="../media/media6.mp4"/><Relationship Id="rId1" Type="http://schemas.openxmlformats.org/officeDocument/2006/relationships/video" Target="NULL" TargetMode="Externa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7684B-3F62-4D7C-9089-21EE55F183C0}"/>
              </a:ext>
            </a:extLst>
          </p:cNvPr>
          <p:cNvSpPr>
            <a:spLocks noGrp="1"/>
          </p:cNvSpPr>
          <p:nvPr>
            <p:ph type="ctrTitle"/>
          </p:nvPr>
        </p:nvSpPr>
        <p:spPr>
          <a:xfrm>
            <a:off x="163882" y="695809"/>
            <a:ext cx="11681254" cy="1944516"/>
          </a:xfrm>
        </p:spPr>
        <p:txBody>
          <a:bodyPr>
            <a:normAutofit/>
          </a:bodyPr>
          <a:lstStyle/>
          <a:p>
            <a:pPr algn="ctr"/>
            <a:r>
              <a:rPr lang="en-GB" sz="3800" b="1" dirty="0">
                <a:solidFill>
                  <a:srgbClr val="0070C0"/>
                </a:solidFill>
              </a:rPr>
              <a:t>Audio-Text Cross Modal Generation</a:t>
            </a:r>
          </a:p>
        </p:txBody>
      </p:sp>
      <p:sp>
        <p:nvSpPr>
          <p:cNvPr id="3" name="Subtitle 2">
            <a:extLst>
              <a:ext uri="{FF2B5EF4-FFF2-40B4-BE49-F238E27FC236}">
                <a16:creationId xmlns:a16="http://schemas.microsoft.com/office/drawing/2014/main" id="{46E83D32-0D6E-4B23-833D-A0987D3D3FC4}"/>
              </a:ext>
            </a:extLst>
          </p:cNvPr>
          <p:cNvSpPr>
            <a:spLocks noGrp="1"/>
          </p:cNvSpPr>
          <p:nvPr>
            <p:ph type="subTitle" idx="1"/>
          </p:nvPr>
        </p:nvSpPr>
        <p:spPr>
          <a:xfrm>
            <a:off x="360552" y="2913878"/>
            <a:ext cx="11470895" cy="3748210"/>
          </a:xfrm>
        </p:spPr>
        <p:txBody>
          <a:bodyPr>
            <a:normAutofit/>
          </a:bodyPr>
          <a:lstStyle/>
          <a:p>
            <a:pPr algn="ctr">
              <a:spcBef>
                <a:spcPts val="1200"/>
              </a:spcBef>
              <a:spcAft>
                <a:spcPts val="1200"/>
              </a:spcAft>
            </a:pPr>
            <a:r>
              <a:rPr lang="en-GB" sz="2400" b="1" spc="-20" dirty="0"/>
              <a:t>Wenwu Wang</a:t>
            </a:r>
          </a:p>
          <a:p>
            <a:pPr algn="ctr">
              <a:spcBef>
                <a:spcPts val="300"/>
              </a:spcBef>
              <a:spcAft>
                <a:spcPts val="300"/>
              </a:spcAft>
            </a:pPr>
            <a:r>
              <a:rPr lang="en-GB" sz="2000" spc="-20" dirty="0">
                <a:solidFill>
                  <a:srgbClr val="7030A0"/>
                </a:solidFill>
              </a:rPr>
              <a:t>Centre for Vision, Speech and Signal Processing (CVSSP)</a:t>
            </a:r>
            <a:r>
              <a:rPr lang="en-GB" sz="2000" spc="-20" dirty="0"/>
              <a:t> </a:t>
            </a:r>
          </a:p>
          <a:p>
            <a:pPr algn="ctr">
              <a:spcBef>
                <a:spcPts val="300"/>
              </a:spcBef>
              <a:spcAft>
                <a:spcPts val="300"/>
              </a:spcAft>
            </a:pPr>
            <a:r>
              <a:rPr lang="en-GB" sz="2000" spc="-20" dirty="0"/>
              <a:t>&amp;  </a:t>
            </a:r>
            <a:r>
              <a:rPr lang="en-GB" sz="2000" spc="-20" dirty="0">
                <a:solidFill>
                  <a:srgbClr val="7030A0"/>
                </a:solidFill>
              </a:rPr>
              <a:t>Institute for People Centred Artificial  Intelligence</a:t>
            </a:r>
          </a:p>
          <a:p>
            <a:pPr algn="ctr">
              <a:spcBef>
                <a:spcPts val="600"/>
              </a:spcBef>
              <a:spcAft>
                <a:spcPts val="300"/>
              </a:spcAft>
            </a:pPr>
            <a:r>
              <a:rPr lang="en-GB" sz="2400" b="1" spc="-20" dirty="0"/>
              <a:t>University of Surrey</a:t>
            </a:r>
            <a:endParaRPr lang="en-US" sz="2400" b="1" spc="-20" dirty="0"/>
          </a:p>
          <a:p>
            <a:pPr algn="ctr">
              <a:spcBef>
                <a:spcPts val="600"/>
              </a:spcBef>
              <a:spcAft>
                <a:spcPts val="300"/>
              </a:spcAft>
            </a:pPr>
            <a:r>
              <a:rPr lang="en-US" sz="2200" spc="-20" dirty="0"/>
              <a:t>United Kingdom</a:t>
            </a:r>
          </a:p>
          <a:p>
            <a:pPr algn="ctr">
              <a:spcBef>
                <a:spcPts val="600"/>
              </a:spcBef>
              <a:spcAft>
                <a:spcPts val="0"/>
              </a:spcAft>
            </a:pPr>
            <a:r>
              <a:rPr lang="en-US" altLang="zh-CN" sz="1700" spc="-20" dirty="0"/>
              <a:t>Email: w.wang@surrey.ac.uk</a:t>
            </a:r>
          </a:p>
          <a:p>
            <a:pPr algn="ctr">
              <a:spcBef>
                <a:spcPts val="300"/>
              </a:spcBef>
              <a:spcAft>
                <a:spcPts val="0"/>
              </a:spcAft>
            </a:pPr>
            <a:r>
              <a:rPr lang="en-US" altLang="zh-CN" sz="1700" spc="-20" dirty="0"/>
              <a:t>Web: http://personal.ee.surrey.ac.uk/Personal/W.Wang/</a:t>
            </a:r>
          </a:p>
          <a:p>
            <a:pPr algn="ctr">
              <a:spcBef>
                <a:spcPts val="300"/>
              </a:spcBef>
              <a:spcAft>
                <a:spcPts val="0"/>
              </a:spcAft>
            </a:pPr>
            <a:endParaRPr lang="en-GB" sz="2200" spc="-20" dirty="0"/>
          </a:p>
          <a:p>
            <a:pPr algn="ctr"/>
            <a:r>
              <a:rPr lang="en-US" sz="1900" spc="-20" dirty="0"/>
              <a:t>Perspective Talk on ICASSP 2023, 6 June, Rhodes, Greece</a:t>
            </a:r>
            <a:endParaRPr lang="en-US" sz="1900" b="1" spc="-20" dirty="0"/>
          </a:p>
          <a:p>
            <a:pPr algn="ctr">
              <a:spcBef>
                <a:spcPts val="0"/>
              </a:spcBef>
              <a:spcAft>
                <a:spcPts val="0"/>
              </a:spcAft>
            </a:pPr>
            <a:endParaRPr lang="en-US" sz="1900" b="1" spc="-20" dirty="0"/>
          </a:p>
          <a:p>
            <a:pPr algn="ctr"/>
            <a:endParaRPr lang="en-GB" sz="1900" b="1" spc="-20" dirty="0"/>
          </a:p>
        </p:txBody>
      </p:sp>
      <p:pic>
        <p:nvPicPr>
          <p:cNvPr id="6" name="Picture 5">
            <a:extLst>
              <a:ext uri="{FF2B5EF4-FFF2-40B4-BE49-F238E27FC236}">
                <a16:creationId xmlns:a16="http://schemas.microsoft.com/office/drawing/2014/main" id="{45ACC04A-633E-4144-9065-68DA24E88F5E}"/>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17868" y="369306"/>
            <a:ext cx="2213579" cy="653006"/>
          </a:xfrm>
          <a:prstGeom prst="rect">
            <a:avLst/>
          </a:prstGeom>
        </p:spPr>
      </p:pic>
      <p:pic>
        <p:nvPicPr>
          <p:cNvPr id="5" name="Picture 4" descr="Shape&#10;&#10;Description automatically generated with low confidence">
            <a:extLst>
              <a:ext uri="{FF2B5EF4-FFF2-40B4-BE49-F238E27FC236}">
                <a16:creationId xmlns:a16="http://schemas.microsoft.com/office/drawing/2014/main" id="{B090EDCA-06F1-E940-B32F-DD07F53653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756" y="179902"/>
            <a:ext cx="1537182" cy="1334937"/>
          </a:xfrm>
          <a:prstGeom prst="rect">
            <a:avLst/>
          </a:prstGeom>
        </p:spPr>
      </p:pic>
    </p:spTree>
    <p:extLst>
      <p:ext uri="{BB962C8B-B14F-4D97-AF65-F5344CB8AC3E}">
        <p14:creationId xmlns:p14="http://schemas.microsoft.com/office/powerpoint/2010/main" val="5046139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C2638-0C4F-13D2-DC11-449CE11DEE7B}"/>
              </a:ext>
            </a:extLst>
          </p:cNvPr>
          <p:cNvSpPr>
            <a:spLocks noGrp="1"/>
          </p:cNvSpPr>
          <p:nvPr>
            <p:ph type="title"/>
          </p:nvPr>
        </p:nvSpPr>
        <p:spPr/>
        <p:txBody>
          <a:bodyPr/>
          <a:lstStyle/>
          <a:p>
            <a:r>
              <a:rPr lang="en-GB" sz="3000" dirty="0">
                <a:solidFill>
                  <a:srgbClr val="0070C0"/>
                </a:solidFill>
                <a:latin typeface="Noto Sans" panose="020B0502040504020204" pitchFamily="34"/>
                <a:ea typeface="Noto Sans" panose="020B0502040504020204" pitchFamily="34"/>
                <a:cs typeface="Noto Sans" panose="020B0502040504020204" pitchFamily="34"/>
              </a:rPr>
              <a:t>Recent Developments: General Purpose Audio Representation Learning</a:t>
            </a:r>
          </a:p>
        </p:txBody>
      </p:sp>
      <p:sp>
        <p:nvSpPr>
          <p:cNvPr id="3" name="Text Placeholder 2">
            <a:extLst>
              <a:ext uri="{FF2B5EF4-FFF2-40B4-BE49-F238E27FC236}">
                <a16:creationId xmlns:a16="http://schemas.microsoft.com/office/drawing/2014/main" id="{D1329DA1-5D1E-CCEB-95F0-6A70011A5C65}"/>
              </a:ext>
            </a:extLst>
          </p:cNvPr>
          <p:cNvSpPr>
            <a:spLocks noGrp="1"/>
          </p:cNvSpPr>
          <p:nvPr>
            <p:ph type="body" idx="1"/>
          </p:nvPr>
        </p:nvSpPr>
        <p:spPr>
          <a:xfrm>
            <a:off x="967408" y="1428233"/>
            <a:ext cx="8717281" cy="4304658"/>
          </a:xfrm>
        </p:spPr>
        <p:txBody>
          <a:bodyPr>
            <a:normAutofit fontScale="85000" lnSpcReduction="20000"/>
          </a:bodyPr>
          <a:lstStyle/>
          <a:p>
            <a:r>
              <a:rPr lang="en-GB" dirty="0"/>
              <a:t>Audio2Vec (</a:t>
            </a:r>
            <a:r>
              <a:rPr lang="en-GB" dirty="0" err="1"/>
              <a:t>Tagliasacchi</a:t>
            </a:r>
            <a:r>
              <a:rPr lang="en-GB" dirty="0"/>
              <a:t> et al, 2020)</a:t>
            </a:r>
          </a:p>
          <a:p>
            <a:r>
              <a:rPr lang="en-GB" dirty="0"/>
              <a:t>CLAR (Al-</a:t>
            </a:r>
            <a:r>
              <a:rPr lang="en-GB" dirty="0" err="1"/>
              <a:t>Tahan</a:t>
            </a:r>
            <a:r>
              <a:rPr lang="en-GB" dirty="0"/>
              <a:t> and </a:t>
            </a:r>
            <a:r>
              <a:rPr lang="en-GB" dirty="0" err="1"/>
              <a:t>Mohsenzadeh</a:t>
            </a:r>
            <a:r>
              <a:rPr lang="en-GB" dirty="0"/>
              <a:t>, 2021)</a:t>
            </a:r>
          </a:p>
          <a:p>
            <a:r>
              <a:rPr lang="en-GB" dirty="0"/>
              <a:t>COLA (Saeed et al, 2021)</a:t>
            </a:r>
          </a:p>
          <a:p>
            <a:r>
              <a:rPr lang="en-GB" dirty="0"/>
              <a:t>BOYL-A (</a:t>
            </a:r>
            <a:r>
              <a:rPr lang="en-GB" dirty="0" err="1"/>
              <a:t>Niizumi</a:t>
            </a:r>
            <a:r>
              <a:rPr lang="en-GB" dirty="0"/>
              <a:t> et al, 2021)</a:t>
            </a:r>
          </a:p>
          <a:p>
            <a:r>
              <a:rPr lang="en-GB" dirty="0"/>
              <a:t>AST (Gong et al, 2021)</a:t>
            </a:r>
          </a:p>
          <a:p>
            <a:r>
              <a:rPr lang="en-GB" dirty="0"/>
              <a:t>ATST (Li and Li, 2022)</a:t>
            </a:r>
          </a:p>
          <a:p>
            <a:r>
              <a:rPr lang="en-GB" dirty="0"/>
              <a:t>MAE-AST (Baade et al, 2022)</a:t>
            </a:r>
          </a:p>
          <a:p>
            <a:r>
              <a:rPr lang="en-GB" dirty="0"/>
              <a:t>SSAST (Gong et al, 2022)</a:t>
            </a:r>
          </a:p>
          <a:p>
            <a:r>
              <a:rPr lang="en-GB" dirty="0"/>
              <a:t>Audio-MAE (Huang et al, 2022)</a:t>
            </a:r>
          </a:p>
          <a:p>
            <a:r>
              <a:rPr lang="en-GB" dirty="0"/>
              <a:t>BEATs (Chen et al, 2022)</a:t>
            </a:r>
          </a:p>
          <a:p>
            <a:r>
              <a:rPr lang="en-GB" dirty="0" err="1"/>
              <a:t>ASiT</a:t>
            </a:r>
            <a:r>
              <a:rPr lang="en-GB" dirty="0"/>
              <a:t> (</a:t>
            </a:r>
            <a:r>
              <a:rPr lang="en-GB" dirty="0" err="1"/>
              <a:t>Atito</a:t>
            </a:r>
            <a:r>
              <a:rPr lang="en-GB" dirty="0"/>
              <a:t> et al, 2023)</a:t>
            </a:r>
          </a:p>
          <a:p>
            <a:endParaRPr lang="en-GB" dirty="0"/>
          </a:p>
        </p:txBody>
      </p:sp>
      <p:sp>
        <p:nvSpPr>
          <p:cNvPr id="5" name="TextBox 4">
            <a:extLst>
              <a:ext uri="{FF2B5EF4-FFF2-40B4-BE49-F238E27FC236}">
                <a16:creationId xmlns:a16="http://schemas.microsoft.com/office/drawing/2014/main" id="{34220F5C-5206-AD4E-7737-607FE6537C94}"/>
              </a:ext>
            </a:extLst>
          </p:cNvPr>
          <p:cNvSpPr txBox="1"/>
          <p:nvPr/>
        </p:nvSpPr>
        <p:spPr>
          <a:xfrm>
            <a:off x="808479" y="5732891"/>
            <a:ext cx="10776856" cy="553998"/>
          </a:xfrm>
          <a:prstGeom prst="rect">
            <a:avLst/>
          </a:prstGeom>
          <a:noFill/>
        </p:spPr>
        <p:txBody>
          <a:bodyPr wrap="square" rtlCol="0">
            <a:spAutoFit/>
          </a:bodyPr>
          <a:lstStyle/>
          <a:p>
            <a:r>
              <a:rPr lang="en-GB" sz="3000" dirty="0">
                <a:solidFill>
                  <a:srgbClr val="556169"/>
                </a:solidFill>
                <a:latin typeface="Georgia"/>
                <a:cs typeface="Georgia"/>
              </a:rPr>
              <a:t>mean Average Precision (</a:t>
            </a:r>
            <a:r>
              <a:rPr lang="en-GB" sz="3000" dirty="0" err="1">
                <a:solidFill>
                  <a:srgbClr val="556169"/>
                </a:solidFill>
                <a:latin typeface="Georgia"/>
                <a:cs typeface="Georgia"/>
              </a:rPr>
              <a:t>mAP</a:t>
            </a:r>
            <a:r>
              <a:rPr lang="en-GB" sz="3000" dirty="0">
                <a:solidFill>
                  <a:srgbClr val="556169"/>
                </a:solidFill>
                <a:latin typeface="Georgia"/>
                <a:cs typeface="Georgia"/>
              </a:rPr>
              <a:t>):   </a:t>
            </a:r>
            <a:r>
              <a:rPr lang="en-GB" sz="3000" b="1" dirty="0">
                <a:solidFill>
                  <a:srgbClr val="556169"/>
                </a:solidFill>
                <a:latin typeface="Georgia"/>
                <a:cs typeface="Georgia"/>
              </a:rPr>
              <a:t>31.4</a:t>
            </a:r>
            <a:r>
              <a:rPr lang="en-GB" sz="3000" dirty="0">
                <a:solidFill>
                  <a:srgbClr val="556169"/>
                </a:solidFill>
                <a:latin typeface="Georgia"/>
                <a:cs typeface="Georgia"/>
              </a:rPr>
              <a:t> (2017)  -&gt;  </a:t>
            </a:r>
            <a:r>
              <a:rPr lang="en-GB" sz="3000" b="1" dirty="0">
                <a:solidFill>
                  <a:srgbClr val="556169"/>
                </a:solidFill>
                <a:latin typeface="Georgia"/>
                <a:cs typeface="Georgia"/>
              </a:rPr>
              <a:t>50.6</a:t>
            </a:r>
            <a:r>
              <a:rPr lang="en-GB" sz="3000" dirty="0">
                <a:solidFill>
                  <a:srgbClr val="556169"/>
                </a:solidFill>
                <a:latin typeface="Georgia"/>
                <a:cs typeface="Georgia"/>
              </a:rPr>
              <a:t> (2022)</a:t>
            </a:r>
          </a:p>
        </p:txBody>
      </p:sp>
    </p:spTree>
    <p:extLst>
      <p:ext uri="{BB962C8B-B14F-4D97-AF65-F5344CB8AC3E}">
        <p14:creationId xmlns:p14="http://schemas.microsoft.com/office/powerpoint/2010/main" val="118372822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alpha val="74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8D9F2-1388-BB4D-8147-DE03C0F6E117}"/>
              </a:ext>
            </a:extLst>
          </p:cNvPr>
          <p:cNvSpPr>
            <a:spLocks noGrp="1"/>
          </p:cNvSpPr>
          <p:nvPr>
            <p:ph type="title"/>
          </p:nvPr>
        </p:nvSpPr>
        <p:spPr>
          <a:xfrm>
            <a:off x="984149" y="416412"/>
            <a:ext cx="4831023" cy="513088"/>
          </a:xfrm>
        </p:spPr>
        <p:txBody>
          <a:bodyPr>
            <a:normAutofit/>
          </a:bodyPr>
          <a:lstStyle/>
          <a:p>
            <a:r>
              <a:rPr lang="en-US" altLang="zh-CN" dirty="0">
                <a:solidFill>
                  <a:srgbClr val="0070C0"/>
                </a:solidFill>
              </a:rPr>
              <a:t>Audio to Text Generation </a:t>
            </a:r>
            <a:endParaRPr lang="x-none" dirty="0">
              <a:solidFill>
                <a:srgbClr val="0070C0"/>
              </a:solidFill>
            </a:endParaRPr>
          </a:p>
        </p:txBody>
      </p:sp>
      <p:sp>
        <p:nvSpPr>
          <p:cNvPr id="5" name="Slide Number Placeholder 4">
            <a:extLst>
              <a:ext uri="{FF2B5EF4-FFF2-40B4-BE49-F238E27FC236}">
                <a16:creationId xmlns:a16="http://schemas.microsoft.com/office/drawing/2014/main" id="{0D9F6724-1773-3F4A-BF4F-8D3220668BE0}"/>
              </a:ext>
            </a:extLst>
          </p:cNvPr>
          <p:cNvSpPr>
            <a:spLocks noGrp="1"/>
          </p:cNvSpPr>
          <p:nvPr>
            <p:ph type="sldNum" sz="quarter" idx="12"/>
          </p:nvPr>
        </p:nvSpPr>
        <p:spPr/>
        <p:txBody>
          <a:bodyPr/>
          <a:lstStyle/>
          <a:p>
            <a:fld id="{B82ABAA4-5EBE-4E82-8762-4025E75A148F}" type="slidenum">
              <a:rPr lang="en-GB" smtClean="0"/>
              <a:t>11</a:t>
            </a:fld>
            <a:endParaRPr lang="en-GB" dirty="0"/>
          </a:p>
        </p:txBody>
      </p:sp>
      <p:pic>
        <p:nvPicPr>
          <p:cNvPr id="6" name="Picture 5">
            <a:extLst>
              <a:ext uri="{FF2B5EF4-FFF2-40B4-BE49-F238E27FC236}">
                <a16:creationId xmlns:a16="http://schemas.microsoft.com/office/drawing/2014/main" id="{0D9CCD0A-EE12-4840-A4B6-5A18D4C7CE9A}"/>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51197" y="144323"/>
            <a:ext cx="1564441" cy="470727"/>
          </a:xfrm>
          <a:prstGeom prst="rect">
            <a:avLst/>
          </a:prstGeom>
        </p:spPr>
      </p:pic>
      <p:sp>
        <p:nvSpPr>
          <p:cNvPr id="7" name="Content Placeholder 2">
            <a:extLst>
              <a:ext uri="{FF2B5EF4-FFF2-40B4-BE49-F238E27FC236}">
                <a16:creationId xmlns:a16="http://schemas.microsoft.com/office/drawing/2014/main" id="{E488E85D-4B0A-B444-A68B-DB669B503F95}"/>
              </a:ext>
            </a:extLst>
          </p:cNvPr>
          <p:cNvSpPr>
            <a:spLocks noGrp="1"/>
          </p:cNvSpPr>
          <p:nvPr>
            <p:ph idx="1"/>
          </p:nvPr>
        </p:nvSpPr>
        <p:spPr>
          <a:xfrm>
            <a:off x="1232899" y="1206058"/>
            <a:ext cx="6647378" cy="5338580"/>
          </a:xfrm>
        </p:spPr>
        <p:txBody>
          <a:bodyPr>
            <a:normAutofit/>
          </a:bodyPr>
          <a:lstStyle/>
          <a:p>
            <a:pPr>
              <a:buFont typeface="Wingdings" pitchFamily="2" charset="2"/>
              <a:buChar char="§"/>
            </a:pPr>
            <a:r>
              <a:rPr lang="x-none" sz="1600" b="1" dirty="0">
                <a:solidFill>
                  <a:schemeClr val="tx1"/>
                </a:solidFill>
              </a:rPr>
              <a:t> </a:t>
            </a:r>
            <a:r>
              <a:rPr lang="x-none" sz="2000" b="1" dirty="0">
                <a:solidFill>
                  <a:srgbClr val="7030A0"/>
                </a:solidFill>
                <a:latin typeface="+mn-lt"/>
              </a:rPr>
              <a:t>Automated audio captioning </a:t>
            </a:r>
            <a:r>
              <a:rPr lang="x-none" sz="2000" dirty="0">
                <a:solidFill>
                  <a:schemeClr val="tx1"/>
                </a:solidFill>
                <a:latin typeface="+mn-lt"/>
              </a:rPr>
              <a:t>(AAC) is a cross-modal translation task which aims at generating a natural language description given an audio clip</a:t>
            </a:r>
            <a:r>
              <a:rPr lang="en-US" sz="2000" dirty="0">
                <a:solidFill>
                  <a:schemeClr val="tx1"/>
                </a:solidFill>
                <a:latin typeface="+mn-lt"/>
              </a:rPr>
              <a:t>.</a:t>
            </a:r>
            <a:endParaRPr lang="x-none" sz="2000" dirty="0">
              <a:solidFill>
                <a:schemeClr val="tx1"/>
              </a:solidFill>
              <a:latin typeface="+mn-lt"/>
            </a:endParaRPr>
          </a:p>
          <a:p>
            <a:pPr>
              <a:buFont typeface="Wingdings" pitchFamily="2" charset="2"/>
              <a:buChar char="§"/>
            </a:pPr>
            <a:r>
              <a:rPr lang="x-none" sz="2000" dirty="0">
                <a:solidFill>
                  <a:schemeClr val="tx1"/>
                </a:solidFill>
                <a:latin typeface="+mn-lt"/>
              </a:rPr>
              <a:t> This task requires detecting the audio events and their spatial</a:t>
            </a:r>
            <a:r>
              <a:rPr lang="en-US" sz="2000" dirty="0">
                <a:solidFill>
                  <a:schemeClr val="tx1"/>
                </a:solidFill>
                <a:latin typeface="+mn-lt"/>
              </a:rPr>
              <a:t>-</a:t>
            </a:r>
            <a:r>
              <a:rPr lang="x-none" sz="2000" dirty="0">
                <a:solidFill>
                  <a:schemeClr val="tx1"/>
                </a:solidFill>
                <a:latin typeface="+mn-lt"/>
              </a:rPr>
              <a:t>temporal relationships and describing these information using natural language</a:t>
            </a:r>
            <a:r>
              <a:rPr lang="en-US" sz="2000" dirty="0">
                <a:solidFill>
                  <a:schemeClr val="tx1"/>
                </a:solidFill>
                <a:latin typeface="+mn-lt"/>
              </a:rPr>
              <a:t>.</a:t>
            </a:r>
            <a:endParaRPr lang="x-none" sz="2000" dirty="0">
              <a:solidFill>
                <a:schemeClr val="tx1"/>
              </a:solidFill>
              <a:latin typeface="+mn-lt"/>
            </a:endParaRPr>
          </a:p>
          <a:p>
            <a:pPr>
              <a:buFont typeface="Wingdings" pitchFamily="2" charset="2"/>
              <a:buChar char="§"/>
            </a:pPr>
            <a:r>
              <a:rPr lang="x-none" sz="2000" dirty="0">
                <a:solidFill>
                  <a:schemeClr val="tx1"/>
                </a:solidFill>
                <a:latin typeface="+mn-lt"/>
              </a:rPr>
              <a:t> Applications</a:t>
            </a:r>
          </a:p>
          <a:p>
            <a:pPr lvl="1">
              <a:buFont typeface="Wingdings" pitchFamily="2" charset="2"/>
              <a:buChar char="§"/>
            </a:pPr>
            <a:r>
              <a:rPr lang="x-none" sz="2000" dirty="0">
                <a:solidFill>
                  <a:schemeClr val="tx1"/>
                </a:solidFill>
                <a:latin typeface="+mn-lt"/>
              </a:rPr>
              <a:t>Audio retrieval</a:t>
            </a:r>
          </a:p>
          <a:p>
            <a:pPr lvl="1">
              <a:buFont typeface="Wingdings" pitchFamily="2" charset="2"/>
              <a:buChar char="§"/>
            </a:pPr>
            <a:r>
              <a:rPr lang="x-none" sz="2000" dirty="0">
                <a:solidFill>
                  <a:schemeClr val="tx1"/>
                </a:solidFill>
                <a:latin typeface="+mn-lt"/>
              </a:rPr>
              <a:t>Assist hearing-impared to understand environmental sounds</a:t>
            </a:r>
          </a:p>
          <a:p>
            <a:pPr lvl="1">
              <a:buFont typeface="Wingdings" pitchFamily="2" charset="2"/>
              <a:buChar char="§"/>
            </a:pPr>
            <a:r>
              <a:rPr lang="x-none" sz="2000" dirty="0">
                <a:solidFill>
                  <a:schemeClr val="tx1"/>
                </a:solidFill>
                <a:latin typeface="+mn-lt"/>
              </a:rPr>
              <a:t>Subtitle for sounds in TV programs</a:t>
            </a:r>
          </a:p>
          <a:p>
            <a:pPr>
              <a:buFont typeface="Wingdings" pitchFamily="2" charset="2"/>
              <a:buChar char="§"/>
            </a:pPr>
            <a:r>
              <a:rPr lang="x-none" sz="2000" dirty="0">
                <a:solidFill>
                  <a:schemeClr val="tx1"/>
                </a:solidFill>
                <a:latin typeface="+mn-lt"/>
              </a:rPr>
              <a:t> AAC started in 2017, and has received increasing attention in recent </a:t>
            </a:r>
            <a:r>
              <a:rPr lang="en-US" sz="2000" dirty="0">
                <a:solidFill>
                  <a:schemeClr val="tx1"/>
                </a:solidFill>
                <a:latin typeface="+mn-lt"/>
              </a:rPr>
              <a:t>three</a:t>
            </a:r>
            <a:r>
              <a:rPr lang="x-none" sz="2000" dirty="0">
                <a:solidFill>
                  <a:schemeClr val="tx1"/>
                </a:solidFill>
                <a:latin typeface="+mn-lt"/>
              </a:rPr>
              <a:t> years with freely available datasets released and being held as a task in DCASE </a:t>
            </a:r>
            <a:r>
              <a:rPr lang="en-US" sz="2000" dirty="0">
                <a:solidFill>
                  <a:schemeClr val="tx1"/>
                </a:solidFill>
                <a:latin typeface="+mn-lt"/>
              </a:rPr>
              <a:t>C</a:t>
            </a:r>
            <a:r>
              <a:rPr lang="x-none" sz="2000" dirty="0">
                <a:solidFill>
                  <a:schemeClr val="tx1"/>
                </a:solidFill>
                <a:latin typeface="+mn-lt"/>
              </a:rPr>
              <a:t>hallenge</a:t>
            </a:r>
            <a:r>
              <a:rPr lang="en-US" sz="2000" dirty="0">
                <a:solidFill>
                  <a:schemeClr val="tx1"/>
                </a:solidFill>
                <a:latin typeface="+mn-lt"/>
              </a:rPr>
              <a:t>s 2020-2022</a:t>
            </a:r>
            <a:r>
              <a:rPr lang="x-none" sz="2000" dirty="0">
                <a:solidFill>
                  <a:schemeClr val="tx1"/>
                </a:solidFill>
                <a:latin typeface="+mn-lt"/>
              </a:rPr>
              <a:t>.</a:t>
            </a:r>
          </a:p>
          <a:p>
            <a:pPr marL="0" indent="0">
              <a:buNone/>
            </a:pPr>
            <a:endParaRPr lang="x-none" sz="1600" dirty="0">
              <a:solidFill>
                <a:schemeClr val="tx1"/>
              </a:solidFill>
            </a:endParaRPr>
          </a:p>
        </p:txBody>
      </p:sp>
      <p:sp>
        <p:nvSpPr>
          <p:cNvPr id="8" name="Rounded Rectangle 7">
            <a:extLst>
              <a:ext uri="{FF2B5EF4-FFF2-40B4-BE49-F238E27FC236}">
                <a16:creationId xmlns:a16="http://schemas.microsoft.com/office/drawing/2014/main" id="{DD95D693-1B8D-CD4B-9157-69A398192BB5}"/>
              </a:ext>
            </a:extLst>
          </p:cNvPr>
          <p:cNvSpPr/>
          <p:nvPr/>
        </p:nvSpPr>
        <p:spPr>
          <a:xfrm>
            <a:off x="9245851" y="3184968"/>
            <a:ext cx="1227215" cy="650569"/>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600" dirty="0">
                <a:solidFill>
                  <a:schemeClr val="tx1"/>
                </a:solidFill>
                <a:latin typeface="Times New Roman" panose="02020603050405020304" pitchFamily="18" charset="0"/>
                <a:cs typeface="Times New Roman" panose="02020603050405020304" pitchFamily="18" charset="0"/>
              </a:rPr>
              <a:t>AAC system</a:t>
            </a:r>
          </a:p>
        </p:txBody>
      </p:sp>
      <p:pic>
        <p:nvPicPr>
          <p:cNvPr id="9" name="Picture 8" descr="A picture containing night, dark, silhouette&#10;&#10;Description automatically generated">
            <a:extLst>
              <a:ext uri="{FF2B5EF4-FFF2-40B4-BE49-F238E27FC236}">
                <a16:creationId xmlns:a16="http://schemas.microsoft.com/office/drawing/2014/main" id="{D98FED07-F304-264C-B07A-D412AAAEA8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02904" y="1488868"/>
            <a:ext cx="1503688" cy="1223369"/>
          </a:xfrm>
          <a:prstGeom prst="rect">
            <a:avLst/>
          </a:prstGeom>
        </p:spPr>
      </p:pic>
      <p:sp>
        <p:nvSpPr>
          <p:cNvPr id="10" name="TextBox 9">
            <a:extLst>
              <a:ext uri="{FF2B5EF4-FFF2-40B4-BE49-F238E27FC236}">
                <a16:creationId xmlns:a16="http://schemas.microsoft.com/office/drawing/2014/main" id="{B66980DE-5788-E244-BEEF-6609D5A1F33C}"/>
              </a:ext>
            </a:extLst>
          </p:cNvPr>
          <p:cNvSpPr txBox="1"/>
          <p:nvPr/>
        </p:nvSpPr>
        <p:spPr>
          <a:xfrm>
            <a:off x="8057237" y="4425131"/>
            <a:ext cx="3604443" cy="338554"/>
          </a:xfrm>
          <a:prstGeom prst="rect">
            <a:avLst/>
          </a:prstGeom>
          <a:noFill/>
        </p:spPr>
        <p:txBody>
          <a:bodyPr wrap="square" rtlCol="0">
            <a:spAutoFit/>
          </a:bodyPr>
          <a:lstStyle/>
          <a:p>
            <a:r>
              <a:rPr lang="en-US" sz="1600" dirty="0"/>
              <a:t>“a woman talks nearby as water pours”</a:t>
            </a:r>
            <a:endParaRPr lang="x-none" sz="1600" dirty="0"/>
          </a:p>
        </p:txBody>
      </p:sp>
      <p:cxnSp>
        <p:nvCxnSpPr>
          <p:cNvPr id="11" name="Straight Arrow Connector 10">
            <a:extLst>
              <a:ext uri="{FF2B5EF4-FFF2-40B4-BE49-F238E27FC236}">
                <a16:creationId xmlns:a16="http://schemas.microsoft.com/office/drawing/2014/main" id="{EB6D49DC-5EFD-FB4D-A1E1-28F9816E721A}"/>
              </a:ext>
            </a:extLst>
          </p:cNvPr>
          <p:cNvCxnSpPr>
            <a:cxnSpLocks/>
            <a:stCxn id="9" idx="2"/>
            <a:endCxn id="8" idx="0"/>
          </p:cNvCxnSpPr>
          <p:nvPr/>
        </p:nvCxnSpPr>
        <p:spPr>
          <a:xfrm>
            <a:off x="9854748" y="2712237"/>
            <a:ext cx="4711" cy="4727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727D48E-49ED-1148-8CE0-06420FBF7254}"/>
              </a:ext>
            </a:extLst>
          </p:cNvPr>
          <p:cNvCxnSpPr>
            <a:stCxn id="8" idx="2"/>
            <a:endCxn id="10" idx="0"/>
          </p:cNvCxnSpPr>
          <p:nvPr/>
        </p:nvCxnSpPr>
        <p:spPr>
          <a:xfrm>
            <a:off x="9859459" y="3835537"/>
            <a:ext cx="0" cy="58959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52125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D9F6724-1773-3F4A-BF4F-8D3220668BE0}"/>
              </a:ext>
            </a:extLst>
          </p:cNvPr>
          <p:cNvSpPr>
            <a:spLocks noGrp="1"/>
          </p:cNvSpPr>
          <p:nvPr>
            <p:ph type="sldNum" sz="quarter" idx="12"/>
          </p:nvPr>
        </p:nvSpPr>
        <p:spPr/>
        <p:txBody>
          <a:bodyPr/>
          <a:lstStyle/>
          <a:p>
            <a:fld id="{B82ABAA4-5EBE-4E82-8762-4025E75A148F}" type="slidenum">
              <a:rPr lang="en-GB" smtClean="0"/>
              <a:t>12</a:t>
            </a:fld>
            <a:endParaRPr lang="en-GB" dirty="0"/>
          </a:p>
        </p:txBody>
      </p:sp>
      <p:pic>
        <p:nvPicPr>
          <p:cNvPr id="6" name="Picture 5">
            <a:extLst>
              <a:ext uri="{FF2B5EF4-FFF2-40B4-BE49-F238E27FC236}">
                <a16:creationId xmlns:a16="http://schemas.microsoft.com/office/drawing/2014/main" id="{0D9CCD0A-EE12-4840-A4B6-5A18D4C7CE9A}"/>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64254" y="133030"/>
            <a:ext cx="1468362" cy="472870"/>
          </a:xfrm>
          <a:prstGeom prst="rect">
            <a:avLst/>
          </a:prstGeom>
        </p:spPr>
      </p:pic>
      <p:sp>
        <p:nvSpPr>
          <p:cNvPr id="7" name="Title 1">
            <a:extLst>
              <a:ext uri="{FF2B5EF4-FFF2-40B4-BE49-F238E27FC236}">
                <a16:creationId xmlns:a16="http://schemas.microsoft.com/office/drawing/2014/main" id="{EC8D423F-4E5B-0B44-BD7C-956EB9DED124}"/>
              </a:ext>
            </a:extLst>
          </p:cNvPr>
          <p:cNvSpPr>
            <a:spLocks noGrp="1"/>
          </p:cNvSpPr>
          <p:nvPr>
            <p:ph type="title"/>
          </p:nvPr>
        </p:nvSpPr>
        <p:spPr>
          <a:xfrm>
            <a:off x="1036320" y="246576"/>
            <a:ext cx="3444240" cy="644490"/>
          </a:xfrm>
        </p:spPr>
        <p:txBody>
          <a:bodyPr>
            <a:normAutofit/>
          </a:bodyPr>
          <a:lstStyle/>
          <a:p>
            <a:r>
              <a:rPr lang="en-GB" dirty="0">
                <a:solidFill>
                  <a:srgbClr val="0070C0"/>
                </a:solidFill>
              </a:rPr>
              <a:t>Existing Methods</a:t>
            </a:r>
            <a:endParaRPr lang="x-none" dirty="0">
              <a:solidFill>
                <a:srgbClr val="0070C0"/>
              </a:solidFill>
            </a:endParaRPr>
          </a:p>
        </p:txBody>
      </p:sp>
      <p:sp>
        <p:nvSpPr>
          <p:cNvPr id="9" name="Content Placeholder 2">
            <a:extLst>
              <a:ext uri="{FF2B5EF4-FFF2-40B4-BE49-F238E27FC236}">
                <a16:creationId xmlns:a16="http://schemas.microsoft.com/office/drawing/2014/main" id="{EF5F5D78-1518-DA4C-9E65-D5D026AAD662}"/>
              </a:ext>
            </a:extLst>
          </p:cNvPr>
          <p:cNvSpPr>
            <a:spLocks noGrp="1"/>
          </p:cNvSpPr>
          <p:nvPr>
            <p:ph idx="1"/>
          </p:nvPr>
        </p:nvSpPr>
        <p:spPr>
          <a:xfrm>
            <a:off x="1192628" y="1020170"/>
            <a:ext cx="6805125" cy="5046371"/>
          </a:xfrm>
        </p:spPr>
        <p:txBody>
          <a:bodyPr>
            <a:normAutofit fontScale="77500" lnSpcReduction="20000"/>
          </a:bodyPr>
          <a:lstStyle/>
          <a:p>
            <a:pPr>
              <a:buFont typeface="Wingdings" pitchFamily="2" charset="2"/>
              <a:buChar char="§"/>
            </a:pPr>
            <a:r>
              <a:rPr lang="x-none" sz="1600" dirty="0">
                <a:solidFill>
                  <a:schemeClr val="tx1"/>
                </a:solidFill>
              </a:rPr>
              <a:t> </a:t>
            </a:r>
            <a:r>
              <a:rPr lang="x-none" sz="1900" dirty="0">
                <a:solidFill>
                  <a:schemeClr val="tx1"/>
                </a:solidFill>
              </a:rPr>
              <a:t>Model Architecture</a:t>
            </a:r>
          </a:p>
          <a:p>
            <a:pPr lvl="1">
              <a:lnSpc>
                <a:spcPct val="120000"/>
              </a:lnSpc>
              <a:buFont typeface="Wingdings" pitchFamily="2" charset="2"/>
              <a:buChar char="§"/>
            </a:pPr>
            <a:r>
              <a:rPr lang="x-none" dirty="0">
                <a:solidFill>
                  <a:schemeClr val="tx1"/>
                </a:solidFill>
              </a:rPr>
              <a:t>All proposed methods are based on </a:t>
            </a:r>
            <a:r>
              <a:rPr lang="en-US" dirty="0">
                <a:solidFill>
                  <a:schemeClr val="tx1"/>
                </a:solidFill>
              </a:rPr>
              <a:t>the </a:t>
            </a:r>
            <a:r>
              <a:rPr lang="x-none" dirty="0">
                <a:solidFill>
                  <a:schemeClr val="tx1"/>
                </a:solidFill>
              </a:rPr>
              <a:t>encoder-decoder paradigm ultilizing deep learning techniques</a:t>
            </a:r>
          </a:p>
          <a:p>
            <a:pPr lvl="2">
              <a:buFont typeface="Wingdings" pitchFamily="2" charset="2"/>
              <a:buChar char="§"/>
            </a:pPr>
            <a:r>
              <a:rPr lang="x-none" sz="1500" dirty="0">
                <a:solidFill>
                  <a:schemeClr val="tx1"/>
                </a:solidFill>
              </a:rPr>
              <a:t>RNN-RNN (2017)</a:t>
            </a:r>
          </a:p>
          <a:p>
            <a:pPr lvl="2">
              <a:buFont typeface="Wingdings" pitchFamily="2" charset="2"/>
              <a:buChar char="§"/>
            </a:pPr>
            <a:r>
              <a:rPr lang="x-none" sz="1500" dirty="0">
                <a:solidFill>
                  <a:schemeClr val="tx1"/>
                </a:solidFill>
              </a:rPr>
              <a:t>CNN-RNN (2019)</a:t>
            </a:r>
          </a:p>
          <a:p>
            <a:pPr lvl="2">
              <a:buFont typeface="Wingdings" pitchFamily="2" charset="2"/>
              <a:buChar char="§"/>
            </a:pPr>
            <a:r>
              <a:rPr lang="x-none" sz="1500" dirty="0">
                <a:solidFill>
                  <a:schemeClr val="tx1"/>
                </a:solidFill>
              </a:rPr>
              <a:t>CRNN-RNN(2020)</a:t>
            </a:r>
          </a:p>
          <a:p>
            <a:pPr lvl="2">
              <a:buFont typeface="Wingdings" pitchFamily="2" charset="2"/>
              <a:buChar char="§"/>
            </a:pPr>
            <a:r>
              <a:rPr lang="x-none" sz="1500" dirty="0">
                <a:solidFill>
                  <a:schemeClr val="tx1"/>
                </a:solidFill>
              </a:rPr>
              <a:t>CNN-Transformer(2020)</a:t>
            </a:r>
          </a:p>
          <a:p>
            <a:pPr lvl="2">
              <a:buFont typeface="Wingdings" pitchFamily="2" charset="2"/>
              <a:buChar char="§"/>
            </a:pPr>
            <a:r>
              <a:rPr lang="x-none" sz="1500" dirty="0">
                <a:solidFill>
                  <a:schemeClr val="tx1"/>
                </a:solidFill>
              </a:rPr>
              <a:t>Transformer-Transformer(2021)</a:t>
            </a:r>
          </a:p>
          <a:p>
            <a:pPr lvl="2">
              <a:buFont typeface="Wingdings" pitchFamily="2" charset="2"/>
              <a:buChar char="§"/>
            </a:pPr>
            <a:r>
              <a:rPr lang="x-none" sz="1500" dirty="0">
                <a:solidFill>
                  <a:schemeClr val="tx1"/>
                </a:solidFill>
              </a:rPr>
              <a:t>Pre-trained models (2021)</a:t>
            </a:r>
            <a:endParaRPr lang="en-GB" sz="1500" dirty="0">
              <a:solidFill>
                <a:schemeClr val="tx1"/>
              </a:solidFill>
            </a:endParaRPr>
          </a:p>
          <a:p>
            <a:pPr lvl="2">
              <a:buFont typeface="Wingdings" pitchFamily="2" charset="2"/>
              <a:buChar char="§"/>
            </a:pPr>
            <a:r>
              <a:rPr lang="en-GB" sz="1500" dirty="0">
                <a:solidFill>
                  <a:schemeClr val="tx1"/>
                </a:solidFill>
              </a:rPr>
              <a:t>Large language models (2022 &amp; 2023)</a:t>
            </a:r>
          </a:p>
          <a:p>
            <a:pPr lvl="2">
              <a:buFont typeface="Wingdings" pitchFamily="2" charset="2"/>
              <a:buChar char="§"/>
            </a:pPr>
            <a:r>
              <a:rPr lang="en-GB" sz="1500" dirty="0">
                <a:solidFill>
                  <a:schemeClr val="tx1"/>
                </a:solidFill>
              </a:rPr>
              <a:t>Contrastive language-audio pretraining (2022 &amp; 2023)</a:t>
            </a:r>
            <a:endParaRPr lang="x-none" sz="1500" dirty="0">
              <a:solidFill>
                <a:schemeClr val="tx1"/>
              </a:solidFill>
            </a:endParaRPr>
          </a:p>
          <a:p>
            <a:pPr>
              <a:buFont typeface="Wingdings" pitchFamily="2" charset="2"/>
              <a:buChar char="§"/>
            </a:pPr>
            <a:r>
              <a:rPr lang="x-none" sz="1600" dirty="0">
                <a:solidFill>
                  <a:schemeClr val="tx1"/>
                </a:solidFill>
              </a:rPr>
              <a:t> </a:t>
            </a:r>
            <a:r>
              <a:rPr lang="x-none" sz="1900" dirty="0">
                <a:solidFill>
                  <a:schemeClr val="tx1"/>
                </a:solidFill>
              </a:rPr>
              <a:t>Training</a:t>
            </a:r>
          </a:p>
          <a:p>
            <a:pPr lvl="1">
              <a:buFont typeface="Wingdings" pitchFamily="2" charset="2"/>
              <a:buChar char="§"/>
            </a:pPr>
            <a:r>
              <a:rPr lang="x-none" dirty="0">
                <a:solidFill>
                  <a:schemeClr val="tx1"/>
                </a:solidFill>
              </a:rPr>
              <a:t>Cross-entropy training with maximum likelihood estimation</a:t>
            </a:r>
          </a:p>
          <a:p>
            <a:pPr lvl="1">
              <a:buFont typeface="Wingdings" pitchFamily="2" charset="2"/>
              <a:buChar char="§"/>
            </a:pPr>
            <a:r>
              <a:rPr lang="x-none" dirty="0">
                <a:solidFill>
                  <a:schemeClr val="tx1"/>
                </a:solidFill>
              </a:rPr>
              <a:t>Reinforcement learning</a:t>
            </a:r>
          </a:p>
          <a:p>
            <a:pPr>
              <a:buFont typeface="Wingdings" pitchFamily="2" charset="2"/>
              <a:buChar char="§"/>
            </a:pPr>
            <a:r>
              <a:rPr lang="x-none" sz="1600" dirty="0">
                <a:solidFill>
                  <a:schemeClr val="tx1"/>
                </a:solidFill>
              </a:rPr>
              <a:t> </a:t>
            </a:r>
            <a:r>
              <a:rPr lang="x-none" sz="1900" dirty="0">
                <a:solidFill>
                  <a:schemeClr val="tx1"/>
                </a:solidFill>
              </a:rPr>
              <a:t>Auxiliary Information</a:t>
            </a:r>
          </a:p>
          <a:p>
            <a:pPr lvl="1">
              <a:buFont typeface="Wingdings" pitchFamily="2" charset="2"/>
              <a:buChar char="§"/>
            </a:pPr>
            <a:r>
              <a:rPr lang="x-none" dirty="0">
                <a:solidFill>
                  <a:schemeClr val="tx1"/>
                </a:solidFill>
              </a:rPr>
              <a:t>Keywords or tag information</a:t>
            </a:r>
          </a:p>
          <a:p>
            <a:pPr lvl="1">
              <a:buFont typeface="Wingdings" pitchFamily="2" charset="2"/>
              <a:buChar char="§"/>
            </a:pPr>
            <a:r>
              <a:rPr lang="x-none" dirty="0">
                <a:solidFill>
                  <a:schemeClr val="tx1"/>
                </a:solidFill>
              </a:rPr>
              <a:t>Sentence information</a:t>
            </a:r>
          </a:p>
          <a:p>
            <a:pPr lvl="1">
              <a:buFont typeface="Wingdings" pitchFamily="2" charset="2"/>
              <a:buChar char="§"/>
            </a:pPr>
            <a:r>
              <a:rPr lang="en-US" dirty="0">
                <a:solidFill>
                  <a:schemeClr val="tx1"/>
                </a:solidFill>
              </a:rPr>
              <a:t>P</a:t>
            </a:r>
            <a:r>
              <a:rPr lang="x-none" dirty="0">
                <a:solidFill>
                  <a:schemeClr val="tx1"/>
                </a:solidFill>
              </a:rPr>
              <a:t>re-trained models</a:t>
            </a:r>
          </a:p>
          <a:p>
            <a:pPr lvl="1">
              <a:buFont typeface="Wingdings" pitchFamily="2" charset="2"/>
              <a:buChar char="§"/>
            </a:pPr>
            <a:r>
              <a:rPr lang="x-none" dirty="0">
                <a:solidFill>
                  <a:schemeClr val="tx1"/>
                </a:solidFill>
              </a:rPr>
              <a:t>Data augmentations</a:t>
            </a:r>
          </a:p>
          <a:p>
            <a:pPr marL="201168" lvl="1" indent="0">
              <a:buNone/>
            </a:pPr>
            <a:endParaRPr lang="x-none" sz="1000" dirty="0">
              <a:solidFill>
                <a:schemeClr val="tx1"/>
              </a:solidFill>
            </a:endParaRPr>
          </a:p>
          <a:p>
            <a:pPr>
              <a:buFont typeface="Courier New" panose="02070309020205020404" pitchFamily="49" charset="0"/>
              <a:buChar char="o"/>
            </a:pPr>
            <a:endParaRPr lang="x-none" sz="1600" dirty="0">
              <a:solidFill>
                <a:schemeClr val="tx1"/>
              </a:solidFill>
            </a:endParaRPr>
          </a:p>
          <a:p>
            <a:pPr marL="0" indent="0">
              <a:buNone/>
            </a:pPr>
            <a:endParaRPr lang="x-none" sz="1600" dirty="0">
              <a:solidFill>
                <a:schemeClr val="tx1"/>
              </a:solidFill>
            </a:endParaRPr>
          </a:p>
        </p:txBody>
      </p:sp>
      <p:sp>
        <p:nvSpPr>
          <p:cNvPr id="10" name="Rounded Rectangle 9">
            <a:extLst>
              <a:ext uri="{FF2B5EF4-FFF2-40B4-BE49-F238E27FC236}">
                <a16:creationId xmlns:a16="http://schemas.microsoft.com/office/drawing/2014/main" id="{93EF8D07-A244-E34D-BA66-CA3BC4D4FCED}"/>
              </a:ext>
            </a:extLst>
          </p:cNvPr>
          <p:cNvSpPr/>
          <p:nvPr/>
        </p:nvSpPr>
        <p:spPr>
          <a:xfrm>
            <a:off x="8265506" y="2078001"/>
            <a:ext cx="1131003" cy="738544"/>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000" b="1" dirty="0">
                <a:solidFill>
                  <a:schemeClr val="tx1"/>
                </a:solidFill>
                <a:latin typeface="Times New Roman" panose="02020603050405020304" pitchFamily="18" charset="0"/>
                <a:cs typeface="Times New Roman" panose="02020603050405020304" pitchFamily="18" charset="0"/>
              </a:rPr>
              <a:t>Encoder</a:t>
            </a:r>
          </a:p>
        </p:txBody>
      </p:sp>
      <p:sp>
        <p:nvSpPr>
          <p:cNvPr id="11" name="Rounded Rectangle 10">
            <a:extLst>
              <a:ext uri="{FF2B5EF4-FFF2-40B4-BE49-F238E27FC236}">
                <a16:creationId xmlns:a16="http://schemas.microsoft.com/office/drawing/2014/main" id="{BB263B1D-88D6-1348-B868-3927A92D7C2A}"/>
              </a:ext>
            </a:extLst>
          </p:cNvPr>
          <p:cNvSpPr/>
          <p:nvPr/>
        </p:nvSpPr>
        <p:spPr>
          <a:xfrm>
            <a:off x="8272292" y="4164313"/>
            <a:ext cx="1131003" cy="690989"/>
          </a:xfrm>
          <a:prstGeom prst="roundRect">
            <a:avLst>
              <a:gd name="adj" fmla="val 1189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000" dirty="0">
                <a:solidFill>
                  <a:schemeClr val="tx1"/>
                </a:solidFill>
                <a:latin typeface="Times New Roman" panose="02020603050405020304" pitchFamily="18" charset="0"/>
                <a:cs typeface="Times New Roman" panose="02020603050405020304" pitchFamily="18" charset="0"/>
              </a:rPr>
              <a:t>Decoder</a:t>
            </a:r>
          </a:p>
        </p:txBody>
      </p:sp>
      <p:pic>
        <p:nvPicPr>
          <p:cNvPr id="12" name="Picture 11" descr="Chart&#10;&#10;Description automatically generated">
            <a:extLst>
              <a:ext uri="{FF2B5EF4-FFF2-40B4-BE49-F238E27FC236}">
                <a16:creationId xmlns:a16="http://schemas.microsoft.com/office/drawing/2014/main" id="{9B311000-9BE5-8847-8D23-C844A6294856}"/>
              </a:ext>
            </a:extLst>
          </p:cNvPr>
          <p:cNvPicPr>
            <a:picLocks/>
          </p:cNvPicPr>
          <p:nvPr/>
        </p:nvPicPr>
        <p:blipFill rotWithShape="1">
          <a:blip r:embed="rId3"/>
          <a:srcRect l="12264" t="3304" r="2561" b="16199"/>
          <a:stretch/>
        </p:blipFill>
        <p:spPr>
          <a:xfrm>
            <a:off x="8217732" y="1020170"/>
            <a:ext cx="1226551" cy="671914"/>
          </a:xfrm>
          <a:prstGeom prst="rect">
            <a:avLst/>
          </a:prstGeom>
        </p:spPr>
      </p:pic>
      <p:sp>
        <p:nvSpPr>
          <p:cNvPr id="13" name="Rounded Rectangle 12">
            <a:extLst>
              <a:ext uri="{FF2B5EF4-FFF2-40B4-BE49-F238E27FC236}">
                <a16:creationId xmlns:a16="http://schemas.microsoft.com/office/drawing/2014/main" id="{8A22D992-B2E6-174A-8478-C4DE19766388}"/>
              </a:ext>
            </a:extLst>
          </p:cNvPr>
          <p:cNvSpPr/>
          <p:nvPr/>
        </p:nvSpPr>
        <p:spPr>
          <a:xfrm rot="10800000">
            <a:off x="8460046" y="3398891"/>
            <a:ext cx="72000" cy="2160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800" dirty="0">
              <a:solidFill>
                <a:schemeClr val="tx1"/>
              </a:solidFill>
            </a:endParaRPr>
          </a:p>
        </p:txBody>
      </p:sp>
      <p:sp>
        <p:nvSpPr>
          <p:cNvPr id="14" name="Rounded Rectangle 13">
            <a:extLst>
              <a:ext uri="{FF2B5EF4-FFF2-40B4-BE49-F238E27FC236}">
                <a16:creationId xmlns:a16="http://schemas.microsoft.com/office/drawing/2014/main" id="{5ABE9208-A8AF-034C-A55E-A2FD72787D03}"/>
              </a:ext>
            </a:extLst>
          </p:cNvPr>
          <p:cNvSpPr/>
          <p:nvPr/>
        </p:nvSpPr>
        <p:spPr>
          <a:xfrm rot="10800000">
            <a:off x="8796954" y="3402017"/>
            <a:ext cx="72000" cy="2160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800" dirty="0">
              <a:solidFill>
                <a:schemeClr val="tx1"/>
              </a:solidFill>
            </a:endParaRPr>
          </a:p>
        </p:txBody>
      </p:sp>
      <p:sp>
        <p:nvSpPr>
          <p:cNvPr id="15" name="Rounded Rectangle 14">
            <a:extLst>
              <a:ext uri="{FF2B5EF4-FFF2-40B4-BE49-F238E27FC236}">
                <a16:creationId xmlns:a16="http://schemas.microsoft.com/office/drawing/2014/main" id="{03746421-B800-0447-B835-67303C82C24D}"/>
              </a:ext>
            </a:extLst>
          </p:cNvPr>
          <p:cNvSpPr/>
          <p:nvPr/>
        </p:nvSpPr>
        <p:spPr>
          <a:xfrm rot="10800000">
            <a:off x="9023997" y="3398891"/>
            <a:ext cx="72000" cy="2160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800" dirty="0">
              <a:solidFill>
                <a:schemeClr val="tx1"/>
              </a:solidFill>
            </a:endParaRPr>
          </a:p>
        </p:txBody>
      </p:sp>
      <p:sp>
        <p:nvSpPr>
          <p:cNvPr id="16" name="Rounded Rectangle 15">
            <a:extLst>
              <a:ext uri="{FF2B5EF4-FFF2-40B4-BE49-F238E27FC236}">
                <a16:creationId xmlns:a16="http://schemas.microsoft.com/office/drawing/2014/main" id="{5E1D74B7-ABDA-094F-B1CE-36A2EF971869}"/>
              </a:ext>
            </a:extLst>
          </p:cNvPr>
          <p:cNvSpPr/>
          <p:nvPr/>
        </p:nvSpPr>
        <p:spPr>
          <a:xfrm rot="10800000">
            <a:off x="8906822" y="3399475"/>
            <a:ext cx="72000" cy="2160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800" dirty="0">
              <a:solidFill>
                <a:schemeClr val="tx1"/>
              </a:solidFill>
            </a:endParaRPr>
          </a:p>
        </p:txBody>
      </p:sp>
      <p:sp>
        <p:nvSpPr>
          <p:cNvPr id="17" name="Rounded Rectangle 16">
            <a:extLst>
              <a:ext uri="{FF2B5EF4-FFF2-40B4-BE49-F238E27FC236}">
                <a16:creationId xmlns:a16="http://schemas.microsoft.com/office/drawing/2014/main" id="{202CC5E8-8CA9-7B4E-9494-E8214CF2EA51}"/>
              </a:ext>
            </a:extLst>
          </p:cNvPr>
          <p:cNvSpPr/>
          <p:nvPr/>
        </p:nvSpPr>
        <p:spPr>
          <a:xfrm rot="10800000">
            <a:off x="8573566" y="3402017"/>
            <a:ext cx="72000" cy="2160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800" dirty="0">
              <a:solidFill>
                <a:schemeClr val="tx1"/>
              </a:solidFill>
            </a:endParaRPr>
          </a:p>
        </p:txBody>
      </p:sp>
      <p:sp>
        <p:nvSpPr>
          <p:cNvPr id="18" name="Rounded Rectangle 17">
            <a:extLst>
              <a:ext uri="{FF2B5EF4-FFF2-40B4-BE49-F238E27FC236}">
                <a16:creationId xmlns:a16="http://schemas.microsoft.com/office/drawing/2014/main" id="{95317810-59C1-494A-9E82-94E652855D86}"/>
              </a:ext>
            </a:extLst>
          </p:cNvPr>
          <p:cNvSpPr/>
          <p:nvPr/>
        </p:nvSpPr>
        <p:spPr>
          <a:xfrm rot="10800000">
            <a:off x="8683434" y="3398891"/>
            <a:ext cx="72000" cy="2160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800" dirty="0">
              <a:solidFill>
                <a:schemeClr val="tx1"/>
              </a:solidFill>
            </a:endParaRPr>
          </a:p>
        </p:txBody>
      </p:sp>
      <p:sp>
        <p:nvSpPr>
          <p:cNvPr id="19" name="Rounded Rectangle 18">
            <a:extLst>
              <a:ext uri="{FF2B5EF4-FFF2-40B4-BE49-F238E27FC236}">
                <a16:creationId xmlns:a16="http://schemas.microsoft.com/office/drawing/2014/main" id="{8D73D662-07F6-A14D-A961-F4AED023C74A}"/>
              </a:ext>
            </a:extLst>
          </p:cNvPr>
          <p:cNvSpPr/>
          <p:nvPr/>
        </p:nvSpPr>
        <p:spPr>
          <a:xfrm rot="10800000">
            <a:off x="9137159" y="3403971"/>
            <a:ext cx="72000" cy="2160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800" dirty="0">
              <a:solidFill>
                <a:schemeClr val="tx1"/>
              </a:solidFill>
            </a:endParaRPr>
          </a:p>
        </p:txBody>
      </p:sp>
      <p:sp>
        <p:nvSpPr>
          <p:cNvPr id="20" name="TextBox 19">
            <a:extLst>
              <a:ext uri="{FF2B5EF4-FFF2-40B4-BE49-F238E27FC236}">
                <a16:creationId xmlns:a16="http://schemas.microsoft.com/office/drawing/2014/main" id="{8F20023A-4EDF-4E42-9448-53A0A62DEB5A}"/>
              </a:ext>
            </a:extLst>
          </p:cNvPr>
          <p:cNvSpPr txBox="1"/>
          <p:nvPr/>
        </p:nvSpPr>
        <p:spPr>
          <a:xfrm>
            <a:off x="7239333" y="5265307"/>
            <a:ext cx="3124921" cy="307777"/>
          </a:xfrm>
          <a:prstGeom prst="rect">
            <a:avLst/>
          </a:prstGeom>
          <a:noFill/>
        </p:spPr>
        <p:txBody>
          <a:bodyPr wrap="square" rtlCol="0">
            <a:spAutoFit/>
          </a:bodyPr>
          <a:lstStyle/>
          <a:p>
            <a:r>
              <a:rPr lang="en-US" sz="1400" dirty="0"/>
              <a:t>“a woman talks near by as water pours”</a:t>
            </a:r>
            <a:endParaRPr lang="x-none" sz="1400" dirty="0"/>
          </a:p>
        </p:txBody>
      </p:sp>
      <p:cxnSp>
        <p:nvCxnSpPr>
          <p:cNvPr id="21" name="Straight Arrow Connector 20">
            <a:extLst>
              <a:ext uri="{FF2B5EF4-FFF2-40B4-BE49-F238E27FC236}">
                <a16:creationId xmlns:a16="http://schemas.microsoft.com/office/drawing/2014/main" id="{1C91E1CC-2EC5-6044-9A33-B9509B3E9E10}"/>
              </a:ext>
            </a:extLst>
          </p:cNvPr>
          <p:cNvCxnSpPr>
            <a:cxnSpLocks/>
            <a:stCxn id="12" idx="2"/>
            <a:endCxn id="10" idx="0"/>
          </p:cNvCxnSpPr>
          <p:nvPr/>
        </p:nvCxnSpPr>
        <p:spPr>
          <a:xfrm>
            <a:off x="8831008" y="1692084"/>
            <a:ext cx="0" cy="385917"/>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5232F76-116C-A149-B727-BF3DC3F01448}"/>
              </a:ext>
            </a:extLst>
          </p:cNvPr>
          <p:cNvCxnSpPr>
            <a:cxnSpLocks/>
            <a:stCxn id="10" idx="2"/>
          </p:cNvCxnSpPr>
          <p:nvPr/>
        </p:nvCxnSpPr>
        <p:spPr>
          <a:xfrm>
            <a:off x="8831008" y="2816545"/>
            <a:ext cx="0" cy="36961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50DAFDE0-F96E-684F-83F4-B7B8B66FC8DB}"/>
              </a:ext>
            </a:extLst>
          </p:cNvPr>
          <p:cNvCxnSpPr>
            <a:cxnSpLocks/>
          </p:cNvCxnSpPr>
          <p:nvPr/>
        </p:nvCxnSpPr>
        <p:spPr>
          <a:xfrm>
            <a:off x="8824589" y="3828206"/>
            <a:ext cx="0" cy="295844"/>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56B27F6-F9F2-7E43-B973-DFEFAA0E6F7E}"/>
              </a:ext>
            </a:extLst>
          </p:cNvPr>
          <p:cNvCxnSpPr>
            <a:cxnSpLocks/>
          </p:cNvCxnSpPr>
          <p:nvPr/>
        </p:nvCxnSpPr>
        <p:spPr>
          <a:xfrm>
            <a:off x="8837794" y="4852556"/>
            <a:ext cx="0" cy="29389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DF30F9F1-E6CB-034F-8C94-C8D7BEC97FCD}"/>
              </a:ext>
            </a:extLst>
          </p:cNvPr>
          <p:cNvSpPr txBox="1"/>
          <p:nvPr/>
        </p:nvSpPr>
        <p:spPr>
          <a:xfrm>
            <a:off x="10485109" y="1202238"/>
            <a:ext cx="1364401" cy="307777"/>
          </a:xfrm>
          <a:prstGeom prst="rect">
            <a:avLst/>
          </a:prstGeom>
          <a:noFill/>
        </p:spPr>
        <p:txBody>
          <a:bodyPr wrap="square" rtlCol="0">
            <a:spAutoFit/>
          </a:bodyPr>
          <a:lstStyle/>
          <a:p>
            <a:r>
              <a:rPr lang="en-US" sz="1400" dirty="0"/>
              <a:t>Audio Signal</a:t>
            </a:r>
            <a:endParaRPr lang="x-none" sz="1400" dirty="0"/>
          </a:p>
        </p:txBody>
      </p:sp>
      <p:sp>
        <p:nvSpPr>
          <p:cNvPr id="26" name="TextBox 25">
            <a:extLst>
              <a:ext uri="{FF2B5EF4-FFF2-40B4-BE49-F238E27FC236}">
                <a16:creationId xmlns:a16="http://schemas.microsoft.com/office/drawing/2014/main" id="{86800794-DC70-EA43-849F-524F4085BC73}"/>
              </a:ext>
            </a:extLst>
          </p:cNvPr>
          <p:cNvSpPr txBox="1"/>
          <p:nvPr/>
        </p:nvSpPr>
        <p:spPr>
          <a:xfrm>
            <a:off x="10485109" y="3307114"/>
            <a:ext cx="1702062" cy="307777"/>
          </a:xfrm>
          <a:prstGeom prst="rect">
            <a:avLst/>
          </a:prstGeom>
          <a:noFill/>
        </p:spPr>
        <p:txBody>
          <a:bodyPr wrap="square" rtlCol="0">
            <a:spAutoFit/>
          </a:bodyPr>
          <a:lstStyle/>
          <a:p>
            <a:r>
              <a:rPr lang="en-US" sz="1400" dirty="0"/>
              <a:t>Audio Features</a:t>
            </a:r>
            <a:endParaRPr lang="x-none" sz="1400" dirty="0"/>
          </a:p>
        </p:txBody>
      </p:sp>
      <p:sp>
        <p:nvSpPr>
          <p:cNvPr id="27" name="TextBox 26">
            <a:extLst>
              <a:ext uri="{FF2B5EF4-FFF2-40B4-BE49-F238E27FC236}">
                <a16:creationId xmlns:a16="http://schemas.microsoft.com/office/drawing/2014/main" id="{DDEF49D5-4328-2B48-9C85-5201ADC089F2}"/>
              </a:ext>
            </a:extLst>
          </p:cNvPr>
          <p:cNvSpPr txBox="1"/>
          <p:nvPr/>
        </p:nvSpPr>
        <p:spPr>
          <a:xfrm>
            <a:off x="10485109" y="5280438"/>
            <a:ext cx="1568058" cy="307777"/>
          </a:xfrm>
          <a:prstGeom prst="rect">
            <a:avLst/>
          </a:prstGeom>
          <a:noFill/>
        </p:spPr>
        <p:txBody>
          <a:bodyPr wrap="none" rtlCol="0">
            <a:spAutoFit/>
          </a:bodyPr>
          <a:lstStyle/>
          <a:p>
            <a:r>
              <a:rPr lang="en-US" sz="1400" dirty="0"/>
              <a:t>Generated Caption</a:t>
            </a:r>
            <a:endParaRPr lang="x-none" sz="1400" dirty="0"/>
          </a:p>
        </p:txBody>
      </p:sp>
      <p:sp>
        <p:nvSpPr>
          <p:cNvPr id="28" name="TextBox 27">
            <a:extLst>
              <a:ext uri="{FF2B5EF4-FFF2-40B4-BE49-F238E27FC236}">
                <a16:creationId xmlns:a16="http://schemas.microsoft.com/office/drawing/2014/main" id="{E3E7A946-DEF7-45BE-8AB0-179648FC1DC5}"/>
              </a:ext>
            </a:extLst>
          </p:cNvPr>
          <p:cNvSpPr txBox="1"/>
          <p:nvPr/>
        </p:nvSpPr>
        <p:spPr>
          <a:xfrm>
            <a:off x="979517" y="6066541"/>
            <a:ext cx="10777591" cy="707886"/>
          </a:xfrm>
          <a:prstGeom prst="rect">
            <a:avLst/>
          </a:prstGeom>
          <a:noFill/>
        </p:spPr>
        <p:txBody>
          <a:bodyPr wrap="square">
            <a:spAutoFit/>
          </a:bodyPr>
          <a:lstStyle/>
          <a:p>
            <a:r>
              <a:rPr lang="en-GB" sz="1400" b="0" i="0" dirty="0">
                <a:solidFill>
                  <a:srgbClr val="413839"/>
                </a:solidFill>
                <a:effectLst/>
                <a:latin typeface="Times New Roman" panose="02020603050405020304" pitchFamily="18" charset="0"/>
              </a:rPr>
              <a:t>X. Mei, X. Liu, M.D. Plumbley, and W. Wang, “Automated audio captioning: an overview of recent progress and new challenges," </a:t>
            </a:r>
            <a:r>
              <a:rPr lang="en-GB" sz="1400" b="0" i="1" dirty="0">
                <a:solidFill>
                  <a:srgbClr val="413839"/>
                </a:solidFill>
                <a:effectLst/>
                <a:latin typeface="Times New Roman" panose="02020603050405020304" pitchFamily="18" charset="0"/>
              </a:rPr>
              <a:t>EURASIP Journal on Audio Speech and Music Processing</a:t>
            </a:r>
            <a:r>
              <a:rPr lang="en-GB" sz="1400" b="0" dirty="0">
                <a:solidFill>
                  <a:srgbClr val="413839"/>
                </a:solidFill>
                <a:effectLst/>
                <a:latin typeface="Times New Roman" panose="02020603050405020304" pitchFamily="18" charset="0"/>
              </a:rPr>
              <a:t>, 2022</a:t>
            </a:r>
            <a:r>
              <a:rPr lang="en-GB" sz="1200" b="0" i="0" dirty="0">
                <a:solidFill>
                  <a:srgbClr val="413839"/>
                </a:solidFill>
                <a:effectLst/>
                <a:latin typeface="Times New Roman" panose="02020603050405020304" pitchFamily="18" charset="0"/>
              </a:rPr>
              <a:t>.</a:t>
            </a:r>
          </a:p>
          <a:p>
            <a:endParaRPr lang="en-GB" sz="1200" dirty="0"/>
          </a:p>
        </p:txBody>
      </p:sp>
    </p:spTree>
    <p:extLst>
      <p:ext uri="{BB962C8B-B14F-4D97-AF65-F5344CB8AC3E}">
        <p14:creationId xmlns:p14="http://schemas.microsoft.com/office/powerpoint/2010/main" val="40248827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D9F6724-1773-3F4A-BF4F-8D3220668BE0}"/>
              </a:ext>
            </a:extLst>
          </p:cNvPr>
          <p:cNvSpPr>
            <a:spLocks noGrp="1"/>
          </p:cNvSpPr>
          <p:nvPr>
            <p:ph type="sldNum" sz="quarter" idx="12"/>
          </p:nvPr>
        </p:nvSpPr>
        <p:spPr/>
        <p:txBody>
          <a:bodyPr/>
          <a:lstStyle/>
          <a:p>
            <a:fld id="{B82ABAA4-5EBE-4E82-8762-4025E75A148F}" type="slidenum">
              <a:rPr lang="en-GB" smtClean="0"/>
              <a:t>13</a:t>
            </a:fld>
            <a:endParaRPr lang="en-GB" dirty="0"/>
          </a:p>
        </p:txBody>
      </p:sp>
      <p:pic>
        <p:nvPicPr>
          <p:cNvPr id="6" name="Picture 5">
            <a:extLst>
              <a:ext uri="{FF2B5EF4-FFF2-40B4-BE49-F238E27FC236}">
                <a16:creationId xmlns:a16="http://schemas.microsoft.com/office/drawing/2014/main" id="{0D9CCD0A-EE12-4840-A4B6-5A18D4C7CE9A}"/>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12104" y="103629"/>
            <a:ext cx="1531972" cy="470731"/>
          </a:xfrm>
          <a:prstGeom prst="rect">
            <a:avLst/>
          </a:prstGeom>
        </p:spPr>
      </p:pic>
      <p:sp>
        <p:nvSpPr>
          <p:cNvPr id="12" name="Title 1">
            <a:extLst>
              <a:ext uri="{FF2B5EF4-FFF2-40B4-BE49-F238E27FC236}">
                <a16:creationId xmlns:a16="http://schemas.microsoft.com/office/drawing/2014/main" id="{CCDCE4FD-910B-024A-9526-072C247BDB61}"/>
              </a:ext>
            </a:extLst>
          </p:cNvPr>
          <p:cNvSpPr>
            <a:spLocks noGrp="1"/>
          </p:cNvSpPr>
          <p:nvPr>
            <p:ph type="title"/>
          </p:nvPr>
        </p:nvSpPr>
        <p:spPr>
          <a:xfrm>
            <a:off x="1044059" y="-233680"/>
            <a:ext cx="8770479" cy="883920"/>
          </a:xfrm>
        </p:spPr>
        <p:txBody>
          <a:bodyPr>
            <a:normAutofit/>
          </a:bodyPr>
          <a:lstStyle/>
          <a:p>
            <a:r>
              <a:rPr lang="en-US" sz="2400" dirty="0">
                <a:solidFill>
                  <a:srgbClr val="0070C0"/>
                </a:solidFill>
              </a:rPr>
              <a:t>An Example: CNN-Transformer Encoder-Decoder</a:t>
            </a:r>
            <a:r>
              <a:rPr lang="en-US" sz="2600" dirty="0">
                <a:solidFill>
                  <a:srgbClr val="0070C0"/>
                </a:solidFill>
              </a:rPr>
              <a:t> </a:t>
            </a:r>
            <a:endParaRPr lang="x-none" sz="2600" dirty="0">
              <a:solidFill>
                <a:srgbClr val="0070C0"/>
              </a:solidFill>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8523" y="650240"/>
            <a:ext cx="6658743" cy="6030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9164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D9F6724-1773-3F4A-BF4F-8D3220668BE0}"/>
              </a:ext>
            </a:extLst>
          </p:cNvPr>
          <p:cNvSpPr>
            <a:spLocks noGrp="1"/>
          </p:cNvSpPr>
          <p:nvPr>
            <p:ph type="sldNum" sz="quarter" idx="12"/>
          </p:nvPr>
        </p:nvSpPr>
        <p:spPr/>
        <p:txBody>
          <a:bodyPr/>
          <a:lstStyle/>
          <a:p>
            <a:fld id="{B82ABAA4-5EBE-4E82-8762-4025E75A148F}" type="slidenum">
              <a:rPr lang="en-GB" smtClean="0"/>
              <a:t>14</a:t>
            </a:fld>
            <a:endParaRPr lang="en-GB" dirty="0"/>
          </a:p>
        </p:txBody>
      </p:sp>
      <p:pic>
        <p:nvPicPr>
          <p:cNvPr id="6" name="Picture 5">
            <a:extLst>
              <a:ext uri="{FF2B5EF4-FFF2-40B4-BE49-F238E27FC236}">
                <a16:creationId xmlns:a16="http://schemas.microsoft.com/office/drawing/2014/main" id="{0D9CCD0A-EE12-4840-A4B6-5A18D4C7CE9A}"/>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07520" y="215772"/>
            <a:ext cx="1397944" cy="470731"/>
          </a:xfrm>
          <a:prstGeom prst="rect">
            <a:avLst/>
          </a:prstGeom>
        </p:spPr>
      </p:pic>
      <p:sp>
        <p:nvSpPr>
          <p:cNvPr id="7" name="Title 1">
            <a:extLst>
              <a:ext uri="{FF2B5EF4-FFF2-40B4-BE49-F238E27FC236}">
                <a16:creationId xmlns:a16="http://schemas.microsoft.com/office/drawing/2014/main" id="{EC8D423F-4E5B-0B44-BD7C-956EB9DED124}"/>
              </a:ext>
            </a:extLst>
          </p:cNvPr>
          <p:cNvSpPr>
            <a:spLocks noGrp="1"/>
          </p:cNvSpPr>
          <p:nvPr>
            <p:ph type="title"/>
          </p:nvPr>
        </p:nvSpPr>
        <p:spPr>
          <a:xfrm>
            <a:off x="1044060" y="228261"/>
            <a:ext cx="3444240" cy="644490"/>
          </a:xfrm>
        </p:spPr>
        <p:txBody>
          <a:bodyPr>
            <a:normAutofit/>
          </a:bodyPr>
          <a:lstStyle/>
          <a:p>
            <a:r>
              <a:rPr lang="en-US" altLang="zh-CN" dirty="0">
                <a:solidFill>
                  <a:srgbClr val="0070C0"/>
                </a:solidFill>
              </a:rPr>
              <a:t>Datasets</a:t>
            </a:r>
            <a:endParaRPr lang="x-none" dirty="0">
              <a:solidFill>
                <a:srgbClr val="0070C0"/>
              </a:solidFill>
            </a:endParaRPr>
          </a:p>
        </p:txBody>
      </p:sp>
      <p:sp>
        <p:nvSpPr>
          <p:cNvPr id="28" name="Content Placeholder 2">
            <a:extLst>
              <a:ext uri="{FF2B5EF4-FFF2-40B4-BE49-F238E27FC236}">
                <a16:creationId xmlns:a16="http://schemas.microsoft.com/office/drawing/2014/main" id="{FFF3A052-5E33-2B4C-86B5-58D5C8C8C61E}"/>
              </a:ext>
            </a:extLst>
          </p:cNvPr>
          <p:cNvSpPr>
            <a:spLocks noGrp="1"/>
          </p:cNvSpPr>
          <p:nvPr>
            <p:ph idx="1"/>
          </p:nvPr>
        </p:nvSpPr>
        <p:spPr>
          <a:xfrm>
            <a:off x="1044060" y="1010400"/>
            <a:ext cx="10058400" cy="5557939"/>
          </a:xfrm>
        </p:spPr>
        <p:txBody>
          <a:bodyPr>
            <a:normAutofit/>
          </a:bodyPr>
          <a:lstStyle/>
          <a:p>
            <a:pPr marL="0" indent="0">
              <a:buNone/>
            </a:pPr>
            <a:endParaRPr lang="x-none" dirty="0">
              <a:solidFill>
                <a:schemeClr val="tx1"/>
              </a:solidFill>
            </a:endParaRPr>
          </a:p>
          <a:p>
            <a:pPr lvl="1">
              <a:buFont typeface="Wingdings" pitchFamily="2" charset="2"/>
              <a:buChar char="§"/>
            </a:pPr>
            <a:r>
              <a:rPr lang="x-none" dirty="0">
                <a:solidFill>
                  <a:schemeClr val="tx1"/>
                </a:solidFill>
              </a:rPr>
              <a:t>Clotho: </a:t>
            </a:r>
            <a:r>
              <a:rPr lang="en-US" dirty="0">
                <a:solidFill>
                  <a:schemeClr val="tx1"/>
                </a:solidFill>
              </a:rPr>
              <a:t>an audio captioning dataset whose audio clips are all collected from the </a:t>
            </a:r>
            <a:r>
              <a:rPr lang="en-US" dirty="0" err="1">
                <a:solidFill>
                  <a:schemeClr val="tx1"/>
                </a:solidFill>
              </a:rPr>
              <a:t>Freesound</a:t>
            </a:r>
            <a:r>
              <a:rPr lang="en-US" dirty="0">
                <a:solidFill>
                  <a:schemeClr val="tx1"/>
                </a:solidFill>
              </a:rPr>
              <a:t> archive, each audio clip has </a:t>
            </a:r>
            <a:r>
              <a:rPr lang="en-US" b="1" dirty="0">
                <a:solidFill>
                  <a:schemeClr val="tx1"/>
                </a:solidFill>
              </a:rPr>
              <a:t>5</a:t>
            </a:r>
            <a:r>
              <a:rPr lang="en-US" dirty="0">
                <a:solidFill>
                  <a:schemeClr val="tx1"/>
                </a:solidFill>
              </a:rPr>
              <a:t> reference captions and is between 15-30 seconds long. There are in total </a:t>
            </a:r>
            <a:r>
              <a:rPr lang="en-US" b="1" dirty="0">
                <a:solidFill>
                  <a:schemeClr val="tx1"/>
                </a:solidFill>
              </a:rPr>
              <a:t>3839</a:t>
            </a:r>
            <a:r>
              <a:rPr lang="en-US" dirty="0">
                <a:solidFill>
                  <a:schemeClr val="tx1"/>
                </a:solidFill>
              </a:rPr>
              <a:t>, </a:t>
            </a:r>
            <a:r>
              <a:rPr lang="en-US" b="1" dirty="0">
                <a:solidFill>
                  <a:schemeClr val="tx1"/>
                </a:solidFill>
              </a:rPr>
              <a:t>1045</a:t>
            </a:r>
            <a:r>
              <a:rPr lang="en-US" dirty="0">
                <a:solidFill>
                  <a:schemeClr val="tx1"/>
                </a:solidFill>
              </a:rPr>
              <a:t> and </a:t>
            </a:r>
            <a:r>
              <a:rPr lang="en-US" b="1" dirty="0">
                <a:solidFill>
                  <a:schemeClr val="tx1"/>
                </a:solidFill>
              </a:rPr>
              <a:t>1045</a:t>
            </a:r>
            <a:r>
              <a:rPr lang="en-US" dirty="0">
                <a:solidFill>
                  <a:schemeClr val="tx1"/>
                </a:solidFill>
              </a:rPr>
              <a:t> audio clips in training, validation and evaluation sets. Clotho is used as the official ranking dataset in DCASE challenge.</a:t>
            </a:r>
            <a:endParaRPr lang="x-none" dirty="0">
              <a:solidFill>
                <a:schemeClr val="tx1"/>
              </a:solidFill>
            </a:endParaRPr>
          </a:p>
          <a:p>
            <a:pPr marL="201168" lvl="1" indent="0">
              <a:buNone/>
            </a:pPr>
            <a:endParaRPr lang="x-none" dirty="0">
              <a:solidFill>
                <a:schemeClr val="tx1"/>
              </a:solidFill>
            </a:endParaRPr>
          </a:p>
          <a:p>
            <a:pPr lvl="1">
              <a:buFont typeface="Wingdings" pitchFamily="2" charset="2"/>
              <a:buChar char="§"/>
            </a:pPr>
            <a:r>
              <a:rPr lang="x-none" dirty="0">
                <a:solidFill>
                  <a:schemeClr val="tx1"/>
                </a:solidFill>
              </a:rPr>
              <a:t>AudioCaps: the largest audio captioning dataset which contains more than 50k 10-second audio clips sourced from AudioSet. Training set contains </a:t>
            </a:r>
            <a:r>
              <a:rPr lang="x-none" b="1" dirty="0">
                <a:solidFill>
                  <a:schemeClr val="tx1"/>
                </a:solidFill>
              </a:rPr>
              <a:t>49274</a:t>
            </a:r>
            <a:r>
              <a:rPr lang="x-none" dirty="0">
                <a:solidFill>
                  <a:schemeClr val="tx1"/>
                </a:solidFill>
              </a:rPr>
              <a:t> audio clips with </a:t>
            </a:r>
            <a:r>
              <a:rPr lang="x-none" b="1" dirty="0">
                <a:solidFill>
                  <a:schemeClr val="tx1"/>
                </a:solidFill>
              </a:rPr>
              <a:t>one</a:t>
            </a:r>
            <a:r>
              <a:rPr lang="x-none" dirty="0">
                <a:solidFill>
                  <a:schemeClr val="tx1"/>
                </a:solidFill>
              </a:rPr>
              <a:t> reference caption, validation and test sets contain </a:t>
            </a:r>
            <a:r>
              <a:rPr lang="x-none" b="1" dirty="0">
                <a:solidFill>
                  <a:schemeClr val="tx1"/>
                </a:solidFill>
              </a:rPr>
              <a:t>494</a:t>
            </a:r>
            <a:r>
              <a:rPr lang="x-none" dirty="0">
                <a:solidFill>
                  <a:schemeClr val="tx1"/>
                </a:solidFill>
              </a:rPr>
              <a:t> and </a:t>
            </a:r>
            <a:r>
              <a:rPr lang="x-none" b="1" dirty="0">
                <a:solidFill>
                  <a:schemeClr val="tx1"/>
                </a:solidFill>
              </a:rPr>
              <a:t>957</a:t>
            </a:r>
            <a:r>
              <a:rPr lang="x-none" dirty="0">
                <a:solidFill>
                  <a:schemeClr val="tx1"/>
                </a:solidFill>
              </a:rPr>
              <a:t> audio clips respectively with </a:t>
            </a:r>
            <a:r>
              <a:rPr lang="x-none" b="1" dirty="0">
                <a:solidFill>
                  <a:schemeClr val="tx1"/>
                </a:solidFill>
              </a:rPr>
              <a:t>5</a:t>
            </a:r>
            <a:r>
              <a:rPr lang="x-none" dirty="0">
                <a:solidFill>
                  <a:schemeClr val="tx1"/>
                </a:solidFill>
              </a:rPr>
              <a:t> reference captions.</a:t>
            </a:r>
          </a:p>
          <a:p>
            <a:pPr lvl="1">
              <a:buFont typeface="Wingdings" pitchFamily="2" charset="2"/>
              <a:buChar char="§"/>
            </a:pPr>
            <a:endParaRPr lang="x-none" dirty="0">
              <a:solidFill>
                <a:schemeClr val="tx1"/>
              </a:solidFill>
            </a:endParaRPr>
          </a:p>
          <a:p>
            <a:pPr lvl="1">
              <a:buFont typeface="Wingdings" pitchFamily="2" charset="2"/>
              <a:buChar char="§"/>
            </a:pPr>
            <a:r>
              <a:rPr lang="x-none" dirty="0">
                <a:solidFill>
                  <a:schemeClr val="tx1"/>
                </a:solidFill>
              </a:rPr>
              <a:t>MACS: </a:t>
            </a:r>
            <a:r>
              <a:rPr lang="en-US" dirty="0">
                <a:solidFill>
                  <a:schemeClr val="tx1"/>
                </a:solidFill>
              </a:rPr>
              <a:t>consists audio clips from the development set of TAU </a:t>
            </a:r>
            <a:r>
              <a:rPr lang="en-US" dirty="0" err="1">
                <a:solidFill>
                  <a:schemeClr val="tx1"/>
                </a:solidFill>
              </a:rPr>
              <a:t>UrbanAcoustic</a:t>
            </a:r>
            <a:r>
              <a:rPr lang="en-US" dirty="0">
                <a:solidFill>
                  <a:schemeClr val="tx1"/>
                </a:solidFill>
              </a:rPr>
              <a:t> Scenes 2019 dataset. The audio clips are all 10-second long recorded from three acoustic scenes (airport, public square and park) and are annotated by students. MACS contains </a:t>
            </a:r>
            <a:r>
              <a:rPr lang="en-US" b="1" dirty="0">
                <a:solidFill>
                  <a:schemeClr val="tx1"/>
                </a:solidFill>
              </a:rPr>
              <a:t>3930</a:t>
            </a:r>
            <a:r>
              <a:rPr lang="en-US" dirty="0">
                <a:solidFill>
                  <a:schemeClr val="tx1"/>
                </a:solidFill>
              </a:rPr>
              <a:t> audio clips without being split into subsets. The number of captions per audio clip </a:t>
            </a:r>
            <a:r>
              <a:rPr lang="en-US" b="1" dirty="0">
                <a:solidFill>
                  <a:schemeClr val="tx1"/>
                </a:solidFill>
              </a:rPr>
              <a:t>varies</a:t>
            </a:r>
            <a:r>
              <a:rPr lang="en-US" dirty="0">
                <a:solidFill>
                  <a:schemeClr val="tx1"/>
                </a:solidFill>
              </a:rPr>
              <a:t> in the dataset.</a:t>
            </a:r>
          </a:p>
          <a:p>
            <a:pPr lvl="1">
              <a:buFont typeface="Wingdings" pitchFamily="2" charset="2"/>
              <a:buChar char="§"/>
            </a:pPr>
            <a:endParaRPr lang="x-none" dirty="0">
              <a:solidFill>
                <a:schemeClr val="tx1"/>
              </a:solidFill>
            </a:endParaRPr>
          </a:p>
          <a:p>
            <a:pPr lvl="1">
              <a:buFont typeface="Wingdings" pitchFamily="2" charset="2"/>
              <a:buChar char="§"/>
            </a:pPr>
            <a:r>
              <a:rPr lang="en-US" dirty="0" err="1">
                <a:solidFill>
                  <a:schemeClr val="tx1"/>
                </a:solidFill>
              </a:rPr>
              <a:t>AudioCaption</a:t>
            </a:r>
            <a:r>
              <a:rPr lang="en-US" dirty="0">
                <a:solidFill>
                  <a:schemeClr val="tx1"/>
                </a:solidFill>
              </a:rPr>
              <a:t>: a domain-specific </a:t>
            </a:r>
            <a:r>
              <a:rPr lang="en-US" b="1" dirty="0">
                <a:solidFill>
                  <a:schemeClr val="tx1"/>
                </a:solidFill>
              </a:rPr>
              <a:t>Mandarin-annotated</a:t>
            </a:r>
            <a:r>
              <a:rPr lang="en-US" dirty="0">
                <a:solidFill>
                  <a:schemeClr val="tx1"/>
                </a:solidFill>
              </a:rPr>
              <a:t> audio captioning dataset. Two scene-specific sets has been published: one for hospital scene and another for in-car scene.</a:t>
            </a:r>
            <a:endParaRPr lang="x-none" dirty="0">
              <a:solidFill>
                <a:schemeClr val="tx1"/>
              </a:solidFill>
            </a:endParaRPr>
          </a:p>
        </p:txBody>
      </p:sp>
    </p:spTree>
    <p:extLst>
      <p:ext uri="{BB962C8B-B14F-4D97-AF65-F5344CB8AC3E}">
        <p14:creationId xmlns:p14="http://schemas.microsoft.com/office/powerpoint/2010/main" val="748309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10065A5-1E72-464F-9A99-AAD6970FAF92}"/>
              </a:ext>
            </a:extLst>
          </p:cNvPr>
          <p:cNvSpPr>
            <a:spLocks noGrp="1"/>
          </p:cNvSpPr>
          <p:nvPr>
            <p:ph type="sldNum" sz="quarter" idx="12"/>
          </p:nvPr>
        </p:nvSpPr>
        <p:spPr/>
        <p:txBody>
          <a:bodyPr/>
          <a:lstStyle/>
          <a:p>
            <a:fld id="{B82ABAA4-5EBE-4E82-8762-4025E75A148F}" type="slidenum">
              <a:rPr lang="en-GB" smtClean="0"/>
              <a:t>15</a:t>
            </a:fld>
            <a:endParaRPr lang="en-GB" dirty="0"/>
          </a:p>
        </p:txBody>
      </p:sp>
      <p:sp>
        <p:nvSpPr>
          <p:cNvPr id="6" name="Title 1">
            <a:extLst>
              <a:ext uri="{FF2B5EF4-FFF2-40B4-BE49-F238E27FC236}">
                <a16:creationId xmlns:a16="http://schemas.microsoft.com/office/drawing/2014/main" id="{671B1F4A-A836-8540-9689-E792636B815F}"/>
              </a:ext>
            </a:extLst>
          </p:cNvPr>
          <p:cNvSpPr txBox="1">
            <a:spLocks/>
          </p:cNvSpPr>
          <p:nvPr/>
        </p:nvSpPr>
        <p:spPr>
          <a:xfrm>
            <a:off x="1044059" y="-1"/>
            <a:ext cx="4390969" cy="842481"/>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000" kern="1200" spc="0" baseline="0">
                <a:solidFill>
                  <a:srgbClr val="303030"/>
                </a:solidFill>
                <a:latin typeface="Noto Sans" panose="020B0502040504020204" pitchFamily="34"/>
                <a:ea typeface="Noto Sans" panose="020B0502040504020204" pitchFamily="34"/>
                <a:cs typeface="Noto Sans" panose="020B0502040504020204" pitchFamily="34"/>
              </a:defRPr>
            </a:lvl1pPr>
          </a:lstStyle>
          <a:p>
            <a:r>
              <a:rPr lang="en-US" altLang="zh-CN" dirty="0">
                <a:solidFill>
                  <a:srgbClr val="0070C0"/>
                </a:solidFill>
              </a:rPr>
              <a:t>Performance Metrics</a:t>
            </a:r>
            <a:endParaRPr lang="x-none" dirty="0">
              <a:solidFill>
                <a:srgbClr val="0070C0"/>
              </a:solidFill>
            </a:endParaRPr>
          </a:p>
        </p:txBody>
      </p:sp>
      <p:sp>
        <p:nvSpPr>
          <p:cNvPr id="7" name="Content Placeholder 2">
            <a:extLst>
              <a:ext uri="{FF2B5EF4-FFF2-40B4-BE49-F238E27FC236}">
                <a16:creationId xmlns:a16="http://schemas.microsoft.com/office/drawing/2014/main" id="{086729D4-FD16-5146-89F3-DC11E743DE14}"/>
              </a:ext>
            </a:extLst>
          </p:cNvPr>
          <p:cNvSpPr>
            <a:spLocks noGrp="1"/>
          </p:cNvSpPr>
          <p:nvPr>
            <p:ph idx="1"/>
          </p:nvPr>
        </p:nvSpPr>
        <p:spPr>
          <a:xfrm>
            <a:off x="1154083" y="1123819"/>
            <a:ext cx="10058400" cy="4286511"/>
          </a:xfrm>
        </p:spPr>
        <p:txBody>
          <a:bodyPr>
            <a:normAutofit/>
          </a:bodyPr>
          <a:lstStyle/>
          <a:p>
            <a:pPr>
              <a:buFont typeface="Wingdings" pitchFamily="2" charset="2"/>
              <a:buChar char="§"/>
            </a:pPr>
            <a:r>
              <a:rPr lang="x-none" dirty="0"/>
              <a:t> </a:t>
            </a:r>
            <a:r>
              <a:rPr lang="x-none" dirty="0">
                <a:solidFill>
                  <a:schemeClr val="tx1"/>
                </a:solidFill>
              </a:rPr>
              <a:t>Metrics</a:t>
            </a:r>
          </a:p>
          <a:p>
            <a:pPr lvl="1">
              <a:buFont typeface="Wingdings" pitchFamily="2" charset="2"/>
              <a:buChar char="§"/>
            </a:pPr>
            <a:r>
              <a:rPr lang="x-none" dirty="0">
                <a:solidFill>
                  <a:schemeClr val="tx1"/>
                </a:solidFill>
              </a:rPr>
              <a:t>As a text generation problem, most metrics are directly borrowed from NLP tasks such as Machine Translation, Summarization. These metrics are all based on n-gram or sub-sequence matches.</a:t>
            </a:r>
          </a:p>
          <a:p>
            <a:pPr lvl="2">
              <a:buFont typeface="Wingdings" pitchFamily="2" charset="2"/>
              <a:buChar char="§"/>
            </a:pPr>
            <a:r>
              <a:rPr lang="x-none" dirty="0">
                <a:solidFill>
                  <a:schemeClr val="tx1"/>
                </a:solidFill>
              </a:rPr>
              <a:t>BLEU: </a:t>
            </a:r>
            <a:r>
              <a:rPr lang="en-US" dirty="0">
                <a:solidFill>
                  <a:schemeClr val="tx1"/>
                </a:solidFill>
              </a:rPr>
              <a:t>calculated as a weighted geometric mean of modified precision of n-grams. </a:t>
            </a:r>
          </a:p>
          <a:p>
            <a:pPr lvl="2">
              <a:buFont typeface="Wingdings" pitchFamily="2" charset="2"/>
              <a:buChar char="§"/>
            </a:pPr>
            <a:r>
              <a:rPr lang="en-US" dirty="0">
                <a:solidFill>
                  <a:schemeClr val="tx1"/>
                </a:solidFill>
              </a:rPr>
              <a:t>METEOR: measures a harmonic mean of precision and recall based on word level matches between the candidate sentence and references </a:t>
            </a:r>
          </a:p>
          <a:p>
            <a:pPr lvl="2">
              <a:buFont typeface="Wingdings" pitchFamily="2" charset="2"/>
              <a:buChar char="§"/>
            </a:pPr>
            <a:r>
              <a:rPr lang="en-US" dirty="0">
                <a:solidFill>
                  <a:schemeClr val="tx1"/>
                </a:solidFill>
              </a:rPr>
              <a:t>ROUGE: calculated as F-measures based on the longest common subsequence.</a:t>
            </a:r>
          </a:p>
          <a:p>
            <a:pPr lvl="1">
              <a:buFont typeface="Wingdings" pitchFamily="2" charset="2"/>
              <a:buChar char="§"/>
            </a:pPr>
            <a:r>
              <a:rPr lang="en-GB" dirty="0">
                <a:solidFill>
                  <a:schemeClr val="tx1"/>
                </a:solidFill>
              </a:rPr>
              <a:t>M</a:t>
            </a:r>
            <a:r>
              <a:rPr lang="x-none" dirty="0">
                <a:solidFill>
                  <a:schemeClr val="tx1"/>
                </a:solidFill>
              </a:rPr>
              <a:t>etrics borrowed from Image Captioning</a:t>
            </a:r>
          </a:p>
          <a:p>
            <a:pPr lvl="2">
              <a:buFont typeface="Wingdings" pitchFamily="2" charset="2"/>
              <a:buChar char="§"/>
            </a:pPr>
            <a:r>
              <a:rPr lang="x-none" dirty="0">
                <a:solidFill>
                  <a:schemeClr val="tx1"/>
                </a:solidFill>
              </a:rPr>
              <a:t>CIDEr: </a:t>
            </a:r>
            <a:r>
              <a:rPr lang="en-US" dirty="0">
                <a:solidFill>
                  <a:schemeClr val="tx1"/>
                </a:solidFill>
              </a:rPr>
              <a:t>applies term frequency inverse document frequency (TF-IDF) weights to n-grams and calculates the cosine similarity between them. </a:t>
            </a:r>
            <a:endParaRPr lang="x-none" dirty="0">
              <a:solidFill>
                <a:schemeClr val="tx1"/>
              </a:solidFill>
            </a:endParaRPr>
          </a:p>
          <a:p>
            <a:pPr lvl="2">
              <a:buFont typeface="Wingdings" pitchFamily="2" charset="2"/>
              <a:buChar char="§"/>
            </a:pPr>
            <a:r>
              <a:rPr lang="x-none" dirty="0">
                <a:solidFill>
                  <a:schemeClr val="tx1"/>
                </a:solidFill>
              </a:rPr>
              <a:t>SPICE: </a:t>
            </a:r>
            <a:r>
              <a:rPr lang="en-US" dirty="0">
                <a:solidFill>
                  <a:schemeClr val="tx1"/>
                </a:solidFill>
              </a:rPr>
              <a:t>transforms captions into scene graphs and calculates F-score based on tuples in them.</a:t>
            </a:r>
            <a:endParaRPr lang="x-none" dirty="0">
              <a:solidFill>
                <a:schemeClr val="tx1"/>
              </a:solidFill>
            </a:endParaRPr>
          </a:p>
          <a:p>
            <a:pPr lvl="2">
              <a:buFont typeface="Wingdings" pitchFamily="2" charset="2"/>
              <a:buChar char="§"/>
            </a:pPr>
            <a:r>
              <a:rPr lang="x-none" dirty="0">
                <a:solidFill>
                  <a:schemeClr val="tx1"/>
                </a:solidFill>
              </a:rPr>
              <a:t>SPIDEr: a linear combination of CIDEr and SPICE, where </a:t>
            </a:r>
            <a:r>
              <a:rPr lang="en-US" dirty="0">
                <a:solidFill>
                  <a:schemeClr val="tx1"/>
                </a:solidFill>
              </a:rPr>
              <a:t>SPICE score ensures captions are semantically faithful to the audio clip, while </a:t>
            </a:r>
            <a:r>
              <a:rPr lang="en-US" dirty="0" err="1">
                <a:solidFill>
                  <a:schemeClr val="tx1"/>
                </a:solidFill>
              </a:rPr>
              <a:t>CIDEr</a:t>
            </a:r>
            <a:r>
              <a:rPr lang="en-US" dirty="0">
                <a:solidFill>
                  <a:schemeClr val="tx1"/>
                </a:solidFill>
              </a:rPr>
              <a:t> score ensures captions are syntactically fluent. </a:t>
            </a:r>
          </a:p>
          <a:p>
            <a:pPr lvl="1">
              <a:buFont typeface="Wingdings" pitchFamily="2" charset="2"/>
              <a:buChar char="§"/>
            </a:pPr>
            <a:r>
              <a:rPr lang="x-none" dirty="0">
                <a:solidFill>
                  <a:schemeClr val="tx1"/>
                </a:solidFill>
              </a:rPr>
              <a:t>Other metrics</a:t>
            </a:r>
          </a:p>
          <a:p>
            <a:pPr lvl="2">
              <a:buFont typeface="Wingdings" pitchFamily="2" charset="2"/>
              <a:buChar char="§"/>
            </a:pPr>
            <a:r>
              <a:rPr lang="en-GB" dirty="0" err="1">
                <a:solidFill>
                  <a:schemeClr val="tx1"/>
                </a:solidFill>
              </a:rPr>
              <a:t>BERTScore</a:t>
            </a:r>
            <a:r>
              <a:rPr lang="en-GB" dirty="0">
                <a:solidFill>
                  <a:schemeClr val="tx1"/>
                </a:solidFill>
              </a:rPr>
              <a:t>, </a:t>
            </a:r>
            <a:r>
              <a:rPr lang="en-GB" dirty="0" err="1">
                <a:solidFill>
                  <a:schemeClr val="tx1"/>
                </a:solidFill>
              </a:rPr>
              <a:t>sentenceBERT</a:t>
            </a:r>
            <a:r>
              <a:rPr lang="en-GB" dirty="0">
                <a:solidFill>
                  <a:schemeClr val="tx1"/>
                </a:solidFill>
              </a:rPr>
              <a:t>, and FENSE, </a:t>
            </a:r>
            <a:r>
              <a:rPr lang="en-GB" dirty="0" err="1">
                <a:solidFill>
                  <a:schemeClr val="tx1"/>
                </a:solidFill>
              </a:rPr>
              <a:t>mBLEU</a:t>
            </a:r>
            <a:r>
              <a:rPr lang="en-GB" dirty="0">
                <a:solidFill>
                  <a:schemeClr val="tx1"/>
                </a:solidFill>
              </a:rPr>
              <a:t>, div-n, etc. </a:t>
            </a:r>
            <a:endParaRPr lang="x-none" dirty="0">
              <a:solidFill>
                <a:schemeClr val="tx1"/>
              </a:solidFill>
            </a:endParaRPr>
          </a:p>
        </p:txBody>
      </p:sp>
      <p:pic>
        <p:nvPicPr>
          <p:cNvPr id="8" name="Picture 7">
            <a:extLst>
              <a:ext uri="{FF2B5EF4-FFF2-40B4-BE49-F238E27FC236}">
                <a16:creationId xmlns:a16="http://schemas.microsoft.com/office/drawing/2014/main" id="{78ACEC6D-EC0F-C142-91ED-5AD5D7FB601C}"/>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17736" y="93090"/>
            <a:ext cx="1460410" cy="470731"/>
          </a:xfrm>
          <a:prstGeom prst="rect">
            <a:avLst/>
          </a:prstGeom>
        </p:spPr>
      </p:pic>
      <p:sp>
        <p:nvSpPr>
          <p:cNvPr id="9" name="TextBox 8">
            <a:extLst>
              <a:ext uri="{FF2B5EF4-FFF2-40B4-BE49-F238E27FC236}">
                <a16:creationId xmlns:a16="http://schemas.microsoft.com/office/drawing/2014/main" id="{E2D4D356-2A4E-4DC9-A569-F943D6D05A4C}"/>
              </a:ext>
            </a:extLst>
          </p:cNvPr>
          <p:cNvSpPr txBox="1"/>
          <p:nvPr/>
        </p:nvSpPr>
        <p:spPr>
          <a:xfrm>
            <a:off x="1512559" y="5443711"/>
            <a:ext cx="9912304" cy="1200329"/>
          </a:xfrm>
          <a:prstGeom prst="rect">
            <a:avLst/>
          </a:prstGeom>
          <a:noFill/>
        </p:spPr>
        <p:txBody>
          <a:bodyPr wrap="square">
            <a:spAutoFit/>
          </a:bodyPr>
          <a:lstStyle/>
          <a:p>
            <a:r>
              <a:rPr lang="en-GB" sz="1200" b="0" i="0" dirty="0">
                <a:solidFill>
                  <a:srgbClr val="413839"/>
                </a:solidFill>
                <a:effectLst/>
                <a:latin typeface="Times New Roman" panose="02020603050405020304" pitchFamily="18" charset="0"/>
              </a:rPr>
              <a:t>X. Mei, Q. Huang, X. Liu, G. Chen, J. Wu, Y. Wu, J. Zhao, S. Li, T. Ko, H.L. Tang, X. Shao, M.D. Plumbley, and W. Wang, "An encoder-decoder based audio captioning system with transfer and reinforcement learning", in </a:t>
            </a:r>
            <a:r>
              <a:rPr lang="en-GB" sz="1200" b="0" i="1" dirty="0">
                <a:solidFill>
                  <a:srgbClr val="413839"/>
                </a:solidFill>
                <a:effectLst/>
                <a:latin typeface="Times New Roman" panose="02020603050405020304" pitchFamily="18" charset="0"/>
              </a:rPr>
              <a:t>Proceedings of the Detection and Classification of Acoustic Scenes and Events 2021 Workshop</a:t>
            </a:r>
            <a:r>
              <a:rPr lang="en-GB" sz="1200" b="0" i="0" dirty="0">
                <a:solidFill>
                  <a:srgbClr val="413839"/>
                </a:solidFill>
                <a:effectLst/>
                <a:latin typeface="Times New Roman" panose="02020603050405020304" pitchFamily="18" charset="0"/>
              </a:rPr>
              <a:t> (DCASE 2021).</a:t>
            </a:r>
          </a:p>
          <a:p>
            <a:r>
              <a:rPr lang="en-GB" sz="1200" b="0" i="0" dirty="0">
                <a:solidFill>
                  <a:srgbClr val="413839"/>
                </a:solidFill>
                <a:effectLst/>
                <a:latin typeface="Times New Roman" panose="02020603050405020304" pitchFamily="18" charset="0"/>
              </a:rPr>
              <a:t>X. Mei, X. Liu, M.D. Plumbley, and W. Wang, “Automated audio captioning: an overview of recent progress and new challenges", </a:t>
            </a:r>
            <a:r>
              <a:rPr lang="en-GB" sz="1200" b="0" i="1" dirty="0">
                <a:solidFill>
                  <a:srgbClr val="413839"/>
                </a:solidFill>
                <a:effectLst/>
                <a:latin typeface="Times New Roman" panose="02020603050405020304" pitchFamily="18" charset="0"/>
              </a:rPr>
              <a:t>EURASIP Journal on Audio Speech and Music Processing</a:t>
            </a:r>
            <a:r>
              <a:rPr lang="en-GB" sz="1200" b="0" i="0" dirty="0">
                <a:solidFill>
                  <a:srgbClr val="413839"/>
                </a:solidFill>
                <a:effectLst/>
                <a:latin typeface="Times New Roman" panose="02020603050405020304" pitchFamily="18" charset="0"/>
              </a:rPr>
              <a:t>, 2022.</a:t>
            </a:r>
          </a:p>
          <a:p>
            <a:endParaRPr lang="en-GB" sz="1200" dirty="0"/>
          </a:p>
        </p:txBody>
      </p:sp>
    </p:spTree>
    <p:extLst>
      <p:ext uri="{BB962C8B-B14F-4D97-AF65-F5344CB8AC3E}">
        <p14:creationId xmlns:p14="http://schemas.microsoft.com/office/powerpoint/2010/main" val="10404801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10065A5-1E72-464F-9A99-AAD6970FAF92}"/>
              </a:ext>
            </a:extLst>
          </p:cNvPr>
          <p:cNvSpPr>
            <a:spLocks noGrp="1"/>
          </p:cNvSpPr>
          <p:nvPr>
            <p:ph type="sldNum" sz="quarter" idx="12"/>
          </p:nvPr>
        </p:nvSpPr>
        <p:spPr/>
        <p:txBody>
          <a:bodyPr/>
          <a:lstStyle/>
          <a:p>
            <a:fld id="{B82ABAA4-5EBE-4E82-8762-4025E75A148F}" type="slidenum">
              <a:rPr lang="en-GB" smtClean="0"/>
              <a:t>16</a:t>
            </a:fld>
            <a:endParaRPr lang="en-GB" dirty="0"/>
          </a:p>
        </p:txBody>
      </p:sp>
      <p:sp>
        <p:nvSpPr>
          <p:cNvPr id="6" name="Title 1">
            <a:extLst>
              <a:ext uri="{FF2B5EF4-FFF2-40B4-BE49-F238E27FC236}">
                <a16:creationId xmlns:a16="http://schemas.microsoft.com/office/drawing/2014/main" id="{671B1F4A-A836-8540-9689-E792636B815F}"/>
              </a:ext>
            </a:extLst>
          </p:cNvPr>
          <p:cNvSpPr txBox="1">
            <a:spLocks/>
          </p:cNvSpPr>
          <p:nvPr/>
        </p:nvSpPr>
        <p:spPr>
          <a:xfrm>
            <a:off x="1036320" y="470731"/>
            <a:ext cx="5438933" cy="550506"/>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000" kern="1200" spc="0" baseline="0">
                <a:solidFill>
                  <a:srgbClr val="303030"/>
                </a:solidFill>
                <a:latin typeface="Noto Sans" panose="020B0502040504020204" pitchFamily="34"/>
                <a:ea typeface="Noto Sans" panose="020B0502040504020204" pitchFamily="34"/>
                <a:cs typeface="Noto Sans" panose="020B0502040504020204" pitchFamily="34"/>
              </a:defRPr>
            </a:lvl1pPr>
          </a:lstStyle>
          <a:p>
            <a:r>
              <a:rPr lang="en-US" altLang="zh-CN" dirty="0">
                <a:solidFill>
                  <a:srgbClr val="0070C0"/>
                </a:solidFill>
              </a:rPr>
              <a:t>Several </a:t>
            </a:r>
            <a:r>
              <a:rPr lang="en-US" dirty="0">
                <a:solidFill>
                  <a:srgbClr val="0070C0"/>
                </a:solidFill>
              </a:rPr>
              <a:t>Open Problems</a:t>
            </a:r>
            <a:endParaRPr lang="x-none" dirty="0">
              <a:solidFill>
                <a:srgbClr val="0070C0"/>
              </a:solidFill>
            </a:endParaRPr>
          </a:p>
        </p:txBody>
      </p:sp>
      <p:sp>
        <p:nvSpPr>
          <p:cNvPr id="7" name="Content Placeholder 2">
            <a:extLst>
              <a:ext uri="{FF2B5EF4-FFF2-40B4-BE49-F238E27FC236}">
                <a16:creationId xmlns:a16="http://schemas.microsoft.com/office/drawing/2014/main" id="{086729D4-FD16-5146-89F3-DC11E743DE14}"/>
              </a:ext>
            </a:extLst>
          </p:cNvPr>
          <p:cNvSpPr>
            <a:spLocks noGrp="1"/>
          </p:cNvSpPr>
          <p:nvPr>
            <p:ph idx="1"/>
          </p:nvPr>
        </p:nvSpPr>
        <p:spPr>
          <a:xfrm>
            <a:off x="1154082" y="1342128"/>
            <a:ext cx="10383797" cy="5233333"/>
          </a:xfrm>
        </p:spPr>
        <p:txBody>
          <a:bodyPr>
            <a:normAutofit/>
          </a:bodyPr>
          <a:lstStyle/>
          <a:p>
            <a:pPr>
              <a:buFont typeface="Wingdings" pitchFamily="2" charset="2"/>
              <a:buChar char="§"/>
            </a:pPr>
            <a:r>
              <a:rPr lang="x-none" dirty="0"/>
              <a:t> </a:t>
            </a:r>
            <a:r>
              <a:rPr lang="en-US" dirty="0">
                <a:solidFill>
                  <a:schemeClr val="tx1"/>
                </a:solidFill>
              </a:rPr>
              <a:t>Data scarcity</a:t>
            </a:r>
          </a:p>
          <a:p>
            <a:pPr>
              <a:buFont typeface="Wingdings" pitchFamily="2" charset="2"/>
              <a:buChar char="§"/>
            </a:pPr>
            <a:r>
              <a:rPr lang="en-US" dirty="0">
                <a:solidFill>
                  <a:schemeClr val="tx1"/>
                </a:solidFill>
              </a:rPr>
              <a:t> Representations of audio, text and joint audio-text </a:t>
            </a:r>
            <a:endParaRPr lang="en-US" sz="1800" dirty="0">
              <a:solidFill>
                <a:schemeClr val="tx1"/>
              </a:solidFill>
            </a:endParaRPr>
          </a:p>
          <a:p>
            <a:pPr>
              <a:buFont typeface="Wingdings" pitchFamily="2" charset="2"/>
              <a:buChar char="§"/>
            </a:pPr>
            <a:r>
              <a:rPr lang="en-US" dirty="0">
                <a:solidFill>
                  <a:schemeClr val="tx1"/>
                </a:solidFill>
              </a:rPr>
              <a:t> Diversity of captions</a:t>
            </a:r>
            <a:endParaRPr lang="en-US" sz="1800" dirty="0">
              <a:solidFill>
                <a:schemeClr val="tx1"/>
              </a:solidFill>
            </a:endParaRPr>
          </a:p>
          <a:p>
            <a:pPr>
              <a:buFont typeface="Wingdings" pitchFamily="2" charset="2"/>
              <a:buChar char="§"/>
            </a:pPr>
            <a:r>
              <a:rPr lang="en-GB" dirty="0">
                <a:solidFill>
                  <a:schemeClr val="tx1"/>
                </a:solidFill>
              </a:rPr>
              <a:t> Large language models + audio models</a:t>
            </a:r>
          </a:p>
          <a:p>
            <a:pPr>
              <a:buFont typeface="Wingdings" pitchFamily="2" charset="2"/>
              <a:buChar char="§"/>
            </a:pPr>
            <a:r>
              <a:rPr lang="en-GB" dirty="0">
                <a:solidFill>
                  <a:schemeClr val="tx1"/>
                </a:solidFill>
              </a:rPr>
              <a:t> Interactions with other modalities (e.g. vision) </a:t>
            </a:r>
          </a:p>
          <a:p>
            <a:pPr>
              <a:buFont typeface="Wingdings" pitchFamily="2" charset="2"/>
              <a:buChar char="§"/>
            </a:pPr>
            <a:r>
              <a:rPr lang="en-GB" dirty="0">
                <a:solidFill>
                  <a:schemeClr val="tx1"/>
                </a:solidFill>
              </a:rPr>
              <a:t>….</a:t>
            </a:r>
            <a:endParaRPr lang="x-none" dirty="0">
              <a:solidFill>
                <a:schemeClr val="tx1"/>
              </a:solidFill>
            </a:endParaRPr>
          </a:p>
          <a:p>
            <a:pPr lvl="2">
              <a:buFont typeface="Wingdings" pitchFamily="2" charset="2"/>
              <a:buChar char="§"/>
            </a:pPr>
            <a:endParaRPr lang="x-none" dirty="0">
              <a:solidFill>
                <a:schemeClr val="tx1"/>
              </a:solidFill>
            </a:endParaRPr>
          </a:p>
        </p:txBody>
      </p:sp>
      <p:pic>
        <p:nvPicPr>
          <p:cNvPr id="8" name="Picture 7">
            <a:extLst>
              <a:ext uri="{FF2B5EF4-FFF2-40B4-BE49-F238E27FC236}">
                <a16:creationId xmlns:a16="http://schemas.microsoft.com/office/drawing/2014/main" id="{78ACEC6D-EC0F-C142-91ED-5AD5D7FB601C}"/>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47276" y="103629"/>
            <a:ext cx="1436557" cy="470731"/>
          </a:xfrm>
          <a:prstGeom prst="rect">
            <a:avLst/>
          </a:prstGeom>
        </p:spPr>
      </p:pic>
    </p:spTree>
    <p:extLst>
      <p:ext uri="{BB962C8B-B14F-4D97-AF65-F5344CB8AC3E}">
        <p14:creationId xmlns:p14="http://schemas.microsoft.com/office/powerpoint/2010/main" val="21325585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D9F6724-1773-3F4A-BF4F-8D3220668BE0}"/>
              </a:ext>
            </a:extLst>
          </p:cNvPr>
          <p:cNvSpPr>
            <a:spLocks noGrp="1"/>
          </p:cNvSpPr>
          <p:nvPr>
            <p:ph type="sldNum" sz="quarter" idx="12"/>
          </p:nvPr>
        </p:nvSpPr>
        <p:spPr/>
        <p:txBody>
          <a:bodyPr/>
          <a:lstStyle/>
          <a:p>
            <a:fld id="{B82ABAA4-5EBE-4E82-8762-4025E75A148F}" type="slidenum">
              <a:rPr lang="en-GB" smtClean="0"/>
              <a:t>17</a:t>
            </a:fld>
            <a:endParaRPr lang="en-GB" dirty="0"/>
          </a:p>
        </p:txBody>
      </p:sp>
      <p:pic>
        <p:nvPicPr>
          <p:cNvPr id="6" name="Picture 5">
            <a:extLst>
              <a:ext uri="{FF2B5EF4-FFF2-40B4-BE49-F238E27FC236}">
                <a16:creationId xmlns:a16="http://schemas.microsoft.com/office/drawing/2014/main" id="{0D9CCD0A-EE12-4840-A4B6-5A18D4C7CE9A}"/>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73013" y="57778"/>
            <a:ext cx="1450577" cy="470731"/>
          </a:xfrm>
          <a:prstGeom prst="rect">
            <a:avLst/>
          </a:prstGeom>
        </p:spPr>
      </p:pic>
      <p:sp>
        <p:nvSpPr>
          <p:cNvPr id="12" name="Title 1">
            <a:extLst>
              <a:ext uri="{FF2B5EF4-FFF2-40B4-BE49-F238E27FC236}">
                <a16:creationId xmlns:a16="http://schemas.microsoft.com/office/drawing/2014/main" id="{CCDCE4FD-910B-024A-9526-072C247BDB61}"/>
              </a:ext>
            </a:extLst>
          </p:cNvPr>
          <p:cNvSpPr>
            <a:spLocks noGrp="1"/>
          </p:cNvSpPr>
          <p:nvPr>
            <p:ph type="title"/>
          </p:nvPr>
        </p:nvSpPr>
        <p:spPr>
          <a:xfrm>
            <a:off x="1036320" y="-59809"/>
            <a:ext cx="8717778" cy="883920"/>
          </a:xfrm>
        </p:spPr>
        <p:txBody>
          <a:bodyPr>
            <a:normAutofit/>
          </a:bodyPr>
          <a:lstStyle/>
          <a:p>
            <a:r>
              <a:rPr lang="en-US" sz="2600" dirty="0">
                <a:solidFill>
                  <a:srgbClr val="0070C0"/>
                </a:solidFill>
              </a:rPr>
              <a:t>CL4AC - Contrastive Learning for Audio Captioning</a:t>
            </a:r>
            <a:endParaRPr lang="x-none" sz="2600" dirty="0">
              <a:solidFill>
                <a:srgbClr val="0070C0"/>
              </a:solidFill>
            </a:endParaRPr>
          </a:p>
        </p:txBody>
      </p:sp>
      <p:pic>
        <p:nvPicPr>
          <p:cNvPr id="10" name="Picture 9">
            <a:extLst>
              <a:ext uri="{FF2B5EF4-FFF2-40B4-BE49-F238E27FC236}">
                <a16:creationId xmlns:a16="http://schemas.microsoft.com/office/drawing/2014/main" id="{96AA6CA6-F8BC-804A-BFF2-73F68BD29C39}"/>
              </a:ext>
            </a:extLst>
          </p:cNvPr>
          <p:cNvPicPr>
            <a:picLocks noChangeAspect="1"/>
          </p:cNvPicPr>
          <p:nvPr/>
        </p:nvPicPr>
        <p:blipFill>
          <a:blip r:embed="rId3"/>
          <a:stretch>
            <a:fillRect/>
          </a:stretch>
        </p:blipFill>
        <p:spPr>
          <a:xfrm>
            <a:off x="1064181" y="1325368"/>
            <a:ext cx="9828328" cy="2011166"/>
          </a:xfrm>
          <a:prstGeom prst="rect">
            <a:avLst/>
          </a:prstGeom>
        </p:spPr>
      </p:pic>
      <p:sp>
        <p:nvSpPr>
          <p:cNvPr id="11" name="Rectangle 10">
            <a:extLst>
              <a:ext uri="{FF2B5EF4-FFF2-40B4-BE49-F238E27FC236}">
                <a16:creationId xmlns:a16="http://schemas.microsoft.com/office/drawing/2014/main" id="{F1C83037-CFE2-7E42-B33C-13AA7A5701B6}"/>
              </a:ext>
            </a:extLst>
          </p:cNvPr>
          <p:cNvSpPr/>
          <p:nvPr/>
        </p:nvSpPr>
        <p:spPr>
          <a:xfrm>
            <a:off x="1654140" y="3563254"/>
            <a:ext cx="8661114" cy="792781"/>
          </a:xfrm>
          <a:prstGeom prst="rect">
            <a:avLst/>
          </a:prstGeom>
        </p:spPr>
        <p:txBody>
          <a:bodyPr wrap="square">
            <a:spAutoFit/>
          </a:bodyPr>
          <a:lstStyle/>
          <a:p>
            <a:pPr marL="285750" indent="-285750" algn="just">
              <a:lnSpc>
                <a:spcPct val="150000"/>
              </a:lnSpc>
              <a:spcAft>
                <a:spcPts val="600"/>
              </a:spcAft>
              <a:buFont typeface="Arial" panose="020B0604020202020204" pitchFamily="34" charset="0"/>
              <a:buChar char="•"/>
            </a:pPr>
            <a:r>
              <a:rPr lang="en-GB" sz="1600" dirty="0">
                <a:solidFill>
                  <a:srgbClr val="FF0000"/>
                </a:solidFill>
              </a:rPr>
              <a:t>Contrastive Loss (CL) objective is designed to maximize the difference between the representation of the matched audio-caption pair and those from the negative pairs</a:t>
            </a:r>
          </a:p>
        </p:txBody>
      </p:sp>
      <p:pic>
        <p:nvPicPr>
          <p:cNvPr id="13" name="Picture 12">
            <a:extLst>
              <a:ext uri="{FF2B5EF4-FFF2-40B4-BE49-F238E27FC236}">
                <a16:creationId xmlns:a16="http://schemas.microsoft.com/office/drawing/2014/main" id="{A05E6AF5-EFA3-7043-8A91-EEB3DA208BA8}"/>
              </a:ext>
            </a:extLst>
          </p:cNvPr>
          <p:cNvPicPr>
            <a:picLocks noChangeAspect="1"/>
          </p:cNvPicPr>
          <p:nvPr/>
        </p:nvPicPr>
        <p:blipFill>
          <a:blip r:embed="rId4"/>
          <a:stretch>
            <a:fillRect/>
          </a:stretch>
        </p:blipFill>
        <p:spPr>
          <a:xfrm>
            <a:off x="1448353" y="4604124"/>
            <a:ext cx="8866901" cy="1871725"/>
          </a:xfrm>
          <a:prstGeom prst="rect">
            <a:avLst/>
          </a:prstGeom>
        </p:spPr>
      </p:pic>
    </p:spTree>
    <p:extLst>
      <p:ext uri="{BB962C8B-B14F-4D97-AF65-F5344CB8AC3E}">
        <p14:creationId xmlns:p14="http://schemas.microsoft.com/office/powerpoint/2010/main" val="37389211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D9F6724-1773-3F4A-BF4F-8D3220668BE0}"/>
              </a:ext>
            </a:extLst>
          </p:cNvPr>
          <p:cNvSpPr>
            <a:spLocks noGrp="1"/>
          </p:cNvSpPr>
          <p:nvPr>
            <p:ph type="sldNum" sz="quarter" idx="12"/>
          </p:nvPr>
        </p:nvSpPr>
        <p:spPr/>
        <p:txBody>
          <a:bodyPr/>
          <a:lstStyle/>
          <a:p>
            <a:fld id="{B82ABAA4-5EBE-4E82-8762-4025E75A148F}" type="slidenum">
              <a:rPr lang="en-GB" smtClean="0"/>
              <a:t>18</a:t>
            </a:fld>
            <a:endParaRPr lang="en-GB" dirty="0"/>
          </a:p>
        </p:txBody>
      </p:sp>
      <p:pic>
        <p:nvPicPr>
          <p:cNvPr id="6" name="Picture 5">
            <a:extLst>
              <a:ext uri="{FF2B5EF4-FFF2-40B4-BE49-F238E27FC236}">
                <a16:creationId xmlns:a16="http://schemas.microsoft.com/office/drawing/2014/main" id="{0D9CCD0A-EE12-4840-A4B6-5A18D4C7CE9A}"/>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10887" y="108546"/>
            <a:ext cx="1460410" cy="470731"/>
          </a:xfrm>
          <a:prstGeom prst="rect">
            <a:avLst/>
          </a:prstGeom>
        </p:spPr>
      </p:pic>
      <p:sp>
        <p:nvSpPr>
          <p:cNvPr id="12" name="Title 1">
            <a:extLst>
              <a:ext uri="{FF2B5EF4-FFF2-40B4-BE49-F238E27FC236}">
                <a16:creationId xmlns:a16="http://schemas.microsoft.com/office/drawing/2014/main" id="{CCDCE4FD-910B-024A-9526-072C247BDB61}"/>
              </a:ext>
            </a:extLst>
          </p:cNvPr>
          <p:cNvSpPr>
            <a:spLocks noGrp="1"/>
          </p:cNvSpPr>
          <p:nvPr>
            <p:ph type="title"/>
          </p:nvPr>
        </p:nvSpPr>
        <p:spPr>
          <a:xfrm>
            <a:off x="900221" y="108546"/>
            <a:ext cx="6291460" cy="883920"/>
          </a:xfrm>
        </p:spPr>
        <p:txBody>
          <a:bodyPr>
            <a:normAutofit/>
          </a:bodyPr>
          <a:lstStyle/>
          <a:p>
            <a:r>
              <a:rPr lang="en-US" sz="2800" dirty="0">
                <a:solidFill>
                  <a:srgbClr val="0070C0"/>
                </a:solidFill>
              </a:rPr>
              <a:t>CL4AC: System Architecture</a:t>
            </a:r>
            <a:endParaRPr lang="x-none" sz="2800" dirty="0">
              <a:solidFill>
                <a:srgbClr val="0070C0"/>
              </a:solidFill>
            </a:endParaRPr>
          </a:p>
        </p:txBody>
      </p:sp>
      <p:sp>
        <p:nvSpPr>
          <p:cNvPr id="7" name="TextBox 6">
            <a:extLst>
              <a:ext uri="{FF2B5EF4-FFF2-40B4-BE49-F238E27FC236}">
                <a16:creationId xmlns:a16="http://schemas.microsoft.com/office/drawing/2014/main" id="{250F9397-F279-6745-9DE9-47B196277845}"/>
              </a:ext>
            </a:extLst>
          </p:cNvPr>
          <p:cNvSpPr txBox="1"/>
          <p:nvPr/>
        </p:nvSpPr>
        <p:spPr>
          <a:xfrm>
            <a:off x="992689" y="1342145"/>
            <a:ext cx="8388056" cy="1631216"/>
          </a:xfrm>
          <a:prstGeom prst="rect">
            <a:avLst/>
          </a:prstGeom>
          <a:noFill/>
        </p:spPr>
        <p:txBody>
          <a:bodyPr wrap="square" rtlCol="0">
            <a:spAutoFit/>
          </a:bodyPr>
          <a:lstStyle/>
          <a:p>
            <a:pPr marL="285750" indent="-285750" algn="just">
              <a:spcAft>
                <a:spcPts val="1200"/>
              </a:spcAft>
              <a:buFont typeface="Arial" panose="020B0604020202020204" pitchFamily="34" charset="0"/>
              <a:buChar char="•"/>
            </a:pPr>
            <a:r>
              <a:rPr lang="en-GB" sz="2000" dirty="0"/>
              <a:t>Baseline system – CNN (PANNs) encoder and Transformer decoder</a:t>
            </a:r>
          </a:p>
          <a:p>
            <a:pPr marL="285750" indent="-285750" algn="just">
              <a:spcAft>
                <a:spcPts val="1200"/>
              </a:spcAft>
              <a:buFont typeface="Arial" panose="020B0604020202020204" pitchFamily="34" charset="0"/>
              <a:buChar char="•"/>
            </a:pPr>
            <a:r>
              <a:rPr lang="en-GB" sz="2000" dirty="0"/>
              <a:t>Use the </a:t>
            </a:r>
            <a:r>
              <a:rPr lang="en-GB" sz="2000" dirty="0">
                <a:solidFill>
                  <a:srgbClr val="FF0000"/>
                </a:solidFill>
              </a:rPr>
              <a:t>last vector in the audio-text representation </a:t>
            </a:r>
            <a:r>
              <a:rPr lang="en-GB" sz="2000" dirty="0"/>
              <a:t>to predict whether the input audio and caption are paired (y=0) or not (y=1)</a:t>
            </a:r>
          </a:p>
          <a:p>
            <a:pPr marL="285750" indent="-285750" algn="just">
              <a:spcAft>
                <a:spcPts val="1200"/>
              </a:spcAft>
              <a:buFont typeface="Arial" panose="020B0604020202020204" pitchFamily="34" charset="0"/>
              <a:buChar char="•"/>
            </a:pPr>
            <a:r>
              <a:rPr lang="en-GB" sz="2000" dirty="0"/>
              <a:t>Training objective: Loss</a:t>
            </a:r>
            <a:r>
              <a:rPr lang="en-GB" sz="2000" baseline="-25000" dirty="0"/>
              <a:t>training</a:t>
            </a:r>
            <a:r>
              <a:rPr lang="en-GB" sz="2000" dirty="0"/>
              <a:t> = (1 - y) Loss</a:t>
            </a:r>
            <a:r>
              <a:rPr lang="en-GB" sz="2000" baseline="-25000" dirty="0"/>
              <a:t>CE</a:t>
            </a:r>
            <a:r>
              <a:rPr lang="en-GB" sz="2000" dirty="0"/>
              <a:t> + Loss</a:t>
            </a:r>
            <a:r>
              <a:rPr lang="en-GB" sz="2000" baseline="-25000" dirty="0"/>
              <a:t>CL</a:t>
            </a:r>
            <a:endParaRPr lang="x-none" sz="2000" baseline="-25000" dirty="0"/>
          </a:p>
        </p:txBody>
      </p:sp>
      <p:pic>
        <p:nvPicPr>
          <p:cNvPr id="8" name="Picture 7">
            <a:extLst>
              <a:ext uri="{FF2B5EF4-FFF2-40B4-BE49-F238E27FC236}">
                <a16:creationId xmlns:a16="http://schemas.microsoft.com/office/drawing/2014/main" id="{BF01FD46-9966-9743-AEF3-B91B56C9457D}"/>
              </a:ext>
            </a:extLst>
          </p:cNvPr>
          <p:cNvPicPr>
            <a:picLocks noChangeAspect="1"/>
          </p:cNvPicPr>
          <p:nvPr/>
        </p:nvPicPr>
        <p:blipFill>
          <a:blip r:embed="rId3"/>
          <a:stretch>
            <a:fillRect/>
          </a:stretch>
        </p:blipFill>
        <p:spPr>
          <a:xfrm>
            <a:off x="887505" y="3429000"/>
            <a:ext cx="9804860" cy="2511520"/>
          </a:xfrm>
          <a:prstGeom prst="rect">
            <a:avLst/>
          </a:prstGeom>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5855" y="2865223"/>
            <a:ext cx="2851101" cy="563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9334" y="2427009"/>
            <a:ext cx="3739977" cy="378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E73D4DC7-5858-2A6A-CFE5-9BC469FB44B6}"/>
              </a:ext>
            </a:extLst>
          </p:cNvPr>
          <p:cNvSpPr txBox="1"/>
          <p:nvPr/>
        </p:nvSpPr>
        <p:spPr>
          <a:xfrm>
            <a:off x="1184510" y="6102212"/>
            <a:ext cx="9507855" cy="461665"/>
          </a:xfrm>
          <a:prstGeom prst="rect">
            <a:avLst/>
          </a:prstGeom>
          <a:noFill/>
        </p:spPr>
        <p:txBody>
          <a:bodyPr wrap="square">
            <a:spAutoFit/>
          </a:bodyPr>
          <a:lstStyle/>
          <a:p>
            <a:r>
              <a:rPr lang="en-GB" sz="1200" b="0" i="0" dirty="0">
                <a:solidFill>
                  <a:srgbClr val="413839"/>
                </a:solidFill>
                <a:effectLst/>
                <a:latin typeface="Times New Roman" panose="02020603050405020304" pitchFamily="18" charset="0"/>
              </a:rPr>
              <a:t>X. Liu, Q. Huang, X. Mei, T. Ko, H. Tang, M.D. Plumbley, and W. Wang, "CL4AC: A Contrastive Loss for Audio Captioning", in </a:t>
            </a:r>
            <a:r>
              <a:rPr lang="en-GB" sz="1200" b="0" i="1" dirty="0">
                <a:solidFill>
                  <a:srgbClr val="413839"/>
                </a:solidFill>
                <a:effectLst/>
                <a:latin typeface="Times New Roman" panose="02020603050405020304" pitchFamily="18" charset="0"/>
              </a:rPr>
              <a:t>Proceedings of the Detection and Classification of Acoustic Scenes and Events 2021 Workshop</a:t>
            </a:r>
            <a:r>
              <a:rPr lang="en-GB" sz="1200" b="0" i="0" dirty="0">
                <a:solidFill>
                  <a:srgbClr val="413839"/>
                </a:solidFill>
                <a:effectLst/>
                <a:latin typeface="Times New Roman" panose="02020603050405020304" pitchFamily="18" charset="0"/>
              </a:rPr>
              <a:t> (DCASE 2021).</a:t>
            </a:r>
            <a:endParaRPr lang="en-GB" sz="1200" dirty="0"/>
          </a:p>
        </p:txBody>
      </p:sp>
    </p:spTree>
    <p:extLst>
      <p:ext uri="{BB962C8B-B14F-4D97-AF65-F5344CB8AC3E}">
        <p14:creationId xmlns:p14="http://schemas.microsoft.com/office/powerpoint/2010/main" val="41644479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7156BAF-911A-564E-AA92-43912EF2F813}"/>
              </a:ext>
            </a:extLst>
          </p:cNvPr>
          <p:cNvSpPr>
            <a:spLocks noGrp="1"/>
          </p:cNvSpPr>
          <p:nvPr>
            <p:ph type="sldNum" sz="quarter" idx="12"/>
          </p:nvPr>
        </p:nvSpPr>
        <p:spPr/>
        <p:txBody>
          <a:bodyPr/>
          <a:lstStyle/>
          <a:p>
            <a:fld id="{B82ABAA4-5EBE-4E82-8762-4025E75A148F}" type="slidenum">
              <a:rPr lang="en-GB" smtClean="0"/>
              <a:t>19</a:t>
            </a:fld>
            <a:endParaRPr lang="en-GB" dirty="0"/>
          </a:p>
        </p:txBody>
      </p:sp>
      <p:sp>
        <p:nvSpPr>
          <p:cNvPr id="6" name="Title 1">
            <a:extLst>
              <a:ext uri="{FF2B5EF4-FFF2-40B4-BE49-F238E27FC236}">
                <a16:creationId xmlns:a16="http://schemas.microsoft.com/office/drawing/2014/main" id="{75A8064D-8CE4-A047-9B6C-BEC1BA3109E0}"/>
              </a:ext>
            </a:extLst>
          </p:cNvPr>
          <p:cNvSpPr>
            <a:spLocks noGrp="1"/>
          </p:cNvSpPr>
          <p:nvPr>
            <p:ph type="title"/>
          </p:nvPr>
        </p:nvSpPr>
        <p:spPr>
          <a:xfrm>
            <a:off x="882279" y="136196"/>
            <a:ext cx="6768980" cy="782320"/>
          </a:xfrm>
        </p:spPr>
        <p:txBody>
          <a:bodyPr>
            <a:normAutofit/>
          </a:bodyPr>
          <a:lstStyle/>
          <a:p>
            <a:r>
              <a:rPr lang="x-none" dirty="0">
                <a:solidFill>
                  <a:srgbClr val="0070C0"/>
                </a:solidFill>
              </a:rPr>
              <a:t>Audio Captioning Transformer</a:t>
            </a:r>
          </a:p>
        </p:txBody>
      </p:sp>
      <p:pic>
        <p:nvPicPr>
          <p:cNvPr id="7" name="Picture 6">
            <a:extLst>
              <a:ext uri="{FF2B5EF4-FFF2-40B4-BE49-F238E27FC236}">
                <a16:creationId xmlns:a16="http://schemas.microsoft.com/office/drawing/2014/main" id="{60420FA4-A705-B649-A2CB-3D497D801953}"/>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9161" y="134921"/>
            <a:ext cx="1416234" cy="470731"/>
          </a:xfrm>
          <a:prstGeom prst="rect">
            <a:avLst/>
          </a:prstGeom>
        </p:spPr>
      </p:pic>
      <p:sp>
        <p:nvSpPr>
          <p:cNvPr id="9" name="Content Placeholder 2">
            <a:extLst>
              <a:ext uri="{FF2B5EF4-FFF2-40B4-BE49-F238E27FC236}">
                <a16:creationId xmlns:a16="http://schemas.microsoft.com/office/drawing/2014/main" id="{B6F0EFC1-24DE-A445-9F90-1E047039A550}"/>
              </a:ext>
            </a:extLst>
          </p:cNvPr>
          <p:cNvSpPr>
            <a:spLocks noGrp="1"/>
          </p:cNvSpPr>
          <p:nvPr>
            <p:ph idx="1"/>
          </p:nvPr>
        </p:nvSpPr>
        <p:spPr>
          <a:xfrm>
            <a:off x="1011086" y="1468210"/>
            <a:ext cx="4934209" cy="5432023"/>
          </a:xfrm>
        </p:spPr>
        <p:txBody>
          <a:bodyPr>
            <a:normAutofit lnSpcReduction="10000"/>
          </a:bodyPr>
          <a:lstStyle/>
          <a:p>
            <a:pPr algn="just">
              <a:buFont typeface="Wingdings" pitchFamily="2" charset="2"/>
              <a:buChar char="§"/>
            </a:pPr>
            <a:r>
              <a:rPr lang="en-US" sz="1400" dirty="0">
                <a:solidFill>
                  <a:schemeClr val="tx1"/>
                </a:solidFill>
              </a:rPr>
              <a:t> </a:t>
            </a:r>
            <a:r>
              <a:rPr lang="en-US" dirty="0">
                <a:solidFill>
                  <a:schemeClr val="tx1"/>
                </a:solidFill>
              </a:rPr>
              <a:t>Motivation</a:t>
            </a:r>
          </a:p>
          <a:p>
            <a:pPr lvl="1" algn="just">
              <a:buFont typeface="Wingdings" pitchFamily="2" charset="2"/>
              <a:buChar char="§"/>
            </a:pPr>
            <a:r>
              <a:rPr lang="en-US" sz="1400" dirty="0">
                <a:solidFill>
                  <a:schemeClr val="tx1"/>
                </a:solidFill>
              </a:rPr>
              <a:t>CNN encoders can be limited at modeling temporal information for time series signals (audio)</a:t>
            </a:r>
          </a:p>
          <a:p>
            <a:pPr lvl="1" algn="just">
              <a:buFont typeface="Wingdings" pitchFamily="2" charset="2"/>
              <a:buChar char="§"/>
            </a:pPr>
            <a:r>
              <a:rPr lang="en-US" sz="1400" dirty="0">
                <a:solidFill>
                  <a:schemeClr val="tx1"/>
                </a:solidFill>
              </a:rPr>
              <a:t>RNN encoders can be limited at modeling long-range dependencies between time frames</a:t>
            </a:r>
            <a:endParaRPr lang="x-none" sz="1400" dirty="0">
              <a:solidFill>
                <a:schemeClr val="tx1"/>
              </a:solidFill>
            </a:endParaRPr>
          </a:p>
          <a:p>
            <a:pPr lvl="1" algn="just">
              <a:buFont typeface="Wingdings" pitchFamily="2" charset="2"/>
              <a:buChar char="§"/>
            </a:pPr>
            <a:r>
              <a:rPr lang="x-none" sz="1400" dirty="0">
                <a:solidFill>
                  <a:schemeClr val="tx1"/>
                </a:solidFill>
              </a:rPr>
              <a:t>Transformer shows powerful ability at modeling sequence data in NLP tasks</a:t>
            </a:r>
          </a:p>
          <a:p>
            <a:pPr algn="just">
              <a:buFont typeface="Wingdings" pitchFamily="2" charset="2"/>
              <a:buChar char="§"/>
            </a:pPr>
            <a:r>
              <a:rPr lang="x-none" sz="1400" dirty="0">
                <a:solidFill>
                  <a:schemeClr val="tx1"/>
                </a:solidFill>
              </a:rPr>
              <a:t> </a:t>
            </a:r>
            <a:r>
              <a:rPr lang="x-none" sz="1600" dirty="0">
                <a:solidFill>
                  <a:schemeClr val="tx1"/>
                </a:solidFill>
              </a:rPr>
              <a:t>We propose </a:t>
            </a:r>
            <a:r>
              <a:rPr lang="x-none" sz="1600" b="1" dirty="0">
                <a:solidFill>
                  <a:schemeClr val="tx1"/>
                </a:solidFill>
              </a:rPr>
              <a:t>Audio Captioning Transformer </a:t>
            </a:r>
            <a:r>
              <a:rPr lang="x-none" sz="1600" dirty="0">
                <a:solidFill>
                  <a:schemeClr val="tx1"/>
                </a:solidFill>
              </a:rPr>
              <a:t>(ACT), a full Transformer network to overcome the problems in existing methods</a:t>
            </a:r>
            <a:r>
              <a:rPr lang="en-US" sz="1600" dirty="0">
                <a:solidFill>
                  <a:schemeClr val="tx1"/>
                </a:solidFill>
              </a:rPr>
              <a:t>.</a:t>
            </a:r>
            <a:endParaRPr lang="x-none" sz="1600" dirty="0">
              <a:solidFill>
                <a:schemeClr val="tx1"/>
              </a:solidFill>
            </a:endParaRPr>
          </a:p>
          <a:p>
            <a:pPr algn="just">
              <a:buFont typeface="Wingdings" pitchFamily="2" charset="2"/>
              <a:buChar char="§"/>
            </a:pPr>
            <a:r>
              <a:rPr lang="en-US" sz="1600" dirty="0">
                <a:solidFill>
                  <a:schemeClr val="tx1"/>
                </a:solidFill>
              </a:rPr>
              <a:t> </a:t>
            </a:r>
            <a:r>
              <a:rPr lang="x-none" sz="1600" dirty="0">
                <a:solidFill>
                  <a:schemeClr val="tx1"/>
                </a:solidFill>
              </a:rPr>
              <a:t>ACT encoder has a better ability </a:t>
            </a:r>
            <a:r>
              <a:rPr lang="en-US" sz="1600" dirty="0">
                <a:solidFill>
                  <a:schemeClr val="tx1"/>
                </a:solidFill>
              </a:rPr>
              <a:t>to model the global   information within an audio signal as well as capture temporal relationships between audio events.</a:t>
            </a:r>
            <a:endParaRPr lang="x-none" sz="1600" dirty="0">
              <a:solidFill>
                <a:schemeClr val="tx1"/>
              </a:solidFill>
            </a:endParaRPr>
          </a:p>
          <a:p>
            <a:pPr algn="just">
              <a:buFont typeface="Wingdings" pitchFamily="2" charset="2"/>
              <a:buChar char="§"/>
            </a:pPr>
            <a:r>
              <a:rPr lang="x-none" sz="1400" dirty="0">
                <a:solidFill>
                  <a:schemeClr val="tx1"/>
                </a:solidFill>
              </a:rPr>
              <a:t> </a:t>
            </a:r>
            <a:r>
              <a:rPr lang="x-none" sz="1600" dirty="0">
                <a:solidFill>
                  <a:schemeClr val="tx1"/>
                </a:solidFill>
              </a:rPr>
              <a:t>ACT encoder follows the settings in ViT containing </a:t>
            </a:r>
            <a:r>
              <a:rPr lang="en-US" sz="1600" dirty="0">
                <a:solidFill>
                  <a:schemeClr val="tx1"/>
                </a:solidFill>
              </a:rPr>
              <a:t>12 encoder blocks and 12 heads with an embedding dimension of 768.</a:t>
            </a:r>
          </a:p>
          <a:p>
            <a:pPr algn="just">
              <a:buFont typeface="Wingdings" pitchFamily="2" charset="2"/>
              <a:buChar char="§"/>
            </a:pPr>
            <a:r>
              <a:rPr lang="en-US" sz="1600" dirty="0">
                <a:solidFill>
                  <a:schemeClr val="tx1"/>
                </a:solidFill>
              </a:rPr>
              <a:t> We perform experiments with 3 different decoder settings (</a:t>
            </a:r>
            <a:r>
              <a:rPr lang="en-US" altLang="zh-CN" sz="1600" dirty="0">
                <a:solidFill>
                  <a:schemeClr val="tx1"/>
                </a:solidFill>
              </a:rPr>
              <a:t>#</a:t>
            </a:r>
            <a:r>
              <a:rPr lang="zh-CN" altLang="en-US" sz="1600" dirty="0">
                <a:solidFill>
                  <a:schemeClr val="tx1"/>
                </a:solidFill>
              </a:rPr>
              <a:t> </a:t>
            </a:r>
            <a:r>
              <a:rPr lang="en-US" altLang="zh-CN" sz="1600" dirty="0">
                <a:solidFill>
                  <a:schemeClr val="tx1"/>
                </a:solidFill>
              </a:rPr>
              <a:t>of layers, heads</a:t>
            </a:r>
            <a:r>
              <a:rPr lang="en-US" sz="1600" dirty="0">
                <a:solidFill>
                  <a:schemeClr val="tx1"/>
                </a:solidFill>
              </a:rPr>
              <a:t>).</a:t>
            </a:r>
          </a:p>
          <a:p>
            <a:pPr algn="just">
              <a:buFont typeface="Wingdings" pitchFamily="2" charset="2"/>
              <a:buChar char="§"/>
            </a:pPr>
            <a:endParaRPr lang="en-US" sz="1400" dirty="0">
              <a:solidFill>
                <a:schemeClr val="tx1"/>
              </a:solidFill>
            </a:endParaRPr>
          </a:p>
          <a:p>
            <a:pPr lvl="1">
              <a:buFont typeface="Wingdings" pitchFamily="2" charset="2"/>
              <a:buChar char="§"/>
            </a:pPr>
            <a:endParaRPr lang="x-none" sz="1400" dirty="0">
              <a:solidFill>
                <a:schemeClr val="tx1"/>
              </a:solidFill>
            </a:endParaRPr>
          </a:p>
        </p:txBody>
      </p:sp>
      <p:sp>
        <p:nvSpPr>
          <p:cNvPr id="10" name="Google Shape;5746;p65">
            <a:extLst>
              <a:ext uri="{FF2B5EF4-FFF2-40B4-BE49-F238E27FC236}">
                <a16:creationId xmlns:a16="http://schemas.microsoft.com/office/drawing/2014/main" id="{AB0E5436-DCFE-1448-AF07-0D8CA395E607}"/>
              </a:ext>
            </a:extLst>
          </p:cNvPr>
          <p:cNvSpPr/>
          <p:nvPr/>
        </p:nvSpPr>
        <p:spPr>
          <a:xfrm>
            <a:off x="6565970" y="2222820"/>
            <a:ext cx="1687793" cy="1610973"/>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EE270F5E-E38A-7649-A5DD-13CC069E30FA}"/>
              </a:ext>
            </a:extLst>
          </p:cNvPr>
          <p:cNvPicPr>
            <a:picLocks/>
          </p:cNvPicPr>
          <p:nvPr/>
        </p:nvPicPr>
        <p:blipFill>
          <a:blip r:embed="rId3"/>
          <a:stretch>
            <a:fillRect/>
          </a:stretch>
        </p:blipFill>
        <p:spPr>
          <a:xfrm>
            <a:off x="6232581" y="5308990"/>
            <a:ext cx="2250000" cy="360000"/>
          </a:xfrm>
          <a:prstGeom prst="rect">
            <a:avLst/>
          </a:prstGeom>
        </p:spPr>
      </p:pic>
      <p:sp>
        <p:nvSpPr>
          <p:cNvPr id="12" name="Rectangle 11">
            <a:extLst>
              <a:ext uri="{FF2B5EF4-FFF2-40B4-BE49-F238E27FC236}">
                <a16:creationId xmlns:a16="http://schemas.microsoft.com/office/drawing/2014/main" id="{A124AEDE-E57F-D941-A621-023385C425B2}"/>
              </a:ext>
            </a:extLst>
          </p:cNvPr>
          <p:cNvSpPr/>
          <p:nvPr/>
        </p:nvSpPr>
        <p:spPr>
          <a:xfrm>
            <a:off x="6285423" y="4696990"/>
            <a:ext cx="180000" cy="360000"/>
          </a:xfrm>
          <a:prstGeom prst="rect">
            <a:avLst/>
          </a:prstGeom>
          <a:blipFill dpi="0" rotWithShape="1">
            <a:blip r:embed="rId4"/>
            <a:srcRect/>
            <a:stretch>
              <a:fillRect l="-6692" r="-30149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3" name="Rectangle 12">
            <a:extLst>
              <a:ext uri="{FF2B5EF4-FFF2-40B4-BE49-F238E27FC236}">
                <a16:creationId xmlns:a16="http://schemas.microsoft.com/office/drawing/2014/main" id="{6E2498B7-0B61-DA4F-95F2-0E0DEA90EE1B}"/>
              </a:ext>
            </a:extLst>
          </p:cNvPr>
          <p:cNvSpPr/>
          <p:nvPr/>
        </p:nvSpPr>
        <p:spPr>
          <a:xfrm>
            <a:off x="6643260" y="4696990"/>
            <a:ext cx="180000" cy="360000"/>
          </a:xfrm>
          <a:prstGeom prst="rect">
            <a:avLst/>
          </a:prstGeom>
          <a:blipFill dpi="0" rotWithShape="1">
            <a:blip r:embed="rId4"/>
            <a:srcRect/>
            <a:stretch>
              <a:fillRect l="-40708" r="-26748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4" name="Rectangle 13">
            <a:extLst>
              <a:ext uri="{FF2B5EF4-FFF2-40B4-BE49-F238E27FC236}">
                <a16:creationId xmlns:a16="http://schemas.microsoft.com/office/drawing/2014/main" id="{A87E19E1-0B91-E34C-9204-936CB78C9E3F}"/>
              </a:ext>
            </a:extLst>
          </p:cNvPr>
          <p:cNvSpPr/>
          <p:nvPr/>
        </p:nvSpPr>
        <p:spPr>
          <a:xfrm>
            <a:off x="6999835" y="4696990"/>
            <a:ext cx="180000" cy="360000"/>
          </a:xfrm>
          <a:prstGeom prst="rect">
            <a:avLst/>
          </a:prstGeom>
          <a:blipFill dpi="0" rotWithShape="1">
            <a:blip r:embed="rId4"/>
            <a:srcRect/>
            <a:stretch>
              <a:fillRect l="-108740" r="-19944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5" name="Rectangle 14">
            <a:extLst>
              <a:ext uri="{FF2B5EF4-FFF2-40B4-BE49-F238E27FC236}">
                <a16:creationId xmlns:a16="http://schemas.microsoft.com/office/drawing/2014/main" id="{5E67F55B-3B67-1E43-9ABA-40E97214E376}"/>
              </a:ext>
            </a:extLst>
          </p:cNvPr>
          <p:cNvSpPr/>
          <p:nvPr/>
        </p:nvSpPr>
        <p:spPr>
          <a:xfrm>
            <a:off x="7356410" y="4696990"/>
            <a:ext cx="180000" cy="360000"/>
          </a:xfrm>
          <a:prstGeom prst="rect">
            <a:avLst/>
          </a:prstGeom>
          <a:blipFill dpi="0" rotWithShape="1">
            <a:blip r:embed="rId4"/>
            <a:srcRect/>
            <a:stretch>
              <a:fillRect l="-210787" r="-974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6" name="Rectangle 15">
            <a:extLst>
              <a:ext uri="{FF2B5EF4-FFF2-40B4-BE49-F238E27FC236}">
                <a16:creationId xmlns:a16="http://schemas.microsoft.com/office/drawing/2014/main" id="{0F0A2CC5-2960-4344-8182-6D59708D6326}"/>
              </a:ext>
            </a:extLst>
          </p:cNvPr>
          <p:cNvSpPr/>
          <p:nvPr/>
        </p:nvSpPr>
        <p:spPr>
          <a:xfrm>
            <a:off x="7712985" y="4696990"/>
            <a:ext cx="180000" cy="360000"/>
          </a:xfrm>
          <a:prstGeom prst="rect">
            <a:avLst/>
          </a:prstGeom>
          <a:blipFill dpi="0" rotWithShape="1">
            <a:blip r:embed="rId4"/>
            <a:srcRect/>
            <a:stretch>
              <a:fillRect l="-267480" r="-4070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7" name="Rectangle 16">
            <a:extLst>
              <a:ext uri="{FF2B5EF4-FFF2-40B4-BE49-F238E27FC236}">
                <a16:creationId xmlns:a16="http://schemas.microsoft.com/office/drawing/2014/main" id="{58303FB8-E1B2-104A-B5EB-70F1B50A3A97}"/>
              </a:ext>
            </a:extLst>
          </p:cNvPr>
          <p:cNvSpPr/>
          <p:nvPr/>
        </p:nvSpPr>
        <p:spPr>
          <a:xfrm>
            <a:off x="8069560" y="4696990"/>
            <a:ext cx="180000" cy="360000"/>
          </a:xfrm>
          <a:prstGeom prst="rect">
            <a:avLst/>
          </a:prstGeom>
          <a:blipFill dpi="0" rotWithShape="1">
            <a:blip r:embed="rId4"/>
            <a:srcRect/>
            <a:stretch>
              <a:fillRect l="-301496" r="-669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8" name="TextBox 17">
            <a:extLst>
              <a:ext uri="{FF2B5EF4-FFF2-40B4-BE49-F238E27FC236}">
                <a16:creationId xmlns:a16="http://schemas.microsoft.com/office/drawing/2014/main" id="{BF2551EF-D73E-FB40-B5D8-F8FB9CD1294B}"/>
              </a:ext>
            </a:extLst>
          </p:cNvPr>
          <p:cNvSpPr txBox="1"/>
          <p:nvPr/>
        </p:nvSpPr>
        <p:spPr>
          <a:xfrm>
            <a:off x="8261428" y="4696990"/>
            <a:ext cx="241300" cy="276999"/>
          </a:xfrm>
          <a:prstGeom prst="rect">
            <a:avLst/>
          </a:prstGeom>
          <a:noFill/>
        </p:spPr>
        <p:txBody>
          <a:bodyPr wrap="square" rtlCol="0">
            <a:spAutoFit/>
          </a:bodyPr>
          <a:lstStyle/>
          <a:p>
            <a:r>
              <a:rPr lang="en-US" sz="1200" dirty="0"/>
              <a:t>…</a:t>
            </a:r>
            <a:endParaRPr lang="x-none" sz="1200" dirty="0"/>
          </a:p>
        </p:txBody>
      </p:sp>
      <p:cxnSp>
        <p:nvCxnSpPr>
          <p:cNvPr id="19" name="Straight Arrow Connector 18">
            <a:extLst>
              <a:ext uri="{FF2B5EF4-FFF2-40B4-BE49-F238E27FC236}">
                <a16:creationId xmlns:a16="http://schemas.microsoft.com/office/drawing/2014/main" id="{5696B293-BD44-D64C-90B9-63DD67D07291}"/>
              </a:ext>
            </a:extLst>
          </p:cNvPr>
          <p:cNvCxnSpPr>
            <a:cxnSpLocks/>
          </p:cNvCxnSpPr>
          <p:nvPr/>
        </p:nvCxnSpPr>
        <p:spPr>
          <a:xfrm flipV="1">
            <a:off x="7357581" y="5185327"/>
            <a:ext cx="1" cy="11880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5F53149-D882-644C-8279-50BF3BA6AC15}"/>
              </a:ext>
            </a:extLst>
          </p:cNvPr>
          <p:cNvSpPr txBox="1"/>
          <p:nvPr/>
        </p:nvSpPr>
        <p:spPr>
          <a:xfrm>
            <a:off x="9437906" y="6066275"/>
            <a:ext cx="2004751" cy="215442"/>
          </a:xfrm>
          <a:prstGeom prst="rect">
            <a:avLst/>
          </a:prstGeom>
          <a:noFill/>
        </p:spPr>
        <p:txBody>
          <a:bodyPr wrap="square" rtlCol="0">
            <a:spAutoFit/>
          </a:bodyPr>
          <a:lstStyle/>
          <a:p>
            <a:r>
              <a:rPr lang="en-US" sz="800" dirty="0"/>
              <a:t>&lt;</a:t>
            </a:r>
            <a:r>
              <a:rPr lang="en-US" sz="800" dirty="0" err="1"/>
              <a:t>sos</a:t>
            </a:r>
            <a:r>
              <a:rPr lang="en-US" sz="800" dirty="0"/>
              <a:t>&gt; a woman talks nearby as water pours</a:t>
            </a:r>
            <a:endParaRPr lang="x-none" sz="800" dirty="0"/>
          </a:p>
        </p:txBody>
      </p:sp>
      <p:cxnSp>
        <p:nvCxnSpPr>
          <p:cNvPr id="21" name="Straight Arrow Connector 20">
            <a:extLst>
              <a:ext uri="{FF2B5EF4-FFF2-40B4-BE49-F238E27FC236}">
                <a16:creationId xmlns:a16="http://schemas.microsoft.com/office/drawing/2014/main" id="{1A1DAA65-932C-4E4E-9783-0AA74D1EAF99}"/>
              </a:ext>
            </a:extLst>
          </p:cNvPr>
          <p:cNvCxnSpPr>
            <a:cxnSpLocks/>
          </p:cNvCxnSpPr>
          <p:nvPr/>
        </p:nvCxnSpPr>
        <p:spPr>
          <a:xfrm flipV="1">
            <a:off x="7356408" y="4552990"/>
            <a:ext cx="1" cy="119101"/>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21">
            <a:extLst>
              <a:ext uri="{FF2B5EF4-FFF2-40B4-BE49-F238E27FC236}">
                <a16:creationId xmlns:a16="http://schemas.microsoft.com/office/drawing/2014/main" id="{13CE497F-B981-8A4F-936E-801AE1181030}"/>
              </a:ext>
            </a:extLst>
          </p:cNvPr>
          <p:cNvSpPr/>
          <p:nvPr/>
        </p:nvSpPr>
        <p:spPr>
          <a:xfrm>
            <a:off x="6287224" y="4251832"/>
            <a:ext cx="95250" cy="16510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dirty="0">
                <a:solidFill>
                  <a:schemeClr val="tx1"/>
                </a:solidFill>
              </a:rPr>
              <a:t>*</a:t>
            </a:r>
            <a:endParaRPr lang="x-none" sz="800" dirty="0">
              <a:solidFill>
                <a:schemeClr val="tx1"/>
              </a:solidFill>
            </a:endParaRPr>
          </a:p>
        </p:txBody>
      </p:sp>
      <p:sp>
        <p:nvSpPr>
          <p:cNvPr id="23" name="Rounded Rectangle 22">
            <a:extLst>
              <a:ext uri="{FF2B5EF4-FFF2-40B4-BE49-F238E27FC236}">
                <a16:creationId xmlns:a16="http://schemas.microsoft.com/office/drawing/2014/main" id="{864AE35E-8E22-5844-9ABE-8FB6AC8BDC9B}"/>
              </a:ext>
            </a:extLst>
          </p:cNvPr>
          <p:cNvSpPr/>
          <p:nvPr/>
        </p:nvSpPr>
        <p:spPr>
          <a:xfrm>
            <a:off x="6467611" y="4251832"/>
            <a:ext cx="95250" cy="16510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800" dirty="0">
              <a:solidFill>
                <a:schemeClr val="tx1"/>
              </a:solidFill>
            </a:endParaRPr>
          </a:p>
        </p:txBody>
      </p:sp>
      <p:sp>
        <p:nvSpPr>
          <p:cNvPr id="24" name="Rounded Rectangle 23">
            <a:extLst>
              <a:ext uri="{FF2B5EF4-FFF2-40B4-BE49-F238E27FC236}">
                <a16:creationId xmlns:a16="http://schemas.microsoft.com/office/drawing/2014/main" id="{B5C52372-1883-2D44-BFA5-02FEA128EF98}"/>
              </a:ext>
            </a:extLst>
          </p:cNvPr>
          <p:cNvSpPr/>
          <p:nvPr/>
        </p:nvSpPr>
        <p:spPr>
          <a:xfrm>
            <a:off x="6834995" y="4251832"/>
            <a:ext cx="95250" cy="16510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800" dirty="0">
              <a:solidFill>
                <a:schemeClr val="tx1"/>
              </a:solidFill>
            </a:endParaRPr>
          </a:p>
        </p:txBody>
      </p:sp>
      <p:sp>
        <p:nvSpPr>
          <p:cNvPr id="25" name="Rounded Rectangle 24">
            <a:extLst>
              <a:ext uri="{FF2B5EF4-FFF2-40B4-BE49-F238E27FC236}">
                <a16:creationId xmlns:a16="http://schemas.microsoft.com/office/drawing/2014/main" id="{1C0984FE-5573-FC4A-BF60-49C8C9EBF4CD}"/>
              </a:ext>
            </a:extLst>
          </p:cNvPr>
          <p:cNvSpPr/>
          <p:nvPr/>
        </p:nvSpPr>
        <p:spPr>
          <a:xfrm>
            <a:off x="7200792" y="4249300"/>
            <a:ext cx="95250" cy="16510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800" dirty="0">
              <a:solidFill>
                <a:schemeClr val="tx1"/>
              </a:solidFill>
            </a:endParaRPr>
          </a:p>
        </p:txBody>
      </p:sp>
      <p:sp>
        <p:nvSpPr>
          <p:cNvPr id="26" name="Rounded Rectangle 25">
            <a:extLst>
              <a:ext uri="{FF2B5EF4-FFF2-40B4-BE49-F238E27FC236}">
                <a16:creationId xmlns:a16="http://schemas.microsoft.com/office/drawing/2014/main" id="{DC90B7A2-21E1-6D45-B7D3-01F0E87BB6FA}"/>
              </a:ext>
            </a:extLst>
          </p:cNvPr>
          <p:cNvSpPr/>
          <p:nvPr/>
        </p:nvSpPr>
        <p:spPr>
          <a:xfrm>
            <a:off x="7386570" y="4249300"/>
            <a:ext cx="95250" cy="16510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800" dirty="0">
              <a:solidFill>
                <a:schemeClr val="tx1"/>
              </a:solidFill>
            </a:endParaRPr>
          </a:p>
        </p:txBody>
      </p:sp>
      <p:sp>
        <p:nvSpPr>
          <p:cNvPr id="27" name="Rounded Rectangle 26">
            <a:extLst>
              <a:ext uri="{FF2B5EF4-FFF2-40B4-BE49-F238E27FC236}">
                <a16:creationId xmlns:a16="http://schemas.microsoft.com/office/drawing/2014/main" id="{6A0FC53B-933C-7F4A-86FE-AC2A67D98F79}"/>
              </a:ext>
            </a:extLst>
          </p:cNvPr>
          <p:cNvSpPr/>
          <p:nvPr/>
        </p:nvSpPr>
        <p:spPr>
          <a:xfrm>
            <a:off x="7753283" y="4248379"/>
            <a:ext cx="95250" cy="16510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800" dirty="0">
              <a:solidFill>
                <a:schemeClr val="tx1"/>
              </a:solidFill>
            </a:endParaRPr>
          </a:p>
        </p:txBody>
      </p:sp>
      <p:sp>
        <p:nvSpPr>
          <p:cNvPr id="28" name="Rounded Rectangle 27">
            <a:extLst>
              <a:ext uri="{FF2B5EF4-FFF2-40B4-BE49-F238E27FC236}">
                <a16:creationId xmlns:a16="http://schemas.microsoft.com/office/drawing/2014/main" id="{CF57E927-BF61-8442-A52C-681988943A9E}"/>
              </a:ext>
            </a:extLst>
          </p:cNvPr>
          <p:cNvSpPr/>
          <p:nvPr/>
        </p:nvSpPr>
        <p:spPr>
          <a:xfrm>
            <a:off x="8116188" y="4245391"/>
            <a:ext cx="95250" cy="16510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800" dirty="0">
              <a:solidFill>
                <a:schemeClr val="tx1"/>
              </a:solidFill>
            </a:endParaRPr>
          </a:p>
        </p:txBody>
      </p:sp>
      <p:cxnSp>
        <p:nvCxnSpPr>
          <p:cNvPr id="29" name="Straight Arrow Connector 28">
            <a:extLst>
              <a:ext uri="{FF2B5EF4-FFF2-40B4-BE49-F238E27FC236}">
                <a16:creationId xmlns:a16="http://schemas.microsoft.com/office/drawing/2014/main" id="{504410BC-7DF2-FF4B-BD96-3DD40CD739B4}"/>
              </a:ext>
            </a:extLst>
          </p:cNvPr>
          <p:cNvCxnSpPr>
            <a:cxnSpLocks/>
          </p:cNvCxnSpPr>
          <p:nvPr/>
        </p:nvCxnSpPr>
        <p:spPr>
          <a:xfrm flipH="1" flipV="1">
            <a:off x="7375284" y="3780112"/>
            <a:ext cx="0" cy="148736"/>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Google Shape;5746;p65">
            <a:extLst>
              <a:ext uri="{FF2B5EF4-FFF2-40B4-BE49-F238E27FC236}">
                <a16:creationId xmlns:a16="http://schemas.microsoft.com/office/drawing/2014/main" id="{7764A76C-0957-ED41-BE66-FEA9108D66CE}"/>
              </a:ext>
            </a:extLst>
          </p:cNvPr>
          <p:cNvSpPr/>
          <p:nvPr/>
        </p:nvSpPr>
        <p:spPr>
          <a:xfrm>
            <a:off x="9614344" y="2600733"/>
            <a:ext cx="1875217" cy="2667036"/>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dirty="0">
              <a:latin typeface="Times New Roman" panose="02020603050405020304" pitchFamily="18" charset="0"/>
              <a:cs typeface="Times New Roman" panose="02020603050405020304" pitchFamily="18" charset="0"/>
            </a:endParaRPr>
          </a:p>
        </p:txBody>
      </p:sp>
      <p:cxnSp>
        <p:nvCxnSpPr>
          <p:cNvPr id="31" name="Google Shape;5780;p65">
            <a:extLst>
              <a:ext uri="{FF2B5EF4-FFF2-40B4-BE49-F238E27FC236}">
                <a16:creationId xmlns:a16="http://schemas.microsoft.com/office/drawing/2014/main" id="{938C6E5A-5C60-084A-BA7A-A2AF4B0E22D9}"/>
              </a:ext>
            </a:extLst>
          </p:cNvPr>
          <p:cNvCxnSpPr>
            <a:cxnSpLocks/>
            <a:stCxn id="32" idx="0"/>
            <a:endCxn id="35" idx="3"/>
          </p:cNvCxnSpPr>
          <p:nvPr/>
        </p:nvCxnSpPr>
        <p:spPr>
          <a:xfrm rot="5400000" flipH="1" flipV="1">
            <a:off x="10189674" y="4688660"/>
            <a:ext cx="1006102" cy="486000"/>
          </a:xfrm>
          <a:prstGeom prst="bentConnector4">
            <a:avLst>
              <a:gd name="adj1" fmla="val 9656"/>
              <a:gd name="adj2" fmla="val 147037"/>
            </a:avLst>
          </a:prstGeom>
          <a:noFill/>
          <a:ln w="9525" cap="flat" cmpd="sng">
            <a:solidFill>
              <a:schemeClr val="tx1"/>
            </a:solidFill>
            <a:prstDash val="solid"/>
            <a:round/>
            <a:headEnd type="none" w="med" len="med"/>
            <a:tailEnd type="triangle" w="med" len="med"/>
          </a:ln>
        </p:spPr>
      </p:cxnSp>
      <p:sp>
        <p:nvSpPr>
          <p:cNvPr id="32" name="Google Shape;5778;p65">
            <a:extLst>
              <a:ext uri="{FF2B5EF4-FFF2-40B4-BE49-F238E27FC236}">
                <a16:creationId xmlns:a16="http://schemas.microsoft.com/office/drawing/2014/main" id="{3BDC6C98-8154-6F4B-89BE-06617F56EC35}"/>
              </a:ext>
            </a:extLst>
          </p:cNvPr>
          <p:cNvSpPr/>
          <p:nvPr/>
        </p:nvSpPr>
        <p:spPr>
          <a:xfrm flipH="1">
            <a:off x="10346054" y="5434711"/>
            <a:ext cx="207342" cy="194552"/>
          </a:xfrm>
          <a:prstGeom prst="ellipse">
            <a:avLst/>
          </a:pr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1000">
              <a:solidFill>
                <a:srgbClr val="666666"/>
              </a:solidFill>
              <a:latin typeface="Times New Roman" panose="02020603050405020304" pitchFamily="18" charset="0"/>
              <a:cs typeface="Times New Roman" panose="02020603050405020304" pitchFamily="18" charset="0"/>
            </a:endParaRPr>
          </a:p>
        </p:txBody>
      </p:sp>
      <p:cxnSp>
        <p:nvCxnSpPr>
          <p:cNvPr id="33" name="Straight Connector 32">
            <a:extLst>
              <a:ext uri="{FF2B5EF4-FFF2-40B4-BE49-F238E27FC236}">
                <a16:creationId xmlns:a16="http://schemas.microsoft.com/office/drawing/2014/main" id="{A1A54D2E-6714-484A-8475-D579D0DF0EE2}"/>
              </a:ext>
            </a:extLst>
          </p:cNvPr>
          <p:cNvCxnSpPr>
            <a:cxnSpLocks/>
            <a:stCxn id="32" idx="2"/>
          </p:cNvCxnSpPr>
          <p:nvPr/>
        </p:nvCxnSpPr>
        <p:spPr>
          <a:xfrm>
            <a:off x="10553396" y="5531987"/>
            <a:ext cx="93805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Rounded Rectangle 33">
            <a:extLst>
              <a:ext uri="{FF2B5EF4-FFF2-40B4-BE49-F238E27FC236}">
                <a16:creationId xmlns:a16="http://schemas.microsoft.com/office/drawing/2014/main" id="{A1A9C0FB-135B-CE47-BA7E-C045EBFE651C}"/>
              </a:ext>
            </a:extLst>
          </p:cNvPr>
          <p:cNvSpPr/>
          <p:nvPr/>
        </p:nvSpPr>
        <p:spPr>
          <a:xfrm>
            <a:off x="9963725" y="4603176"/>
            <a:ext cx="972000" cy="576000"/>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000" dirty="0">
                <a:solidFill>
                  <a:schemeClr val="tx1"/>
                </a:solidFill>
                <a:latin typeface="Times New Roman" panose="02020603050405020304" pitchFamily="18" charset="0"/>
                <a:cs typeface="Times New Roman" panose="02020603050405020304" pitchFamily="18" charset="0"/>
              </a:rPr>
              <a:t>Masked </a:t>
            </a:r>
          </a:p>
          <a:p>
            <a:pPr algn="ctr"/>
            <a:r>
              <a:rPr lang="x-none" sz="1000" dirty="0">
                <a:solidFill>
                  <a:schemeClr val="tx1"/>
                </a:solidFill>
                <a:latin typeface="Times New Roman" panose="02020603050405020304" pitchFamily="18" charset="0"/>
                <a:cs typeface="Times New Roman" panose="02020603050405020304" pitchFamily="18" charset="0"/>
              </a:rPr>
              <a:t>Multi-Head Attention</a:t>
            </a:r>
          </a:p>
        </p:txBody>
      </p:sp>
      <p:sp>
        <p:nvSpPr>
          <p:cNvPr id="35" name="Rounded Rectangle 34">
            <a:extLst>
              <a:ext uri="{FF2B5EF4-FFF2-40B4-BE49-F238E27FC236}">
                <a16:creationId xmlns:a16="http://schemas.microsoft.com/office/drawing/2014/main" id="{353051A2-13B1-8E4A-B942-8A81F8D279C9}"/>
              </a:ext>
            </a:extLst>
          </p:cNvPr>
          <p:cNvSpPr/>
          <p:nvPr/>
        </p:nvSpPr>
        <p:spPr>
          <a:xfrm>
            <a:off x="9963725" y="4302609"/>
            <a:ext cx="972000" cy="252000"/>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000" dirty="0">
                <a:solidFill>
                  <a:schemeClr val="tx1"/>
                </a:solidFill>
                <a:latin typeface="Times New Roman" panose="02020603050405020304" pitchFamily="18" charset="0"/>
                <a:cs typeface="Times New Roman" panose="02020603050405020304" pitchFamily="18" charset="0"/>
              </a:rPr>
              <a:t>Layer Norm</a:t>
            </a:r>
          </a:p>
        </p:txBody>
      </p:sp>
      <p:sp>
        <p:nvSpPr>
          <p:cNvPr id="36" name="Rounded Rectangle 35">
            <a:extLst>
              <a:ext uri="{FF2B5EF4-FFF2-40B4-BE49-F238E27FC236}">
                <a16:creationId xmlns:a16="http://schemas.microsoft.com/office/drawing/2014/main" id="{B6F9D1E7-04C6-8345-A348-BFF9AE12F6F8}"/>
              </a:ext>
            </a:extLst>
          </p:cNvPr>
          <p:cNvSpPr/>
          <p:nvPr/>
        </p:nvSpPr>
        <p:spPr>
          <a:xfrm>
            <a:off x="9964353" y="3705835"/>
            <a:ext cx="972000" cy="360000"/>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000" dirty="0">
                <a:solidFill>
                  <a:schemeClr val="tx1"/>
                </a:solidFill>
                <a:latin typeface="Times New Roman" panose="02020603050405020304" pitchFamily="18" charset="0"/>
                <a:cs typeface="Times New Roman" panose="02020603050405020304" pitchFamily="18" charset="0"/>
              </a:rPr>
              <a:t>Multi-Head Attention</a:t>
            </a:r>
          </a:p>
        </p:txBody>
      </p:sp>
      <p:sp>
        <p:nvSpPr>
          <p:cNvPr id="37" name="Rounded Rectangle 36">
            <a:extLst>
              <a:ext uri="{FF2B5EF4-FFF2-40B4-BE49-F238E27FC236}">
                <a16:creationId xmlns:a16="http://schemas.microsoft.com/office/drawing/2014/main" id="{26D7ADD2-90C7-D14B-87C3-901306273585}"/>
              </a:ext>
            </a:extLst>
          </p:cNvPr>
          <p:cNvSpPr/>
          <p:nvPr/>
        </p:nvSpPr>
        <p:spPr>
          <a:xfrm>
            <a:off x="9964353" y="3397318"/>
            <a:ext cx="972000" cy="252000"/>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000" dirty="0">
                <a:solidFill>
                  <a:schemeClr val="tx1"/>
                </a:solidFill>
                <a:latin typeface="Times New Roman" panose="02020603050405020304" pitchFamily="18" charset="0"/>
                <a:cs typeface="Times New Roman" panose="02020603050405020304" pitchFamily="18" charset="0"/>
              </a:rPr>
              <a:t>Layer Norm</a:t>
            </a:r>
          </a:p>
        </p:txBody>
      </p:sp>
      <p:sp>
        <p:nvSpPr>
          <p:cNvPr id="38" name="Rounded Rectangle 37">
            <a:extLst>
              <a:ext uri="{FF2B5EF4-FFF2-40B4-BE49-F238E27FC236}">
                <a16:creationId xmlns:a16="http://schemas.microsoft.com/office/drawing/2014/main" id="{F235DA9B-4ACA-4644-B3B8-08AAE2FA675B}"/>
              </a:ext>
            </a:extLst>
          </p:cNvPr>
          <p:cNvSpPr/>
          <p:nvPr/>
        </p:nvSpPr>
        <p:spPr>
          <a:xfrm>
            <a:off x="9964353" y="2974171"/>
            <a:ext cx="972000" cy="252000"/>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000" dirty="0">
                <a:solidFill>
                  <a:schemeClr val="tx1"/>
                </a:solidFill>
                <a:latin typeface="Times New Roman" panose="02020603050405020304" pitchFamily="18" charset="0"/>
                <a:cs typeface="Times New Roman" panose="02020603050405020304" pitchFamily="18" charset="0"/>
              </a:rPr>
              <a:t>Feed Forward</a:t>
            </a:r>
          </a:p>
        </p:txBody>
      </p:sp>
      <p:sp>
        <p:nvSpPr>
          <p:cNvPr id="39" name="Rounded Rectangle 38">
            <a:extLst>
              <a:ext uri="{FF2B5EF4-FFF2-40B4-BE49-F238E27FC236}">
                <a16:creationId xmlns:a16="http://schemas.microsoft.com/office/drawing/2014/main" id="{7FCCAB83-EFB9-5440-B176-8282FA2E7579}"/>
              </a:ext>
            </a:extLst>
          </p:cNvPr>
          <p:cNvSpPr/>
          <p:nvPr/>
        </p:nvSpPr>
        <p:spPr>
          <a:xfrm>
            <a:off x="9964353" y="2655007"/>
            <a:ext cx="972000" cy="252000"/>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000" dirty="0">
                <a:solidFill>
                  <a:schemeClr val="tx1"/>
                </a:solidFill>
                <a:latin typeface="Times New Roman" panose="02020603050405020304" pitchFamily="18" charset="0"/>
                <a:cs typeface="Times New Roman" panose="02020603050405020304" pitchFamily="18" charset="0"/>
              </a:rPr>
              <a:t>Layer Norm</a:t>
            </a:r>
          </a:p>
        </p:txBody>
      </p:sp>
      <p:cxnSp>
        <p:nvCxnSpPr>
          <p:cNvPr id="40" name="Straight Arrow Connector 39">
            <a:extLst>
              <a:ext uri="{FF2B5EF4-FFF2-40B4-BE49-F238E27FC236}">
                <a16:creationId xmlns:a16="http://schemas.microsoft.com/office/drawing/2014/main" id="{60038D1C-6DE9-E848-BAC3-348A551F498E}"/>
              </a:ext>
            </a:extLst>
          </p:cNvPr>
          <p:cNvCxnSpPr>
            <a:cxnSpLocks/>
            <a:stCxn id="32" idx="0"/>
            <a:endCxn id="34" idx="2"/>
          </p:cNvCxnSpPr>
          <p:nvPr/>
        </p:nvCxnSpPr>
        <p:spPr>
          <a:xfrm flipV="1">
            <a:off x="10449725" y="5179176"/>
            <a:ext cx="0" cy="255535"/>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D86FD55-1B30-A647-80D7-B7C4B4994F49}"/>
              </a:ext>
            </a:extLst>
          </p:cNvPr>
          <p:cNvCxnSpPr>
            <a:cxnSpLocks/>
            <a:stCxn id="32" idx="6"/>
            <a:endCxn id="32" idx="2"/>
          </p:cNvCxnSpPr>
          <p:nvPr/>
        </p:nvCxnSpPr>
        <p:spPr>
          <a:xfrm>
            <a:off x="10346054" y="5531987"/>
            <a:ext cx="20734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E1BEAAF-653A-F341-8636-C692AF2B663D}"/>
              </a:ext>
            </a:extLst>
          </p:cNvPr>
          <p:cNvCxnSpPr>
            <a:cxnSpLocks/>
            <a:stCxn id="32" idx="0"/>
            <a:endCxn id="32" idx="4"/>
          </p:cNvCxnSpPr>
          <p:nvPr/>
        </p:nvCxnSpPr>
        <p:spPr>
          <a:xfrm>
            <a:off x="10449725" y="5434711"/>
            <a:ext cx="0" cy="19455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186572BC-3A4C-E44C-ABBC-255FB920C556}"/>
              </a:ext>
            </a:extLst>
          </p:cNvPr>
          <p:cNvCxnSpPr>
            <a:cxnSpLocks/>
            <a:stCxn id="35" idx="0"/>
            <a:endCxn id="36" idx="2"/>
          </p:cNvCxnSpPr>
          <p:nvPr/>
        </p:nvCxnSpPr>
        <p:spPr>
          <a:xfrm flipV="1">
            <a:off x="10449725" y="4065835"/>
            <a:ext cx="628" cy="236774"/>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25C3F1D6-C7C8-9940-9F03-E8C0575B42C8}"/>
              </a:ext>
            </a:extLst>
          </p:cNvPr>
          <p:cNvCxnSpPr>
            <a:cxnSpLocks/>
            <a:stCxn id="37" idx="0"/>
            <a:endCxn id="38" idx="2"/>
          </p:cNvCxnSpPr>
          <p:nvPr/>
        </p:nvCxnSpPr>
        <p:spPr>
          <a:xfrm flipV="1">
            <a:off x="10450353" y="3226171"/>
            <a:ext cx="0" cy="171147"/>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02050771-A542-A74C-9B76-2FCF4558BCB0}"/>
              </a:ext>
            </a:extLst>
          </p:cNvPr>
          <p:cNvCxnSpPr>
            <a:cxnSpLocks/>
          </p:cNvCxnSpPr>
          <p:nvPr/>
        </p:nvCxnSpPr>
        <p:spPr>
          <a:xfrm flipV="1">
            <a:off x="10327846" y="4065835"/>
            <a:ext cx="0" cy="168022"/>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E0A8FF43-41D0-864B-B605-FDD915F7B699}"/>
              </a:ext>
            </a:extLst>
          </p:cNvPr>
          <p:cNvCxnSpPr>
            <a:cxnSpLocks/>
          </p:cNvCxnSpPr>
          <p:nvPr/>
        </p:nvCxnSpPr>
        <p:spPr>
          <a:xfrm flipV="1">
            <a:off x="10099246" y="4065835"/>
            <a:ext cx="0" cy="168022"/>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Rounded Rectangle 46">
            <a:extLst>
              <a:ext uri="{FF2B5EF4-FFF2-40B4-BE49-F238E27FC236}">
                <a16:creationId xmlns:a16="http://schemas.microsoft.com/office/drawing/2014/main" id="{10A1C98D-1934-4B4F-B065-E8E6431E3E6C}"/>
              </a:ext>
            </a:extLst>
          </p:cNvPr>
          <p:cNvSpPr/>
          <p:nvPr/>
        </p:nvSpPr>
        <p:spPr>
          <a:xfrm>
            <a:off x="9837587" y="2222820"/>
            <a:ext cx="1224273" cy="252000"/>
          </a:xfrm>
          <a:prstGeom prst="round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000" dirty="0">
                <a:solidFill>
                  <a:schemeClr val="tx1"/>
                </a:solidFill>
                <a:latin typeface="Times New Roman" panose="02020603050405020304" pitchFamily="18" charset="0"/>
                <a:cs typeface="Times New Roman" panose="02020603050405020304" pitchFamily="18" charset="0"/>
              </a:rPr>
              <a:t>Linear &amp; Softmax</a:t>
            </a:r>
          </a:p>
        </p:txBody>
      </p:sp>
      <p:cxnSp>
        <p:nvCxnSpPr>
          <p:cNvPr id="48" name="Straight Arrow Connector 47">
            <a:extLst>
              <a:ext uri="{FF2B5EF4-FFF2-40B4-BE49-F238E27FC236}">
                <a16:creationId xmlns:a16="http://schemas.microsoft.com/office/drawing/2014/main" id="{846D4AB5-9308-0743-89F0-EB058AF8A299}"/>
              </a:ext>
            </a:extLst>
          </p:cNvPr>
          <p:cNvCxnSpPr>
            <a:cxnSpLocks/>
            <a:stCxn id="39" idx="0"/>
            <a:endCxn id="47" idx="2"/>
          </p:cNvCxnSpPr>
          <p:nvPr/>
        </p:nvCxnSpPr>
        <p:spPr>
          <a:xfrm flipH="1" flipV="1">
            <a:off x="10449724" y="2474820"/>
            <a:ext cx="629" cy="180187"/>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83F12DC-778E-004A-BF5C-E66CD7DA5BB0}"/>
              </a:ext>
            </a:extLst>
          </p:cNvPr>
          <p:cNvCxnSpPr>
            <a:cxnSpLocks/>
            <a:stCxn id="39" idx="2"/>
            <a:endCxn id="38" idx="0"/>
          </p:cNvCxnSpPr>
          <p:nvPr/>
        </p:nvCxnSpPr>
        <p:spPr>
          <a:xfrm>
            <a:off x="10450353" y="2907007"/>
            <a:ext cx="0" cy="6716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956FB7A-DE69-9B4A-88E2-983AA4D56591}"/>
              </a:ext>
            </a:extLst>
          </p:cNvPr>
          <p:cNvCxnSpPr>
            <a:cxnSpLocks/>
            <a:stCxn id="37" idx="2"/>
            <a:endCxn id="36" idx="0"/>
          </p:cNvCxnSpPr>
          <p:nvPr/>
        </p:nvCxnSpPr>
        <p:spPr>
          <a:xfrm>
            <a:off x="10450353" y="3649318"/>
            <a:ext cx="0" cy="5651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C608FFA-BD32-4E41-A8F2-AFEA2AA23091}"/>
              </a:ext>
            </a:extLst>
          </p:cNvPr>
          <p:cNvCxnSpPr>
            <a:cxnSpLocks/>
            <a:stCxn id="35" idx="2"/>
            <a:endCxn id="34" idx="0"/>
          </p:cNvCxnSpPr>
          <p:nvPr/>
        </p:nvCxnSpPr>
        <p:spPr>
          <a:xfrm>
            <a:off x="10449725" y="4554609"/>
            <a:ext cx="0" cy="4856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B95B3DA-A116-5545-A837-A3A8B1EDD04E}"/>
              </a:ext>
            </a:extLst>
          </p:cNvPr>
          <p:cNvCxnSpPr>
            <a:cxnSpLocks/>
            <a:stCxn id="32" idx="4"/>
          </p:cNvCxnSpPr>
          <p:nvPr/>
        </p:nvCxnSpPr>
        <p:spPr>
          <a:xfrm>
            <a:off x="10449725" y="5629263"/>
            <a:ext cx="0" cy="12591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oogle Shape;5780;p65">
            <a:extLst>
              <a:ext uri="{FF2B5EF4-FFF2-40B4-BE49-F238E27FC236}">
                <a16:creationId xmlns:a16="http://schemas.microsoft.com/office/drawing/2014/main" id="{C170DE2E-047C-9D48-B1F0-C8B29C37FD66}"/>
              </a:ext>
            </a:extLst>
          </p:cNvPr>
          <p:cNvCxnSpPr>
            <a:cxnSpLocks/>
            <a:stCxn id="35" idx="0"/>
            <a:endCxn id="37" idx="3"/>
          </p:cNvCxnSpPr>
          <p:nvPr/>
        </p:nvCxnSpPr>
        <p:spPr>
          <a:xfrm rot="5400000" flipH="1" flipV="1">
            <a:off x="10303394" y="3669650"/>
            <a:ext cx="779291" cy="486628"/>
          </a:xfrm>
          <a:prstGeom prst="bentConnector4">
            <a:avLst>
              <a:gd name="adj1" fmla="val 9322"/>
              <a:gd name="adj2" fmla="val 146976"/>
            </a:avLst>
          </a:prstGeom>
          <a:noFill/>
          <a:ln w="9525" cap="flat" cmpd="sng">
            <a:solidFill>
              <a:schemeClr val="tx1"/>
            </a:solidFill>
            <a:prstDash val="solid"/>
            <a:round/>
            <a:headEnd type="none" w="med" len="med"/>
            <a:tailEnd type="triangle" w="med" len="med"/>
          </a:ln>
        </p:spPr>
      </p:cxnSp>
      <p:cxnSp>
        <p:nvCxnSpPr>
          <p:cNvPr id="54" name="Google Shape;5780;p65">
            <a:extLst>
              <a:ext uri="{FF2B5EF4-FFF2-40B4-BE49-F238E27FC236}">
                <a16:creationId xmlns:a16="http://schemas.microsoft.com/office/drawing/2014/main" id="{810719F2-253D-D64C-BE21-4C82B6484147}"/>
              </a:ext>
            </a:extLst>
          </p:cNvPr>
          <p:cNvCxnSpPr>
            <a:cxnSpLocks/>
            <a:stCxn id="37" idx="0"/>
            <a:endCxn id="39" idx="3"/>
          </p:cNvCxnSpPr>
          <p:nvPr/>
        </p:nvCxnSpPr>
        <p:spPr>
          <a:xfrm rot="5400000" flipH="1" flipV="1">
            <a:off x="10385198" y="2846163"/>
            <a:ext cx="616311" cy="486000"/>
          </a:xfrm>
          <a:prstGeom prst="bentConnector4">
            <a:avLst>
              <a:gd name="adj1" fmla="val 9898"/>
              <a:gd name="adj2" fmla="val 147037"/>
            </a:avLst>
          </a:prstGeom>
          <a:noFill/>
          <a:ln w="9525" cap="flat" cmpd="sng">
            <a:solidFill>
              <a:schemeClr val="tx1"/>
            </a:solidFill>
            <a:prstDash val="solid"/>
            <a:round/>
            <a:headEnd type="none" w="med" len="med"/>
            <a:tailEnd type="triangle" w="med" len="med"/>
          </a:ln>
        </p:spPr>
      </p:cxnSp>
      <p:sp>
        <p:nvSpPr>
          <p:cNvPr id="55" name="Rounded Rectangle 54">
            <a:extLst>
              <a:ext uri="{FF2B5EF4-FFF2-40B4-BE49-F238E27FC236}">
                <a16:creationId xmlns:a16="http://schemas.microsoft.com/office/drawing/2014/main" id="{853F399D-260E-874E-98C2-0AD1E0E3670B}"/>
              </a:ext>
            </a:extLst>
          </p:cNvPr>
          <p:cNvSpPr/>
          <p:nvPr/>
        </p:nvSpPr>
        <p:spPr>
          <a:xfrm>
            <a:off x="6888707" y="3079697"/>
            <a:ext cx="972000" cy="360000"/>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000" dirty="0">
                <a:solidFill>
                  <a:schemeClr val="tx1"/>
                </a:solidFill>
                <a:latin typeface="Times New Roman" panose="02020603050405020304" pitchFamily="18" charset="0"/>
                <a:cs typeface="Times New Roman" panose="02020603050405020304" pitchFamily="18" charset="0"/>
              </a:rPr>
              <a:t>Multi-Head Attention</a:t>
            </a:r>
          </a:p>
        </p:txBody>
      </p:sp>
      <p:sp>
        <p:nvSpPr>
          <p:cNvPr id="56" name="Rounded Rectangle 55">
            <a:extLst>
              <a:ext uri="{FF2B5EF4-FFF2-40B4-BE49-F238E27FC236}">
                <a16:creationId xmlns:a16="http://schemas.microsoft.com/office/drawing/2014/main" id="{498AC863-5C36-1B4D-B8AC-FFC7FCB52FF2}"/>
              </a:ext>
            </a:extLst>
          </p:cNvPr>
          <p:cNvSpPr/>
          <p:nvPr/>
        </p:nvSpPr>
        <p:spPr>
          <a:xfrm>
            <a:off x="6888707" y="3519660"/>
            <a:ext cx="972000" cy="252000"/>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000" dirty="0">
                <a:solidFill>
                  <a:schemeClr val="tx1"/>
                </a:solidFill>
                <a:latin typeface="Times New Roman" panose="02020603050405020304" pitchFamily="18" charset="0"/>
                <a:cs typeface="Times New Roman" panose="02020603050405020304" pitchFamily="18" charset="0"/>
              </a:rPr>
              <a:t>Layer Norm</a:t>
            </a:r>
          </a:p>
        </p:txBody>
      </p:sp>
      <p:sp>
        <p:nvSpPr>
          <p:cNvPr id="57" name="Rounded Rectangle 56">
            <a:extLst>
              <a:ext uri="{FF2B5EF4-FFF2-40B4-BE49-F238E27FC236}">
                <a16:creationId xmlns:a16="http://schemas.microsoft.com/office/drawing/2014/main" id="{6E0D83CF-DB74-4B46-9723-CD2C05738521}"/>
              </a:ext>
            </a:extLst>
          </p:cNvPr>
          <p:cNvSpPr/>
          <p:nvPr/>
        </p:nvSpPr>
        <p:spPr>
          <a:xfrm>
            <a:off x="6888079" y="2305725"/>
            <a:ext cx="972000" cy="252000"/>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000" dirty="0">
                <a:solidFill>
                  <a:schemeClr val="tx1"/>
                </a:solidFill>
                <a:latin typeface="Times New Roman" panose="02020603050405020304" pitchFamily="18" charset="0"/>
                <a:cs typeface="Times New Roman" panose="02020603050405020304" pitchFamily="18" charset="0"/>
              </a:rPr>
              <a:t>Feed Forward</a:t>
            </a:r>
          </a:p>
        </p:txBody>
      </p:sp>
      <p:sp>
        <p:nvSpPr>
          <p:cNvPr id="58" name="Rounded Rectangle 57">
            <a:extLst>
              <a:ext uri="{FF2B5EF4-FFF2-40B4-BE49-F238E27FC236}">
                <a16:creationId xmlns:a16="http://schemas.microsoft.com/office/drawing/2014/main" id="{CB302D51-0C9A-4643-AAEF-AEE3B2F93056}"/>
              </a:ext>
            </a:extLst>
          </p:cNvPr>
          <p:cNvSpPr/>
          <p:nvPr/>
        </p:nvSpPr>
        <p:spPr>
          <a:xfrm>
            <a:off x="6888079" y="2634972"/>
            <a:ext cx="972000" cy="252000"/>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000" dirty="0">
                <a:solidFill>
                  <a:schemeClr val="tx1"/>
                </a:solidFill>
                <a:latin typeface="Times New Roman" panose="02020603050405020304" pitchFamily="18" charset="0"/>
                <a:cs typeface="Times New Roman" panose="02020603050405020304" pitchFamily="18" charset="0"/>
              </a:rPr>
              <a:t>Layer Norm</a:t>
            </a:r>
          </a:p>
        </p:txBody>
      </p:sp>
      <p:cxnSp>
        <p:nvCxnSpPr>
          <p:cNvPr id="59" name="Straight Arrow Connector 58">
            <a:extLst>
              <a:ext uri="{FF2B5EF4-FFF2-40B4-BE49-F238E27FC236}">
                <a16:creationId xmlns:a16="http://schemas.microsoft.com/office/drawing/2014/main" id="{C10A5A07-A51B-5A49-B3E8-FCB47855A71B}"/>
              </a:ext>
            </a:extLst>
          </p:cNvPr>
          <p:cNvCxnSpPr>
            <a:cxnSpLocks/>
          </p:cNvCxnSpPr>
          <p:nvPr/>
        </p:nvCxnSpPr>
        <p:spPr>
          <a:xfrm flipV="1">
            <a:off x="7376688" y="2133257"/>
            <a:ext cx="0" cy="171147"/>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AD2A4B66-609A-3F49-97F8-502E0A872791}"/>
              </a:ext>
            </a:extLst>
          </p:cNvPr>
          <p:cNvCxnSpPr>
            <a:cxnSpLocks/>
            <a:stCxn id="55" idx="0"/>
            <a:endCxn id="58" idx="2"/>
          </p:cNvCxnSpPr>
          <p:nvPr/>
        </p:nvCxnSpPr>
        <p:spPr>
          <a:xfrm flipH="1" flipV="1">
            <a:off x="7374079" y="2886972"/>
            <a:ext cx="628" cy="192725"/>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F91BF34-B0AC-F54F-8A15-F7AFA72AB7E2}"/>
              </a:ext>
            </a:extLst>
          </p:cNvPr>
          <p:cNvCxnSpPr>
            <a:cxnSpLocks/>
            <a:stCxn id="57" idx="2"/>
            <a:endCxn id="58" idx="0"/>
          </p:cNvCxnSpPr>
          <p:nvPr/>
        </p:nvCxnSpPr>
        <p:spPr>
          <a:xfrm>
            <a:off x="7374079" y="2557725"/>
            <a:ext cx="0" cy="7724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73F658D-5208-F941-B9C6-80D41A93A5B9}"/>
              </a:ext>
            </a:extLst>
          </p:cNvPr>
          <p:cNvCxnSpPr>
            <a:cxnSpLocks/>
            <a:stCxn id="56" idx="0"/>
            <a:endCxn id="55" idx="2"/>
          </p:cNvCxnSpPr>
          <p:nvPr/>
        </p:nvCxnSpPr>
        <p:spPr>
          <a:xfrm flipV="1">
            <a:off x="7374707" y="3439697"/>
            <a:ext cx="0" cy="7996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B7C9C649-679B-B04C-BBC7-40C3B6C61599}"/>
                  </a:ext>
                </a:extLst>
              </p:cNvPr>
              <p:cNvSpPr txBox="1"/>
              <p:nvPr/>
            </p:nvSpPr>
            <p:spPr>
              <a:xfrm>
                <a:off x="6474728" y="2952900"/>
                <a:ext cx="451469" cy="24622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x-none" sz="1000" i="1" smtClean="0">
                              <a:latin typeface="Cambria Math" panose="02040503050406030204" pitchFamily="18" charset="0"/>
                              <a:cs typeface="Times New Roman" panose="02020603050405020304" pitchFamily="18" charset="0"/>
                            </a:rPr>
                          </m:ctrlPr>
                        </m:sSubPr>
                        <m:e>
                          <m:r>
                            <a:rPr lang="en-US" sz="1000" b="0" i="1" smtClean="0">
                              <a:latin typeface="Cambria Math" panose="02040503050406030204" pitchFamily="18" charset="0"/>
                              <a:cs typeface="Times New Roman" panose="02020603050405020304" pitchFamily="18" charset="0"/>
                            </a:rPr>
                            <m:t>𝑁</m:t>
                          </m:r>
                        </m:e>
                        <m:sub>
                          <m:r>
                            <a:rPr lang="en-US" sz="1000" b="0" i="1" smtClean="0">
                              <a:latin typeface="Cambria Math" panose="02040503050406030204" pitchFamily="18" charset="0"/>
                              <a:cs typeface="Times New Roman" panose="02020603050405020304" pitchFamily="18" charset="0"/>
                            </a:rPr>
                            <m:t>𝑒</m:t>
                          </m:r>
                        </m:sub>
                      </m:sSub>
                      <m:r>
                        <a:rPr lang="en-US" sz="1000" b="0" i="1" smtClean="0">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x-none" sz="1000" dirty="0">
                  <a:latin typeface="Times New Roman" panose="02020603050405020304" pitchFamily="18" charset="0"/>
                  <a:cs typeface="Times New Roman" panose="02020603050405020304" pitchFamily="18" charset="0"/>
                </a:endParaRPr>
              </a:p>
            </p:txBody>
          </p:sp>
        </mc:Choice>
        <mc:Fallback xmlns="">
          <p:sp>
            <p:nvSpPr>
              <p:cNvPr id="63" name="TextBox 62">
                <a:extLst>
                  <a:ext uri="{FF2B5EF4-FFF2-40B4-BE49-F238E27FC236}">
                    <a16:creationId xmlns:a16="http://schemas.microsoft.com/office/drawing/2014/main" id="{B7C9C649-679B-B04C-BBC7-40C3B6C61599}"/>
                  </a:ext>
                </a:extLst>
              </p:cNvPr>
              <p:cNvSpPr txBox="1">
                <a:spLocks noRot="1" noChangeAspect="1" noMove="1" noResize="1" noEditPoints="1" noAdjustHandles="1" noChangeArrowheads="1" noChangeShapeType="1" noTextEdit="1"/>
              </p:cNvSpPr>
              <p:nvPr/>
            </p:nvSpPr>
            <p:spPr>
              <a:xfrm>
                <a:off x="6474728" y="2952900"/>
                <a:ext cx="451469" cy="246221"/>
              </a:xfrm>
              <a:prstGeom prst="rect">
                <a:avLst/>
              </a:prstGeom>
              <a:blipFill>
                <a:blip r:embed="rId5"/>
                <a:stretch>
                  <a:fillRect/>
                </a:stretch>
              </a:blipFill>
            </p:spPr>
            <p:txBody>
              <a:bodyPr/>
              <a:lstStyle/>
              <a:p>
                <a:r>
                  <a:rPr lang="en-GB">
                    <a:noFill/>
                  </a:rPr>
                  <a:t> </a:t>
                </a:r>
              </a:p>
            </p:txBody>
          </p:sp>
        </mc:Fallback>
      </mc:AlternateContent>
      <p:cxnSp>
        <p:nvCxnSpPr>
          <p:cNvPr id="64" name="Straight Connector 63">
            <a:extLst>
              <a:ext uri="{FF2B5EF4-FFF2-40B4-BE49-F238E27FC236}">
                <a16:creationId xmlns:a16="http://schemas.microsoft.com/office/drawing/2014/main" id="{9F6CF3B3-2DF8-9E40-898C-B59200F91446}"/>
              </a:ext>
            </a:extLst>
          </p:cNvPr>
          <p:cNvCxnSpPr>
            <a:cxnSpLocks/>
          </p:cNvCxnSpPr>
          <p:nvPr/>
        </p:nvCxnSpPr>
        <p:spPr>
          <a:xfrm>
            <a:off x="7376688" y="2983334"/>
            <a:ext cx="55789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E3A43EE-9C7C-3F40-ADF9-F859166DFC23}"/>
              </a:ext>
            </a:extLst>
          </p:cNvPr>
          <p:cNvCxnSpPr>
            <a:cxnSpLocks/>
          </p:cNvCxnSpPr>
          <p:nvPr/>
        </p:nvCxnSpPr>
        <p:spPr>
          <a:xfrm flipV="1">
            <a:off x="7932298" y="2250112"/>
            <a:ext cx="0" cy="73322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D1A9BC72-352B-4D4A-89C5-B231E2572B18}"/>
              </a:ext>
            </a:extLst>
          </p:cNvPr>
          <p:cNvCxnSpPr>
            <a:cxnSpLocks/>
          </p:cNvCxnSpPr>
          <p:nvPr/>
        </p:nvCxnSpPr>
        <p:spPr>
          <a:xfrm flipH="1">
            <a:off x="7376688" y="2250112"/>
            <a:ext cx="555610"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4BE4EDD7-5B72-2E44-A1D4-6026DC9A01E5}"/>
              </a:ext>
            </a:extLst>
          </p:cNvPr>
          <p:cNvCxnSpPr>
            <a:cxnSpLocks/>
          </p:cNvCxnSpPr>
          <p:nvPr/>
        </p:nvCxnSpPr>
        <p:spPr>
          <a:xfrm>
            <a:off x="7376688" y="3873368"/>
            <a:ext cx="55789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B5BFF33-6022-C345-9857-0BA2E8F1599E}"/>
              </a:ext>
            </a:extLst>
          </p:cNvPr>
          <p:cNvCxnSpPr>
            <a:cxnSpLocks/>
          </p:cNvCxnSpPr>
          <p:nvPr/>
        </p:nvCxnSpPr>
        <p:spPr>
          <a:xfrm flipV="1">
            <a:off x="7932298" y="3024112"/>
            <a:ext cx="0" cy="84351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ED94140F-2405-3943-AD25-3FFCA4E19484}"/>
              </a:ext>
            </a:extLst>
          </p:cNvPr>
          <p:cNvCxnSpPr>
            <a:cxnSpLocks/>
          </p:cNvCxnSpPr>
          <p:nvPr/>
        </p:nvCxnSpPr>
        <p:spPr>
          <a:xfrm flipH="1">
            <a:off x="7370220" y="3024112"/>
            <a:ext cx="562078"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0" name="Rounded Rectangle 69">
            <a:extLst>
              <a:ext uri="{FF2B5EF4-FFF2-40B4-BE49-F238E27FC236}">
                <a16:creationId xmlns:a16="http://schemas.microsoft.com/office/drawing/2014/main" id="{E16B59C3-08EB-E642-BE02-43835537355D}"/>
              </a:ext>
            </a:extLst>
          </p:cNvPr>
          <p:cNvSpPr/>
          <p:nvPr/>
        </p:nvSpPr>
        <p:spPr>
          <a:xfrm>
            <a:off x="6648767" y="4251832"/>
            <a:ext cx="95250" cy="16510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800" dirty="0">
              <a:solidFill>
                <a:schemeClr val="tx1"/>
              </a:solidFill>
            </a:endParaRPr>
          </a:p>
        </p:txBody>
      </p:sp>
      <p:sp>
        <p:nvSpPr>
          <p:cNvPr id="71" name="Rounded Rectangle 70">
            <a:extLst>
              <a:ext uri="{FF2B5EF4-FFF2-40B4-BE49-F238E27FC236}">
                <a16:creationId xmlns:a16="http://schemas.microsoft.com/office/drawing/2014/main" id="{6ED98E90-EBF4-9B4F-A545-27B38902193E}"/>
              </a:ext>
            </a:extLst>
          </p:cNvPr>
          <p:cNvSpPr/>
          <p:nvPr/>
        </p:nvSpPr>
        <p:spPr>
          <a:xfrm>
            <a:off x="7019874" y="4251832"/>
            <a:ext cx="95250" cy="16510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800" dirty="0">
              <a:solidFill>
                <a:schemeClr val="tx1"/>
              </a:solidFill>
            </a:endParaRPr>
          </a:p>
        </p:txBody>
      </p:sp>
      <p:sp>
        <p:nvSpPr>
          <p:cNvPr id="72" name="Rounded Rectangle 71">
            <a:extLst>
              <a:ext uri="{FF2B5EF4-FFF2-40B4-BE49-F238E27FC236}">
                <a16:creationId xmlns:a16="http://schemas.microsoft.com/office/drawing/2014/main" id="{EF507181-346F-DE44-81A4-5186977B409F}"/>
              </a:ext>
            </a:extLst>
          </p:cNvPr>
          <p:cNvSpPr/>
          <p:nvPr/>
        </p:nvSpPr>
        <p:spPr>
          <a:xfrm>
            <a:off x="7571899" y="4249300"/>
            <a:ext cx="95250" cy="16510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800" dirty="0">
              <a:solidFill>
                <a:schemeClr val="tx1"/>
              </a:solidFill>
            </a:endParaRPr>
          </a:p>
        </p:txBody>
      </p:sp>
      <p:sp>
        <p:nvSpPr>
          <p:cNvPr id="73" name="Rounded Rectangle 72">
            <a:extLst>
              <a:ext uri="{FF2B5EF4-FFF2-40B4-BE49-F238E27FC236}">
                <a16:creationId xmlns:a16="http://schemas.microsoft.com/office/drawing/2014/main" id="{524EE117-5A12-DB4B-A859-D1053BC3BB14}"/>
              </a:ext>
            </a:extLst>
          </p:cNvPr>
          <p:cNvSpPr/>
          <p:nvPr/>
        </p:nvSpPr>
        <p:spPr>
          <a:xfrm>
            <a:off x="7933670" y="4248379"/>
            <a:ext cx="95250" cy="16510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800" dirty="0">
              <a:solidFill>
                <a:schemeClr val="tx1"/>
              </a:solidFill>
            </a:endParaRPr>
          </a:p>
        </p:txBody>
      </p:sp>
      <p:sp>
        <p:nvSpPr>
          <p:cNvPr id="74" name="TextBox 73">
            <a:extLst>
              <a:ext uri="{FF2B5EF4-FFF2-40B4-BE49-F238E27FC236}">
                <a16:creationId xmlns:a16="http://schemas.microsoft.com/office/drawing/2014/main" id="{B803BE73-FDBE-8147-A1DF-D9E3A2BD1E65}"/>
              </a:ext>
            </a:extLst>
          </p:cNvPr>
          <p:cNvSpPr txBox="1"/>
          <p:nvPr/>
        </p:nvSpPr>
        <p:spPr>
          <a:xfrm>
            <a:off x="10481223" y="5363641"/>
            <a:ext cx="1093569" cy="215444"/>
          </a:xfrm>
          <a:prstGeom prst="rect">
            <a:avLst/>
          </a:prstGeom>
          <a:noFill/>
        </p:spPr>
        <p:txBody>
          <a:bodyPr wrap="square" rtlCol="0">
            <a:spAutoFit/>
          </a:bodyPr>
          <a:lstStyle/>
          <a:p>
            <a:r>
              <a:rPr lang="x-none" sz="800" dirty="0"/>
              <a:t>Positional embedding</a:t>
            </a:r>
          </a:p>
        </p:txBody>
      </p:sp>
      <p:sp>
        <p:nvSpPr>
          <p:cNvPr id="75" name="Google Shape;5778;p65">
            <a:extLst>
              <a:ext uri="{FF2B5EF4-FFF2-40B4-BE49-F238E27FC236}">
                <a16:creationId xmlns:a16="http://schemas.microsoft.com/office/drawing/2014/main" id="{23B3F46C-C47E-4F4B-8339-C64D5289DA96}"/>
              </a:ext>
            </a:extLst>
          </p:cNvPr>
          <p:cNvSpPr/>
          <p:nvPr/>
        </p:nvSpPr>
        <p:spPr>
          <a:xfrm flipH="1">
            <a:off x="7271172" y="3934898"/>
            <a:ext cx="207342" cy="194552"/>
          </a:xfrm>
          <a:prstGeom prst="ellipse">
            <a:avLst/>
          </a:pr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1000">
              <a:solidFill>
                <a:srgbClr val="666666"/>
              </a:solidFill>
              <a:latin typeface="Times New Roman" panose="02020603050405020304" pitchFamily="18" charset="0"/>
              <a:cs typeface="Times New Roman" panose="02020603050405020304" pitchFamily="18" charset="0"/>
            </a:endParaRPr>
          </a:p>
        </p:txBody>
      </p:sp>
      <p:cxnSp>
        <p:nvCxnSpPr>
          <p:cNvPr id="76" name="Straight Connector 75">
            <a:extLst>
              <a:ext uri="{FF2B5EF4-FFF2-40B4-BE49-F238E27FC236}">
                <a16:creationId xmlns:a16="http://schemas.microsoft.com/office/drawing/2014/main" id="{264B8EA4-CDED-6B47-94F4-C4FEC28AC518}"/>
              </a:ext>
            </a:extLst>
          </p:cNvPr>
          <p:cNvCxnSpPr>
            <a:cxnSpLocks/>
            <a:stCxn id="75" idx="2"/>
          </p:cNvCxnSpPr>
          <p:nvPr/>
        </p:nvCxnSpPr>
        <p:spPr>
          <a:xfrm>
            <a:off x="7478514" y="4032174"/>
            <a:ext cx="93805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8D770256-DF26-C64D-8AC1-DBD20C20B1F1}"/>
              </a:ext>
            </a:extLst>
          </p:cNvPr>
          <p:cNvCxnSpPr>
            <a:cxnSpLocks/>
            <a:stCxn id="75" idx="6"/>
            <a:endCxn id="75" idx="2"/>
          </p:cNvCxnSpPr>
          <p:nvPr/>
        </p:nvCxnSpPr>
        <p:spPr>
          <a:xfrm>
            <a:off x="7271172" y="4032174"/>
            <a:ext cx="20734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321874EC-EFDF-DB4C-BAD7-901D3BB4E9AF}"/>
              </a:ext>
            </a:extLst>
          </p:cNvPr>
          <p:cNvCxnSpPr>
            <a:cxnSpLocks/>
            <a:stCxn id="75" idx="0"/>
            <a:endCxn id="75" idx="4"/>
          </p:cNvCxnSpPr>
          <p:nvPr/>
        </p:nvCxnSpPr>
        <p:spPr>
          <a:xfrm>
            <a:off x="7374843" y="3934898"/>
            <a:ext cx="0" cy="19455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100B89B1-48B2-664D-B572-8F112ACE11D9}"/>
              </a:ext>
            </a:extLst>
          </p:cNvPr>
          <p:cNvSpPr txBox="1"/>
          <p:nvPr/>
        </p:nvSpPr>
        <p:spPr>
          <a:xfrm>
            <a:off x="7400757" y="3850990"/>
            <a:ext cx="1093569" cy="215444"/>
          </a:xfrm>
          <a:prstGeom prst="rect">
            <a:avLst/>
          </a:prstGeom>
          <a:noFill/>
        </p:spPr>
        <p:txBody>
          <a:bodyPr wrap="square" rtlCol="0">
            <a:spAutoFit/>
          </a:bodyPr>
          <a:lstStyle/>
          <a:p>
            <a:r>
              <a:rPr lang="x-none" sz="800" dirty="0"/>
              <a:t>Positional embedding</a:t>
            </a:r>
          </a:p>
        </p:txBody>
      </p:sp>
      <p:cxnSp>
        <p:nvCxnSpPr>
          <p:cNvPr id="80" name="Straight Connector 79">
            <a:extLst>
              <a:ext uri="{FF2B5EF4-FFF2-40B4-BE49-F238E27FC236}">
                <a16:creationId xmlns:a16="http://schemas.microsoft.com/office/drawing/2014/main" id="{C1E843C7-2AFC-0246-AC61-FFC5FD394689}"/>
              </a:ext>
            </a:extLst>
          </p:cNvPr>
          <p:cNvCxnSpPr>
            <a:cxnSpLocks/>
            <a:endCxn id="75" idx="4"/>
          </p:cNvCxnSpPr>
          <p:nvPr/>
        </p:nvCxnSpPr>
        <p:spPr>
          <a:xfrm flipH="1" flipV="1">
            <a:off x="7374843" y="4129450"/>
            <a:ext cx="0" cy="7690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81" name="Rounded Rectangle 80">
            <a:extLst>
              <a:ext uri="{FF2B5EF4-FFF2-40B4-BE49-F238E27FC236}">
                <a16:creationId xmlns:a16="http://schemas.microsoft.com/office/drawing/2014/main" id="{5DCC6E78-9968-AB45-B0F4-9AC8691172BF}"/>
              </a:ext>
            </a:extLst>
          </p:cNvPr>
          <p:cNvSpPr/>
          <p:nvPr/>
        </p:nvSpPr>
        <p:spPr>
          <a:xfrm>
            <a:off x="6283240" y="1915905"/>
            <a:ext cx="95250" cy="1651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800" dirty="0">
              <a:solidFill>
                <a:schemeClr val="tx1"/>
              </a:solidFill>
            </a:endParaRPr>
          </a:p>
        </p:txBody>
      </p:sp>
      <p:sp>
        <p:nvSpPr>
          <p:cNvPr id="82" name="Rounded Rectangle 81">
            <a:extLst>
              <a:ext uri="{FF2B5EF4-FFF2-40B4-BE49-F238E27FC236}">
                <a16:creationId xmlns:a16="http://schemas.microsoft.com/office/drawing/2014/main" id="{836C364B-3E74-D14D-939F-F87867F49E81}"/>
              </a:ext>
            </a:extLst>
          </p:cNvPr>
          <p:cNvSpPr/>
          <p:nvPr/>
        </p:nvSpPr>
        <p:spPr>
          <a:xfrm>
            <a:off x="6463627" y="1915905"/>
            <a:ext cx="95250" cy="1651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800" dirty="0">
              <a:solidFill>
                <a:schemeClr val="tx1"/>
              </a:solidFill>
            </a:endParaRPr>
          </a:p>
        </p:txBody>
      </p:sp>
      <p:sp>
        <p:nvSpPr>
          <p:cNvPr id="83" name="Rounded Rectangle 82">
            <a:extLst>
              <a:ext uri="{FF2B5EF4-FFF2-40B4-BE49-F238E27FC236}">
                <a16:creationId xmlns:a16="http://schemas.microsoft.com/office/drawing/2014/main" id="{DE439317-2C96-284D-8366-66642BF5178B}"/>
              </a:ext>
            </a:extLst>
          </p:cNvPr>
          <p:cNvSpPr/>
          <p:nvPr/>
        </p:nvSpPr>
        <p:spPr>
          <a:xfrm>
            <a:off x="6831011" y="1915905"/>
            <a:ext cx="95250" cy="1651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800" dirty="0">
              <a:solidFill>
                <a:schemeClr val="tx1"/>
              </a:solidFill>
            </a:endParaRPr>
          </a:p>
        </p:txBody>
      </p:sp>
      <p:sp>
        <p:nvSpPr>
          <p:cNvPr id="84" name="Rounded Rectangle 83">
            <a:extLst>
              <a:ext uri="{FF2B5EF4-FFF2-40B4-BE49-F238E27FC236}">
                <a16:creationId xmlns:a16="http://schemas.microsoft.com/office/drawing/2014/main" id="{0E13435F-F7C2-D347-97D8-B12A82A1EBFB}"/>
              </a:ext>
            </a:extLst>
          </p:cNvPr>
          <p:cNvSpPr/>
          <p:nvPr/>
        </p:nvSpPr>
        <p:spPr>
          <a:xfrm>
            <a:off x="7196808" y="1913373"/>
            <a:ext cx="95250" cy="1651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800" dirty="0">
              <a:solidFill>
                <a:schemeClr val="tx1"/>
              </a:solidFill>
            </a:endParaRPr>
          </a:p>
        </p:txBody>
      </p:sp>
      <p:sp>
        <p:nvSpPr>
          <p:cNvPr id="85" name="Rounded Rectangle 84">
            <a:extLst>
              <a:ext uri="{FF2B5EF4-FFF2-40B4-BE49-F238E27FC236}">
                <a16:creationId xmlns:a16="http://schemas.microsoft.com/office/drawing/2014/main" id="{07A75370-CEB8-1847-9EE3-0BF87CD5886C}"/>
              </a:ext>
            </a:extLst>
          </p:cNvPr>
          <p:cNvSpPr/>
          <p:nvPr/>
        </p:nvSpPr>
        <p:spPr>
          <a:xfrm>
            <a:off x="7382586" y="1913373"/>
            <a:ext cx="95250" cy="1651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800" dirty="0">
              <a:solidFill>
                <a:schemeClr val="tx1"/>
              </a:solidFill>
            </a:endParaRPr>
          </a:p>
        </p:txBody>
      </p:sp>
      <p:sp>
        <p:nvSpPr>
          <p:cNvPr id="86" name="Rounded Rectangle 85">
            <a:extLst>
              <a:ext uri="{FF2B5EF4-FFF2-40B4-BE49-F238E27FC236}">
                <a16:creationId xmlns:a16="http://schemas.microsoft.com/office/drawing/2014/main" id="{0016E94D-984E-B64A-B873-FDB446A8A566}"/>
              </a:ext>
            </a:extLst>
          </p:cNvPr>
          <p:cNvSpPr/>
          <p:nvPr/>
        </p:nvSpPr>
        <p:spPr>
          <a:xfrm>
            <a:off x="7749299" y="1912452"/>
            <a:ext cx="95250" cy="1651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800" dirty="0">
              <a:solidFill>
                <a:schemeClr val="tx1"/>
              </a:solidFill>
            </a:endParaRPr>
          </a:p>
        </p:txBody>
      </p:sp>
      <p:sp>
        <p:nvSpPr>
          <p:cNvPr id="87" name="Rounded Rectangle 86">
            <a:extLst>
              <a:ext uri="{FF2B5EF4-FFF2-40B4-BE49-F238E27FC236}">
                <a16:creationId xmlns:a16="http://schemas.microsoft.com/office/drawing/2014/main" id="{B0701185-9A15-3541-9C77-71067218FF61}"/>
              </a:ext>
            </a:extLst>
          </p:cNvPr>
          <p:cNvSpPr/>
          <p:nvPr/>
        </p:nvSpPr>
        <p:spPr>
          <a:xfrm>
            <a:off x="8115096" y="1907994"/>
            <a:ext cx="95250" cy="1651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800" dirty="0">
              <a:solidFill>
                <a:schemeClr val="tx1"/>
              </a:solidFill>
            </a:endParaRPr>
          </a:p>
        </p:txBody>
      </p:sp>
      <p:sp>
        <p:nvSpPr>
          <p:cNvPr id="88" name="Rounded Rectangle 87">
            <a:extLst>
              <a:ext uri="{FF2B5EF4-FFF2-40B4-BE49-F238E27FC236}">
                <a16:creationId xmlns:a16="http://schemas.microsoft.com/office/drawing/2014/main" id="{5D826E15-ABA4-CD45-8C50-00C35B9A3099}"/>
              </a:ext>
            </a:extLst>
          </p:cNvPr>
          <p:cNvSpPr/>
          <p:nvPr/>
        </p:nvSpPr>
        <p:spPr>
          <a:xfrm>
            <a:off x="6644783" y="1915905"/>
            <a:ext cx="95250" cy="1651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800" dirty="0">
              <a:solidFill>
                <a:schemeClr val="tx1"/>
              </a:solidFill>
            </a:endParaRPr>
          </a:p>
        </p:txBody>
      </p:sp>
      <p:sp>
        <p:nvSpPr>
          <p:cNvPr id="89" name="Rounded Rectangle 88">
            <a:extLst>
              <a:ext uri="{FF2B5EF4-FFF2-40B4-BE49-F238E27FC236}">
                <a16:creationId xmlns:a16="http://schemas.microsoft.com/office/drawing/2014/main" id="{CE5F715B-C908-DA43-A2C5-8813C282FAA8}"/>
              </a:ext>
            </a:extLst>
          </p:cNvPr>
          <p:cNvSpPr/>
          <p:nvPr/>
        </p:nvSpPr>
        <p:spPr>
          <a:xfrm>
            <a:off x="7015890" y="1915905"/>
            <a:ext cx="95250" cy="1651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800" dirty="0">
              <a:solidFill>
                <a:schemeClr val="tx1"/>
              </a:solidFill>
            </a:endParaRPr>
          </a:p>
        </p:txBody>
      </p:sp>
      <p:sp>
        <p:nvSpPr>
          <p:cNvPr id="90" name="Rounded Rectangle 89">
            <a:extLst>
              <a:ext uri="{FF2B5EF4-FFF2-40B4-BE49-F238E27FC236}">
                <a16:creationId xmlns:a16="http://schemas.microsoft.com/office/drawing/2014/main" id="{E2E74D6F-C30F-2F44-8F28-FD20F63A499F}"/>
              </a:ext>
            </a:extLst>
          </p:cNvPr>
          <p:cNvSpPr/>
          <p:nvPr/>
        </p:nvSpPr>
        <p:spPr>
          <a:xfrm>
            <a:off x="7567915" y="1913373"/>
            <a:ext cx="95250" cy="1651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800" dirty="0">
              <a:solidFill>
                <a:schemeClr val="tx1"/>
              </a:solidFill>
            </a:endParaRPr>
          </a:p>
        </p:txBody>
      </p:sp>
      <p:sp>
        <p:nvSpPr>
          <p:cNvPr id="91" name="Rounded Rectangle 90">
            <a:extLst>
              <a:ext uri="{FF2B5EF4-FFF2-40B4-BE49-F238E27FC236}">
                <a16:creationId xmlns:a16="http://schemas.microsoft.com/office/drawing/2014/main" id="{E4C095F4-A204-1448-99C6-C6DAAEF965AC}"/>
              </a:ext>
            </a:extLst>
          </p:cNvPr>
          <p:cNvSpPr/>
          <p:nvPr/>
        </p:nvSpPr>
        <p:spPr>
          <a:xfrm>
            <a:off x="7929686" y="1912452"/>
            <a:ext cx="95250" cy="1651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800" dirty="0">
              <a:solidFill>
                <a:schemeClr val="tx1"/>
              </a:solidFill>
            </a:endParaRPr>
          </a:p>
        </p:txBody>
      </p:sp>
      <p:sp>
        <p:nvSpPr>
          <p:cNvPr id="92" name="Rounded Rectangle 91">
            <a:extLst>
              <a:ext uri="{FF2B5EF4-FFF2-40B4-BE49-F238E27FC236}">
                <a16:creationId xmlns:a16="http://schemas.microsoft.com/office/drawing/2014/main" id="{DA7225BE-DEA7-3D4B-85FA-C7FFEDFDD19D}"/>
              </a:ext>
            </a:extLst>
          </p:cNvPr>
          <p:cNvSpPr/>
          <p:nvPr/>
        </p:nvSpPr>
        <p:spPr>
          <a:xfrm>
            <a:off x="8300491" y="4245391"/>
            <a:ext cx="95250" cy="16510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800" dirty="0">
              <a:solidFill>
                <a:schemeClr val="tx1"/>
              </a:solidFill>
            </a:endParaRPr>
          </a:p>
        </p:txBody>
      </p:sp>
      <p:sp>
        <p:nvSpPr>
          <p:cNvPr id="93" name="Rounded Rectangle 92">
            <a:extLst>
              <a:ext uri="{FF2B5EF4-FFF2-40B4-BE49-F238E27FC236}">
                <a16:creationId xmlns:a16="http://schemas.microsoft.com/office/drawing/2014/main" id="{178B7DF6-EBF4-844D-AF37-E60A628C2615}"/>
              </a:ext>
            </a:extLst>
          </p:cNvPr>
          <p:cNvSpPr/>
          <p:nvPr/>
        </p:nvSpPr>
        <p:spPr>
          <a:xfrm>
            <a:off x="8300491" y="1907994"/>
            <a:ext cx="95250" cy="1651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800" dirty="0">
              <a:solidFill>
                <a:schemeClr val="tx1"/>
              </a:solidFill>
            </a:endParaRPr>
          </a:p>
        </p:txBody>
      </p:sp>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CB330B77-4D34-0343-9377-7D71CB73FA8A}"/>
                  </a:ext>
                </a:extLst>
              </p:cNvPr>
              <p:cNvSpPr txBox="1"/>
              <p:nvPr/>
            </p:nvSpPr>
            <p:spPr>
              <a:xfrm>
                <a:off x="9528174" y="3555374"/>
                <a:ext cx="459613" cy="24622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x-none" sz="1000" i="1" smtClean="0">
                              <a:latin typeface="Cambria Math" panose="02040503050406030204" pitchFamily="18" charset="0"/>
                              <a:cs typeface="Times New Roman" panose="02020603050405020304" pitchFamily="18" charset="0"/>
                            </a:rPr>
                          </m:ctrlPr>
                        </m:sSubPr>
                        <m:e>
                          <m:r>
                            <a:rPr lang="en-US" sz="1000" b="0" i="1" smtClean="0">
                              <a:latin typeface="Cambria Math" panose="02040503050406030204" pitchFamily="18" charset="0"/>
                              <a:cs typeface="Times New Roman" panose="02020603050405020304" pitchFamily="18" charset="0"/>
                            </a:rPr>
                            <m:t>𝑁</m:t>
                          </m:r>
                        </m:e>
                        <m:sub>
                          <m:r>
                            <a:rPr lang="en-US" sz="1000" b="0" i="1" smtClean="0">
                              <a:latin typeface="Cambria Math" panose="02040503050406030204" pitchFamily="18" charset="0"/>
                              <a:cs typeface="Times New Roman" panose="02020603050405020304" pitchFamily="18" charset="0"/>
                            </a:rPr>
                            <m:t>𝑑</m:t>
                          </m:r>
                        </m:sub>
                      </m:sSub>
                      <m:r>
                        <a:rPr lang="en-US" sz="1000" b="0" i="1" smtClean="0">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x-none" sz="1000" dirty="0">
                  <a:latin typeface="Times New Roman" panose="02020603050405020304" pitchFamily="18" charset="0"/>
                  <a:cs typeface="Times New Roman" panose="02020603050405020304" pitchFamily="18" charset="0"/>
                </a:endParaRPr>
              </a:p>
            </p:txBody>
          </p:sp>
        </mc:Choice>
        <mc:Fallback xmlns="">
          <p:sp>
            <p:nvSpPr>
              <p:cNvPr id="94" name="TextBox 93">
                <a:extLst>
                  <a:ext uri="{FF2B5EF4-FFF2-40B4-BE49-F238E27FC236}">
                    <a16:creationId xmlns:a16="http://schemas.microsoft.com/office/drawing/2014/main" id="{CB330B77-4D34-0343-9377-7D71CB73FA8A}"/>
                  </a:ext>
                </a:extLst>
              </p:cNvPr>
              <p:cNvSpPr txBox="1">
                <a:spLocks noRot="1" noChangeAspect="1" noMove="1" noResize="1" noEditPoints="1" noAdjustHandles="1" noChangeArrowheads="1" noChangeShapeType="1" noTextEdit="1"/>
              </p:cNvSpPr>
              <p:nvPr/>
            </p:nvSpPr>
            <p:spPr>
              <a:xfrm>
                <a:off x="9528174" y="3555374"/>
                <a:ext cx="459613" cy="246221"/>
              </a:xfrm>
              <a:prstGeom prst="rect">
                <a:avLst/>
              </a:prstGeom>
              <a:blipFill>
                <a:blip r:embed="rId6"/>
                <a:stretch>
                  <a:fillRect/>
                </a:stretch>
              </a:blipFill>
            </p:spPr>
            <p:txBody>
              <a:bodyPr/>
              <a:lstStyle/>
              <a:p>
                <a:r>
                  <a:rPr lang="en-GB">
                    <a:noFill/>
                  </a:rPr>
                  <a:t> </a:t>
                </a:r>
              </a:p>
            </p:txBody>
          </p:sp>
        </mc:Fallback>
      </mc:AlternateContent>
      <p:sp>
        <p:nvSpPr>
          <p:cNvPr id="95" name="Rounded Rectangle 94">
            <a:extLst>
              <a:ext uri="{FF2B5EF4-FFF2-40B4-BE49-F238E27FC236}">
                <a16:creationId xmlns:a16="http://schemas.microsoft.com/office/drawing/2014/main" id="{34AD17C3-5792-9548-9B60-8A45C881DA83}"/>
              </a:ext>
            </a:extLst>
          </p:cNvPr>
          <p:cNvSpPr/>
          <p:nvPr/>
        </p:nvSpPr>
        <p:spPr>
          <a:xfrm>
            <a:off x="6198046" y="4200297"/>
            <a:ext cx="2301538" cy="23677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6" name="Rounded Rectangle 95">
            <a:extLst>
              <a:ext uri="{FF2B5EF4-FFF2-40B4-BE49-F238E27FC236}">
                <a16:creationId xmlns:a16="http://schemas.microsoft.com/office/drawing/2014/main" id="{2A523869-CA42-1341-A08C-038E2C3D82C4}"/>
              </a:ext>
            </a:extLst>
          </p:cNvPr>
          <p:cNvSpPr/>
          <p:nvPr/>
        </p:nvSpPr>
        <p:spPr>
          <a:xfrm>
            <a:off x="6198045" y="1875985"/>
            <a:ext cx="2301537" cy="23677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cxnSp>
        <p:nvCxnSpPr>
          <p:cNvPr id="97" name="Straight Connector 96">
            <a:extLst>
              <a:ext uri="{FF2B5EF4-FFF2-40B4-BE49-F238E27FC236}">
                <a16:creationId xmlns:a16="http://schemas.microsoft.com/office/drawing/2014/main" id="{53B582B3-1B6A-0644-A787-09E5D31E0C70}"/>
              </a:ext>
            </a:extLst>
          </p:cNvPr>
          <p:cNvCxnSpPr>
            <a:cxnSpLocks/>
            <a:stCxn id="96" idx="3"/>
          </p:cNvCxnSpPr>
          <p:nvPr/>
        </p:nvCxnSpPr>
        <p:spPr>
          <a:xfrm flipV="1">
            <a:off x="8499582" y="1990544"/>
            <a:ext cx="514053" cy="382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1F02061B-A5DA-524D-AF5E-076BAC9DB067}"/>
              </a:ext>
            </a:extLst>
          </p:cNvPr>
          <p:cNvCxnSpPr>
            <a:cxnSpLocks/>
          </p:cNvCxnSpPr>
          <p:nvPr/>
        </p:nvCxnSpPr>
        <p:spPr>
          <a:xfrm flipH="1">
            <a:off x="9013635" y="4233857"/>
            <a:ext cx="1314211"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A1A8E10B-44E5-CE41-9972-D9A038868E76}"/>
              </a:ext>
            </a:extLst>
          </p:cNvPr>
          <p:cNvCxnSpPr>
            <a:cxnSpLocks/>
          </p:cNvCxnSpPr>
          <p:nvPr/>
        </p:nvCxnSpPr>
        <p:spPr>
          <a:xfrm>
            <a:off x="9013635" y="1990544"/>
            <a:ext cx="0" cy="224331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Rounded Rectangle 99">
            <a:extLst>
              <a:ext uri="{FF2B5EF4-FFF2-40B4-BE49-F238E27FC236}">
                <a16:creationId xmlns:a16="http://schemas.microsoft.com/office/drawing/2014/main" id="{A92B4F9C-A3C1-B24F-BD76-62759C46FAB8}"/>
              </a:ext>
            </a:extLst>
          </p:cNvPr>
          <p:cNvSpPr/>
          <p:nvPr/>
        </p:nvSpPr>
        <p:spPr>
          <a:xfrm>
            <a:off x="9711423" y="5754959"/>
            <a:ext cx="1476599" cy="252000"/>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000" dirty="0">
                <a:solidFill>
                  <a:schemeClr val="tx1"/>
                </a:solidFill>
                <a:latin typeface="Times New Roman" panose="02020603050405020304" pitchFamily="18" charset="0"/>
                <a:cs typeface="Times New Roman" panose="02020603050405020304" pitchFamily="18" charset="0"/>
              </a:rPr>
              <a:t>Word Embedding Layer</a:t>
            </a:r>
          </a:p>
        </p:txBody>
      </p:sp>
      <p:sp>
        <p:nvSpPr>
          <p:cNvPr id="101" name="Rounded Rectangle 100">
            <a:extLst>
              <a:ext uri="{FF2B5EF4-FFF2-40B4-BE49-F238E27FC236}">
                <a16:creationId xmlns:a16="http://schemas.microsoft.com/office/drawing/2014/main" id="{D387474D-9294-764B-8511-F17FD202C09F}"/>
              </a:ext>
            </a:extLst>
          </p:cNvPr>
          <p:cNvSpPr/>
          <p:nvPr/>
        </p:nvSpPr>
        <p:spPr>
          <a:xfrm>
            <a:off x="6286059" y="3960361"/>
            <a:ext cx="95250" cy="16510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dirty="0">
                <a:solidFill>
                  <a:schemeClr val="tx1"/>
                </a:solidFill>
              </a:rPr>
              <a:t>*</a:t>
            </a:r>
            <a:endParaRPr lang="x-none" sz="800" dirty="0">
              <a:solidFill>
                <a:schemeClr val="tx1"/>
              </a:solidFill>
            </a:endParaRPr>
          </a:p>
        </p:txBody>
      </p:sp>
      <p:sp>
        <p:nvSpPr>
          <p:cNvPr id="102" name="TextBox 101">
            <a:extLst>
              <a:ext uri="{FF2B5EF4-FFF2-40B4-BE49-F238E27FC236}">
                <a16:creationId xmlns:a16="http://schemas.microsoft.com/office/drawing/2014/main" id="{1C593CC9-A49A-4547-9DDB-9761A7D48D99}"/>
              </a:ext>
            </a:extLst>
          </p:cNvPr>
          <p:cNvSpPr txBox="1"/>
          <p:nvPr/>
        </p:nvSpPr>
        <p:spPr>
          <a:xfrm>
            <a:off x="6316007" y="3939048"/>
            <a:ext cx="657552" cy="215444"/>
          </a:xfrm>
          <a:prstGeom prst="rect">
            <a:avLst/>
          </a:prstGeom>
          <a:noFill/>
        </p:spPr>
        <p:txBody>
          <a:bodyPr wrap="square" rtlCol="0">
            <a:spAutoFit/>
          </a:bodyPr>
          <a:lstStyle/>
          <a:p>
            <a:r>
              <a:rPr lang="x-none" sz="800" dirty="0"/>
              <a:t>: CLS Token</a:t>
            </a:r>
          </a:p>
        </p:txBody>
      </p:sp>
      <p:sp>
        <p:nvSpPr>
          <p:cNvPr id="103" name="TextBox 102">
            <a:extLst>
              <a:ext uri="{FF2B5EF4-FFF2-40B4-BE49-F238E27FC236}">
                <a16:creationId xmlns:a16="http://schemas.microsoft.com/office/drawing/2014/main" id="{3D8D4632-C866-8546-9DF2-2C82D43F1AA0}"/>
              </a:ext>
            </a:extLst>
          </p:cNvPr>
          <p:cNvSpPr txBox="1"/>
          <p:nvPr/>
        </p:nvSpPr>
        <p:spPr>
          <a:xfrm>
            <a:off x="9437906" y="1895891"/>
            <a:ext cx="2023630" cy="215444"/>
          </a:xfrm>
          <a:prstGeom prst="rect">
            <a:avLst/>
          </a:prstGeom>
          <a:noFill/>
        </p:spPr>
        <p:txBody>
          <a:bodyPr wrap="square" rtlCol="0">
            <a:spAutoFit/>
          </a:bodyPr>
          <a:lstStyle/>
          <a:p>
            <a:r>
              <a:rPr lang="en-US" sz="800" dirty="0"/>
              <a:t>a woman talks nearby as water pours &lt;</a:t>
            </a:r>
            <a:r>
              <a:rPr lang="en-US" sz="800" dirty="0" err="1"/>
              <a:t>eos</a:t>
            </a:r>
            <a:r>
              <a:rPr lang="en-US" sz="800" dirty="0"/>
              <a:t>&gt;</a:t>
            </a:r>
            <a:endParaRPr lang="x-none" sz="800" dirty="0"/>
          </a:p>
        </p:txBody>
      </p:sp>
      <p:cxnSp>
        <p:nvCxnSpPr>
          <p:cNvPr id="104" name="Straight Arrow Connector 103">
            <a:extLst>
              <a:ext uri="{FF2B5EF4-FFF2-40B4-BE49-F238E27FC236}">
                <a16:creationId xmlns:a16="http://schemas.microsoft.com/office/drawing/2014/main" id="{AD13659A-DBD0-1945-AEB1-7AE370C79E47}"/>
              </a:ext>
            </a:extLst>
          </p:cNvPr>
          <p:cNvCxnSpPr>
            <a:cxnSpLocks/>
          </p:cNvCxnSpPr>
          <p:nvPr/>
        </p:nvCxnSpPr>
        <p:spPr>
          <a:xfrm flipV="1">
            <a:off x="10449721" y="5997352"/>
            <a:ext cx="1" cy="119101"/>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4E4C7BF1-AF04-9B4F-9545-452971EC120C}"/>
              </a:ext>
            </a:extLst>
          </p:cNvPr>
          <p:cNvCxnSpPr>
            <a:cxnSpLocks/>
            <a:stCxn id="47" idx="0"/>
            <a:endCxn id="103" idx="2"/>
          </p:cNvCxnSpPr>
          <p:nvPr/>
        </p:nvCxnSpPr>
        <p:spPr>
          <a:xfrm flipH="1" flipV="1">
            <a:off x="10449721" y="2111335"/>
            <a:ext cx="3" cy="111485"/>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6" name="Picture 105" descr="Chart&#10;&#10;Description automatically generated">
            <a:extLst>
              <a:ext uri="{FF2B5EF4-FFF2-40B4-BE49-F238E27FC236}">
                <a16:creationId xmlns:a16="http://schemas.microsoft.com/office/drawing/2014/main" id="{3837984C-64B2-D649-A434-CC45CE1726E9}"/>
              </a:ext>
            </a:extLst>
          </p:cNvPr>
          <p:cNvPicPr>
            <a:picLocks noChangeAspect="1"/>
          </p:cNvPicPr>
          <p:nvPr/>
        </p:nvPicPr>
        <p:blipFill rotWithShape="1">
          <a:blip r:embed="rId7"/>
          <a:srcRect l="12264" t="3304" r="2561" b="16199"/>
          <a:stretch/>
        </p:blipFill>
        <p:spPr>
          <a:xfrm>
            <a:off x="6226209" y="5869327"/>
            <a:ext cx="2250000" cy="321019"/>
          </a:xfrm>
          <a:prstGeom prst="rect">
            <a:avLst/>
          </a:prstGeom>
        </p:spPr>
      </p:pic>
      <p:cxnSp>
        <p:nvCxnSpPr>
          <p:cNvPr id="107" name="Straight Arrow Connector 106">
            <a:extLst>
              <a:ext uri="{FF2B5EF4-FFF2-40B4-BE49-F238E27FC236}">
                <a16:creationId xmlns:a16="http://schemas.microsoft.com/office/drawing/2014/main" id="{456969B3-CB17-5340-97A6-67637405AD65}"/>
              </a:ext>
            </a:extLst>
          </p:cNvPr>
          <p:cNvCxnSpPr>
            <a:cxnSpLocks/>
          </p:cNvCxnSpPr>
          <p:nvPr/>
        </p:nvCxnSpPr>
        <p:spPr>
          <a:xfrm flipV="1">
            <a:off x="7351209" y="5779327"/>
            <a:ext cx="1" cy="119101"/>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08B07D71-45B7-2C4F-A8B5-CF97C88A6A5F}"/>
              </a:ext>
            </a:extLst>
          </p:cNvPr>
          <p:cNvSpPr txBox="1"/>
          <p:nvPr/>
        </p:nvSpPr>
        <p:spPr>
          <a:xfrm>
            <a:off x="6847079" y="5617327"/>
            <a:ext cx="1082348" cy="215444"/>
          </a:xfrm>
          <a:prstGeom prst="rect">
            <a:avLst/>
          </a:prstGeom>
          <a:noFill/>
        </p:spPr>
        <p:txBody>
          <a:bodyPr wrap="none" rtlCol="0">
            <a:spAutoFit/>
          </a:bodyPr>
          <a:lstStyle/>
          <a:p>
            <a:r>
              <a:rPr lang="en-US" sz="800" dirty="0"/>
              <a:t>Log Mel-Spectrogram</a:t>
            </a:r>
            <a:endParaRPr lang="x-none" sz="800" dirty="0"/>
          </a:p>
        </p:txBody>
      </p:sp>
      <p:sp>
        <p:nvSpPr>
          <p:cNvPr id="109" name="TextBox 108">
            <a:extLst>
              <a:ext uri="{FF2B5EF4-FFF2-40B4-BE49-F238E27FC236}">
                <a16:creationId xmlns:a16="http://schemas.microsoft.com/office/drawing/2014/main" id="{3A02A4FB-4CF3-6642-BC27-DF48F3EFB84B}"/>
              </a:ext>
            </a:extLst>
          </p:cNvPr>
          <p:cNvSpPr txBox="1"/>
          <p:nvPr/>
        </p:nvSpPr>
        <p:spPr>
          <a:xfrm>
            <a:off x="6961198" y="1679771"/>
            <a:ext cx="816249" cy="215444"/>
          </a:xfrm>
          <a:prstGeom prst="rect">
            <a:avLst/>
          </a:prstGeom>
          <a:noFill/>
        </p:spPr>
        <p:txBody>
          <a:bodyPr wrap="none" rtlCol="0">
            <a:spAutoFit/>
          </a:bodyPr>
          <a:lstStyle/>
          <a:p>
            <a:r>
              <a:rPr lang="en-US" sz="800" dirty="0"/>
              <a:t>Audio Features</a:t>
            </a:r>
            <a:endParaRPr lang="x-none" sz="800" dirty="0"/>
          </a:p>
        </p:txBody>
      </p:sp>
      <p:sp>
        <p:nvSpPr>
          <p:cNvPr id="110" name="TextBox 109">
            <a:extLst>
              <a:ext uri="{FF2B5EF4-FFF2-40B4-BE49-F238E27FC236}">
                <a16:creationId xmlns:a16="http://schemas.microsoft.com/office/drawing/2014/main" id="{4A248ED1-7EC3-A44E-BA04-4AB6D4EEF5B4}"/>
              </a:ext>
            </a:extLst>
          </p:cNvPr>
          <p:cNvSpPr txBox="1"/>
          <p:nvPr/>
        </p:nvSpPr>
        <p:spPr>
          <a:xfrm>
            <a:off x="6309669" y="5020990"/>
            <a:ext cx="2005000" cy="215444"/>
          </a:xfrm>
          <a:prstGeom prst="rect">
            <a:avLst/>
          </a:prstGeom>
          <a:noFill/>
        </p:spPr>
        <p:txBody>
          <a:bodyPr wrap="square" rtlCol="0">
            <a:spAutoFit/>
          </a:bodyPr>
          <a:lstStyle/>
          <a:p>
            <a:r>
              <a:rPr lang="en-US" sz="800" dirty="0"/>
              <a:t>Non-overlapping Mel-Spectrogram patches</a:t>
            </a:r>
            <a:endParaRPr lang="x-none" sz="800" dirty="0"/>
          </a:p>
        </p:txBody>
      </p:sp>
      <p:sp>
        <p:nvSpPr>
          <p:cNvPr id="111" name="TextBox 110">
            <a:extLst>
              <a:ext uri="{FF2B5EF4-FFF2-40B4-BE49-F238E27FC236}">
                <a16:creationId xmlns:a16="http://schemas.microsoft.com/office/drawing/2014/main" id="{AC7A2F2F-9CF4-5B49-8BDE-CF2942F4CDE5}"/>
              </a:ext>
            </a:extLst>
          </p:cNvPr>
          <p:cNvSpPr txBox="1"/>
          <p:nvPr/>
        </p:nvSpPr>
        <p:spPr>
          <a:xfrm>
            <a:off x="6325231" y="4395669"/>
            <a:ext cx="2005000" cy="215444"/>
          </a:xfrm>
          <a:prstGeom prst="rect">
            <a:avLst/>
          </a:prstGeom>
          <a:noFill/>
        </p:spPr>
        <p:txBody>
          <a:bodyPr wrap="square" rtlCol="0">
            <a:spAutoFit/>
          </a:bodyPr>
          <a:lstStyle/>
          <a:p>
            <a:pPr algn="ctr"/>
            <a:r>
              <a:rPr lang="x-none" sz="800" dirty="0">
                <a:latin typeface="Times New Roman" panose="02020603050405020304" pitchFamily="18" charset="0"/>
                <a:cs typeface="Times New Roman" panose="02020603050405020304" pitchFamily="18" charset="0"/>
              </a:rPr>
              <a:t>Linear projection of flatten patches</a:t>
            </a:r>
          </a:p>
        </p:txBody>
      </p:sp>
    </p:spTree>
    <p:extLst>
      <p:ext uri="{BB962C8B-B14F-4D97-AF65-F5344CB8AC3E}">
        <p14:creationId xmlns:p14="http://schemas.microsoft.com/office/powerpoint/2010/main" val="4037053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Many thanks to…</a:t>
            </a:r>
          </a:p>
        </p:txBody>
      </p:sp>
      <p:sp>
        <p:nvSpPr>
          <p:cNvPr id="5" name="Text Placeholder 4"/>
          <p:cNvSpPr>
            <a:spLocks noGrp="1"/>
          </p:cNvSpPr>
          <p:nvPr>
            <p:ph type="body" idx="1"/>
          </p:nvPr>
        </p:nvSpPr>
        <p:spPr>
          <a:xfrm>
            <a:off x="897631" y="1052736"/>
            <a:ext cx="3992868" cy="5245322"/>
          </a:xfrm>
        </p:spPr>
        <p:txBody>
          <a:bodyPr>
            <a:normAutofit fontScale="70000" lnSpcReduction="20000"/>
          </a:bodyPr>
          <a:lstStyle/>
          <a:p>
            <a:pPr marL="457200" indent="-457200">
              <a:buFont typeface="Arial" panose="020B0604020202020204" pitchFamily="34" charset="0"/>
              <a:buChar char="•"/>
              <a:defRPr/>
            </a:pPr>
            <a:r>
              <a:rPr kumimoji="0" lang="en-GB" sz="2800" b="1" i="0" u="none" strike="noStrike" kern="1200" cap="none" spc="0" normalizeH="0" baseline="0" noProof="0" dirty="0">
                <a:ln>
                  <a:noFill/>
                </a:ln>
                <a:solidFill>
                  <a:srgbClr val="203D75"/>
                </a:solidFill>
                <a:effectLst/>
                <a:uLnTx/>
                <a:uFillTx/>
                <a:latin typeface="Calibri"/>
                <a:ea typeface="+mn-ea"/>
              </a:rPr>
              <a:t>Xinhao Mei</a:t>
            </a:r>
          </a:p>
          <a:p>
            <a:pPr marL="457200" marR="0" lvl="0" indent="-4572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800" b="1" i="0" u="none" strike="noStrike" kern="1200" cap="none" spc="0" normalizeH="0" baseline="0" noProof="0" dirty="0" err="1">
                <a:ln>
                  <a:noFill/>
                </a:ln>
                <a:solidFill>
                  <a:srgbClr val="203D75"/>
                </a:solidFill>
                <a:effectLst/>
                <a:uLnTx/>
                <a:uFillTx/>
                <a:latin typeface="Calibri"/>
                <a:ea typeface="+mn-ea"/>
              </a:rPr>
              <a:t>Haohe</a:t>
            </a:r>
            <a:r>
              <a:rPr kumimoji="0" lang="en-GB" sz="2800" b="1" i="0" u="none" strike="noStrike" kern="1200" cap="none" spc="0" normalizeH="0" baseline="0" noProof="0" dirty="0">
                <a:ln>
                  <a:noFill/>
                </a:ln>
                <a:solidFill>
                  <a:srgbClr val="203D75"/>
                </a:solidFill>
                <a:effectLst/>
                <a:uLnTx/>
                <a:uFillTx/>
                <a:latin typeface="Calibri"/>
                <a:ea typeface="+mn-ea"/>
              </a:rPr>
              <a:t> Liu</a:t>
            </a:r>
          </a:p>
          <a:p>
            <a:pPr marL="457200" indent="-457200">
              <a:buFont typeface="Arial" panose="020B0604020202020204" pitchFamily="34" charset="0"/>
              <a:buChar char="•"/>
              <a:defRPr/>
            </a:pPr>
            <a:r>
              <a:rPr kumimoji="0" lang="en-GB" sz="2800" b="1" i="0" u="none" strike="noStrike" kern="1200" cap="none" spc="0" normalizeH="0" baseline="0" noProof="0" dirty="0">
                <a:ln>
                  <a:noFill/>
                </a:ln>
                <a:solidFill>
                  <a:srgbClr val="203D75"/>
                </a:solidFill>
                <a:effectLst/>
                <a:uLnTx/>
                <a:uFillTx/>
                <a:latin typeface="Calibri"/>
                <a:ea typeface="+mn-ea"/>
              </a:rPr>
              <a:t>Xubo Liu</a:t>
            </a:r>
          </a:p>
          <a:p>
            <a:pPr marL="457200" marR="0" lvl="0" indent="-4572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800" b="1" i="0" u="none" strike="noStrike" kern="1200" cap="none" spc="0" normalizeH="0" baseline="0" noProof="0" dirty="0" err="1">
                <a:ln>
                  <a:noFill/>
                </a:ln>
                <a:solidFill>
                  <a:srgbClr val="203D75"/>
                </a:solidFill>
                <a:effectLst/>
                <a:uLnTx/>
                <a:uFillTx/>
                <a:latin typeface="Calibri"/>
                <a:ea typeface="+mn-ea"/>
              </a:rPr>
              <a:t>Zehua</a:t>
            </a:r>
            <a:r>
              <a:rPr kumimoji="0" lang="en-GB" sz="2800" b="1" i="0" u="none" strike="noStrike" kern="1200" cap="none" spc="0" normalizeH="0" baseline="0" noProof="0" dirty="0">
                <a:ln>
                  <a:noFill/>
                </a:ln>
                <a:solidFill>
                  <a:srgbClr val="203D75"/>
                </a:solidFill>
                <a:effectLst/>
                <a:uLnTx/>
                <a:uFillTx/>
                <a:latin typeface="Calibri"/>
                <a:ea typeface="+mn-ea"/>
              </a:rPr>
              <a:t> Chen</a:t>
            </a:r>
          </a:p>
          <a:p>
            <a:pPr marL="457200" indent="-457200">
              <a:buFont typeface="Arial" panose="020B0604020202020204" pitchFamily="34" charset="0"/>
              <a:buChar char="•"/>
            </a:pPr>
            <a:r>
              <a:rPr lang="en-GB" b="1" dirty="0" err="1"/>
              <a:t>Qiuqiang</a:t>
            </a:r>
            <a:r>
              <a:rPr lang="en-GB" b="1" dirty="0"/>
              <a:t> Kong</a:t>
            </a:r>
          </a:p>
          <a:p>
            <a:pPr marL="457200" marR="0" lvl="0" indent="-4572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altLang="zh-CN" b="1" dirty="0"/>
              <a:t>Mark Plumbley</a:t>
            </a:r>
          </a:p>
          <a:p>
            <a:pPr marL="457200" indent="-457200">
              <a:buFont typeface="Arial" panose="020B0604020202020204" pitchFamily="34" charset="0"/>
              <a:buChar char="•"/>
              <a:defRPr/>
            </a:pPr>
            <a:r>
              <a:rPr kumimoji="0" lang="en-GB" sz="2800" b="1" i="0" u="none" strike="noStrike" kern="1200" cap="none" spc="0" normalizeH="0" baseline="0" noProof="0" dirty="0">
                <a:ln>
                  <a:noFill/>
                </a:ln>
                <a:solidFill>
                  <a:srgbClr val="203D75"/>
                </a:solidFill>
                <a:effectLst/>
                <a:uLnTx/>
                <a:uFillTx/>
                <a:latin typeface="Calibri"/>
                <a:ea typeface="+mn-ea"/>
              </a:rPr>
              <a:t>Danilo Mandic</a:t>
            </a:r>
          </a:p>
          <a:p>
            <a:pPr marL="457200" marR="0" lvl="0" indent="-4572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203D75"/>
                </a:solidFill>
                <a:effectLst/>
                <a:uLnTx/>
                <a:uFillTx/>
                <a:latin typeface="Calibri"/>
                <a:ea typeface="+mn-ea"/>
              </a:rPr>
              <a:t>Yi Yuan</a:t>
            </a:r>
          </a:p>
          <a:p>
            <a:pPr marL="457200" marR="0" lvl="0" indent="-4572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203D75"/>
                </a:solidFill>
                <a:effectLst/>
                <a:uLnTx/>
                <a:uFillTx/>
                <a:latin typeface="Calibri"/>
                <a:ea typeface="+mn-ea"/>
              </a:rPr>
              <a:t>Jianyuan Sun</a:t>
            </a:r>
          </a:p>
          <a:p>
            <a:pPr marL="457200" marR="0" lvl="0" indent="-4572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203D75"/>
                </a:solidFill>
                <a:effectLst/>
                <a:uLnTx/>
                <a:uFillTx/>
                <a:latin typeface="Calibri"/>
                <a:ea typeface="+mn-ea"/>
              </a:rPr>
              <a:t>Jian Guan</a:t>
            </a:r>
          </a:p>
          <a:p>
            <a:pPr marL="457200" marR="0" lvl="0" indent="-4572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err="1"/>
              <a:t>Feiyang</a:t>
            </a:r>
            <a:r>
              <a:rPr lang="en-US" dirty="0"/>
              <a:t> Xiao </a:t>
            </a:r>
          </a:p>
          <a:p>
            <a:pPr marL="457200" indent="-457200">
              <a:buFont typeface="Arial" panose="020B0604020202020204" pitchFamily="34" charset="0"/>
              <a:buChar char="•"/>
            </a:pPr>
            <a:r>
              <a:rPr lang="en-GB" dirty="0"/>
              <a:t>Yong Xu</a:t>
            </a:r>
          </a:p>
          <a:p>
            <a:pPr marL="457200" indent="-457200">
              <a:buFont typeface="Arial" panose="020B0604020202020204" pitchFamily="34" charset="0"/>
              <a:buChar char="•"/>
            </a:pPr>
            <a:r>
              <a:rPr lang="en-GB" dirty="0"/>
              <a:t>Yin Cao</a:t>
            </a:r>
          </a:p>
          <a:p>
            <a:pPr marL="457200" indent="-457200">
              <a:buFont typeface="Arial" panose="020B0604020202020204" pitchFamily="34" charset="0"/>
              <a:buChar char="•"/>
            </a:pPr>
            <a:r>
              <a:rPr lang="en-GB" dirty="0" err="1"/>
              <a:t>Turab</a:t>
            </a:r>
            <a:r>
              <a:rPr lang="en-GB" dirty="0"/>
              <a:t> Iqbal</a:t>
            </a:r>
          </a:p>
          <a:p>
            <a:pPr marL="457200" indent="-457200">
              <a:buFont typeface="Arial" panose="020B0604020202020204" pitchFamily="34" charset="0"/>
              <a:buChar char="•"/>
            </a:pPr>
            <a:r>
              <a:rPr lang="en-GB" dirty="0"/>
              <a:t>Yuxuan Wang</a:t>
            </a:r>
          </a:p>
          <a:p>
            <a:pPr marL="457200" indent="-457200">
              <a:buFont typeface="Arial" panose="020B0604020202020204" pitchFamily="34" charset="0"/>
              <a:buChar char="•"/>
            </a:pPr>
            <a:r>
              <a:rPr lang="en-US" altLang="zh-CN" dirty="0"/>
              <a:t>Volkan </a:t>
            </a:r>
            <a:r>
              <a:rPr lang="en-US" altLang="zh-CN" dirty="0" err="1"/>
              <a:t>Kilic</a:t>
            </a:r>
            <a:endParaRPr lang="en-US" altLang="zh-CN" dirty="0"/>
          </a:p>
          <a:p>
            <a:pPr marL="457200" indent="-457200">
              <a:buFont typeface="Arial" panose="020B0604020202020204" pitchFamily="34" charset="0"/>
              <a:buChar char="•"/>
            </a:pPr>
            <a:r>
              <a:rPr lang="en-US" altLang="zh-CN" dirty="0" err="1"/>
              <a:t>Qiaoxi</a:t>
            </a:r>
            <a:r>
              <a:rPr lang="en-US" altLang="zh-CN" dirty="0"/>
              <a:t> Zhu</a:t>
            </a:r>
            <a:endParaRPr lang="en-GB" dirty="0"/>
          </a:p>
          <a:p>
            <a:pPr marL="457200" indent="-457200">
              <a:buFont typeface="Arial" panose="020B0604020202020204" pitchFamily="34" charset="0"/>
              <a:buChar char="•"/>
            </a:pPr>
            <a:endParaRPr lang="en-GB" dirty="0"/>
          </a:p>
          <a:p>
            <a:pPr marL="457200" indent="-457200">
              <a:buFont typeface="Arial" panose="020B0604020202020204" pitchFamily="34" charset="0"/>
              <a:buChar char="•"/>
            </a:pPr>
            <a:endParaRPr lang="en-GB" dirty="0"/>
          </a:p>
        </p:txBody>
      </p:sp>
      <p:sp>
        <p:nvSpPr>
          <p:cNvPr id="6" name="Text Placeholder 4"/>
          <p:cNvSpPr txBox="1">
            <a:spLocks/>
          </p:cNvSpPr>
          <p:nvPr/>
        </p:nvSpPr>
        <p:spPr>
          <a:xfrm>
            <a:off x="6023993" y="1052736"/>
            <a:ext cx="4901099" cy="4266687"/>
          </a:xfrm>
          <a:prstGeom prst="rect">
            <a:avLst/>
          </a:prstGeom>
        </p:spPr>
        <p:txBody>
          <a:bodyPr vert="horz" lIns="91440" tIns="45720" rIns="91440" bIns="45720" rtlCol="0">
            <a:normAutofit fontScale="70000" lnSpcReduction="20000"/>
          </a:bodyPr>
          <a:lstStyle>
            <a:lvl1pPr marL="0" indent="0" algn="l" defTabSz="457200" rtl="0" eaLnBrk="1" latinLnBrk="0" hangingPunct="1">
              <a:spcBef>
                <a:spcPct val="20000"/>
              </a:spcBef>
              <a:buFont typeface="Arial"/>
              <a:buNone/>
              <a:defRPr sz="2800" b="0" kern="1200" baseline="0">
                <a:solidFill>
                  <a:schemeClr val="tx1"/>
                </a:solidFill>
                <a:latin typeface="+mj-lt"/>
                <a:ea typeface="+mn-ea"/>
                <a:cs typeface="Georgia"/>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Arial" panose="020B0604020202020204" pitchFamily="34" charset="0"/>
              <a:buChar char="•"/>
            </a:pPr>
            <a:r>
              <a:rPr lang="en-GB" dirty="0"/>
              <a:t>Philip Jackson</a:t>
            </a:r>
          </a:p>
          <a:p>
            <a:pPr marL="457200" indent="-457200">
              <a:buFont typeface="Arial" panose="020B0604020202020204" pitchFamily="34" charset="0"/>
              <a:buChar char="•"/>
            </a:pPr>
            <a:r>
              <a:rPr lang="en-GB" dirty="0" err="1"/>
              <a:t>Qiang</a:t>
            </a:r>
            <a:r>
              <a:rPr lang="en-GB" dirty="0"/>
              <a:t> Huang</a:t>
            </a:r>
          </a:p>
          <a:p>
            <a:pPr marL="457200" indent="-457200" fontAlgn="auto">
              <a:spcAft>
                <a:spcPts val="0"/>
              </a:spcAft>
              <a:buFont typeface="Arial" panose="020B0604020202020204" pitchFamily="34" charset="0"/>
              <a:buChar char="•"/>
            </a:pPr>
            <a:r>
              <a:rPr lang="en-GB" dirty="0"/>
              <a:t>David Frohlich</a:t>
            </a:r>
          </a:p>
          <a:p>
            <a:pPr marL="457200" indent="-457200" fontAlgn="auto">
              <a:spcAft>
                <a:spcPts val="0"/>
              </a:spcAft>
              <a:buFont typeface="Arial" panose="020B0604020202020204" pitchFamily="34" charset="0"/>
              <a:buChar char="•"/>
            </a:pPr>
            <a:r>
              <a:rPr lang="en-GB" dirty="0"/>
              <a:t>Emily Corrigan-Kavanagh</a:t>
            </a:r>
          </a:p>
          <a:p>
            <a:pPr marL="457200" indent="-457200" fontAlgn="auto">
              <a:spcAft>
                <a:spcPts val="0"/>
              </a:spcAft>
              <a:buFont typeface="Arial" panose="020B0604020202020204" pitchFamily="34" charset="0"/>
              <a:buChar char="•"/>
            </a:pPr>
            <a:r>
              <a:rPr lang="en-GB" dirty="0"/>
              <a:t>Marc Green</a:t>
            </a:r>
          </a:p>
          <a:p>
            <a:pPr marL="457200" indent="-457200" fontAlgn="auto">
              <a:spcAft>
                <a:spcPts val="0"/>
              </a:spcAft>
              <a:buFont typeface="Arial" panose="020B0604020202020204" pitchFamily="34" charset="0"/>
              <a:buChar char="•"/>
            </a:pPr>
            <a:r>
              <a:rPr lang="en-GB" dirty="0"/>
              <a:t>Andres Fernandes</a:t>
            </a:r>
          </a:p>
          <a:p>
            <a:pPr marL="457200" indent="-457200">
              <a:buFont typeface="Arial" panose="020B0604020202020204" pitchFamily="34" charset="0"/>
              <a:buChar char="•"/>
              <a:defRPr/>
            </a:pPr>
            <a:r>
              <a:rPr lang="en-GB" dirty="0"/>
              <a:t>Christian </a:t>
            </a:r>
            <a:r>
              <a:rPr lang="en-GB" dirty="0" err="1"/>
              <a:t>Kroos</a:t>
            </a:r>
            <a:endParaRPr lang="en-GB" dirty="0"/>
          </a:p>
          <a:p>
            <a:pPr marL="457200" marR="0" lvl="0" indent="-4572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203D75"/>
                </a:solidFill>
                <a:effectLst/>
                <a:uLnTx/>
                <a:uFillTx/>
                <a:latin typeface="Calibri"/>
                <a:ea typeface="+mn-ea"/>
              </a:rPr>
              <a:t>Arshdeep Singh</a:t>
            </a:r>
          </a:p>
          <a:p>
            <a:pPr marL="457200" marR="0" lvl="0" indent="-4572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203D75"/>
              </a:solidFill>
              <a:effectLst/>
              <a:uLnTx/>
              <a:uFillTx/>
              <a:latin typeface="Calibri"/>
              <a:ea typeface="+mn-ea"/>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GB" sz="2800" b="0" i="0" u="none" strike="noStrike" kern="1200" cap="none" spc="0" normalizeH="0" baseline="0" noProof="0" dirty="0">
              <a:ln>
                <a:noFill/>
              </a:ln>
              <a:solidFill>
                <a:srgbClr val="203D75"/>
              </a:solidFill>
              <a:effectLst/>
              <a:uLnTx/>
              <a:uFillTx/>
              <a:latin typeface="Calibri"/>
              <a:ea typeface="+mn-ea"/>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GB" sz="2800" b="0" i="0" u="none" strike="noStrike" kern="1200" cap="none" spc="0" normalizeH="0" baseline="0" noProof="0" dirty="0">
                <a:ln>
                  <a:noFill/>
                </a:ln>
                <a:solidFill>
                  <a:srgbClr val="203D75"/>
                </a:solidFill>
                <a:effectLst/>
                <a:uLnTx/>
                <a:uFillTx/>
                <a:latin typeface="Calibri"/>
                <a:ea typeface="+mn-ea"/>
              </a:rPr>
              <a:t>Funding from: </a:t>
            </a:r>
            <a:br>
              <a:rPr kumimoji="0" lang="en-GB" sz="2800" b="0" i="0" u="none" strike="noStrike" kern="1200" cap="none" spc="0" normalizeH="0" baseline="0" noProof="0" dirty="0">
                <a:ln>
                  <a:noFill/>
                </a:ln>
                <a:solidFill>
                  <a:srgbClr val="203D75"/>
                </a:solidFill>
                <a:effectLst/>
                <a:uLnTx/>
                <a:uFillTx/>
                <a:latin typeface="Calibri"/>
                <a:ea typeface="+mn-ea"/>
              </a:rPr>
            </a:br>
            <a:r>
              <a:rPr kumimoji="0" lang="en-GB" sz="2800" b="0" i="0" u="none" strike="noStrike" kern="1200" cap="none" spc="0" normalizeH="0" baseline="0" noProof="0" dirty="0">
                <a:ln>
                  <a:noFill/>
                </a:ln>
                <a:solidFill>
                  <a:srgbClr val="203D75"/>
                </a:solidFill>
                <a:effectLst/>
                <a:uLnTx/>
                <a:uFillTx/>
                <a:latin typeface="Calibri"/>
                <a:ea typeface="+mn-ea"/>
              </a:rPr>
              <a:t>UK Engineering and Physical Sciences Research Council (EPSRC) &amp; British Council Newton Institutional Links Award</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0103" y="6021380"/>
            <a:ext cx="2396205" cy="599988"/>
          </a:xfrm>
          <a:prstGeom prst="rect">
            <a:avLst/>
          </a:prstGeom>
        </p:spPr>
      </p:pic>
      <p:pic>
        <p:nvPicPr>
          <p:cNvPr id="2" name="Picture 2" descr="British Council Logo Vector (.AI) Free Download">
            <a:extLst>
              <a:ext uri="{FF2B5EF4-FFF2-40B4-BE49-F238E27FC236}">
                <a16:creationId xmlns:a16="http://schemas.microsoft.com/office/drawing/2014/main" id="{845FCCD2-7BF8-34AF-710C-F76DC480D1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1363" y="6021380"/>
            <a:ext cx="1544637" cy="6263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British Council – Newton Fund Institutional Links Grant awarded! – A.B.  Jorge Sobrido´s Research Group">
            <a:extLst>
              <a:ext uri="{FF2B5EF4-FFF2-40B4-BE49-F238E27FC236}">
                <a16:creationId xmlns:a16="http://schemas.microsoft.com/office/drawing/2014/main" id="{1E869EC4-7DAA-E82E-FAC1-B1ABD92F01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7554" y="6070406"/>
            <a:ext cx="2014107" cy="545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586865"/>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8D9F2-1388-BB4D-8147-DE03C0F6E117}"/>
              </a:ext>
            </a:extLst>
          </p:cNvPr>
          <p:cNvSpPr>
            <a:spLocks noGrp="1"/>
          </p:cNvSpPr>
          <p:nvPr>
            <p:ph type="title"/>
          </p:nvPr>
        </p:nvSpPr>
        <p:spPr>
          <a:xfrm>
            <a:off x="1107440" y="293962"/>
            <a:ext cx="5080000" cy="513088"/>
          </a:xfrm>
        </p:spPr>
        <p:txBody>
          <a:bodyPr>
            <a:normAutofit/>
          </a:bodyPr>
          <a:lstStyle/>
          <a:p>
            <a:r>
              <a:rPr lang="x-none" dirty="0">
                <a:solidFill>
                  <a:srgbClr val="0070C0"/>
                </a:solidFill>
              </a:rPr>
              <a:t>Diverse Audio Captioning</a:t>
            </a:r>
          </a:p>
        </p:txBody>
      </p:sp>
      <p:sp>
        <p:nvSpPr>
          <p:cNvPr id="5" name="Slide Number Placeholder 4">
            <a:extLst>
              <a:ext uri="{FF2B5EF4-FFF2-40B4-BE49-F238E27FC236}">
                <a16:creationId xmlns:a16="http://schemas.microsoft.com/office/drawing/2014/main" id="{0D9F6724-1773-3F4A-BF4F-8D3220668BE0}"/>
              </a:ext>
            </a:extLst>
          </p:cNvPr>
          <p:cNvSpPr>
            <a:spLocks noGrp="1"/>
          </p:cNvSpPr>
          <p:nvPr>
            <p:ph type="sldNum" sz="quarter" idx="12"/>
          </p:nvPr>
        </p:nvSpPr>
        <p:spPr/>
        <p:txBody>
          <a:bodyPr/>
          <a:lstStyle/>
          <a:p>
            <a:fld id="{B82ABAA4-5EBE-4E82-8762-4025E75A148F}" type="slidenum">
              <a:rPr lang="en-GB" smtClean="0"/>
              <a:t>20</a:t>
            </a:fld>
            <a:endParaRPr lang="en-GB" dirty="0"/>
          </a:p>
        </p:txBody>
      </p:sp>
      <p:pic>
        <p:nvPicPr>
          <p:cNvPr id="6" name="Picture 5">
            <a:extLst>
              <a:ext uri="{FF2B5EF4-FFF2-40B4-BE49-F238E27FC236}">
                <a16:creationId xmlns:a16="http://schemas.microsoft.com/office/drawing/2014/main" id="{0D9CCD0A-EE12-4840-A4B6-5A18D4C7CE9A}"/>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70351" y="95441"/>
            <a:ext cx="1484264" cy="470731"/>
          </a:xfrm>
          <a:prstGeom prst="rect">
            <a:avLst/>
          </a:prstGeom>
        </p:spPr>
      </p:pic>
      <p:sp>
        <p:nvSpPr>
          <p:cNvPr id="14" name="Content Placeholder 2">
            <a:extLst>
              <a:ext uri="{FF2B5EF4-FFF2-40B4-BE49-F238E27FC236}">
                <a16:creationId xmlns:a16="http://schemas.microsoft.com/office/drawing/2014/main" id="{4C6E2460-4D66-3144-88C3-CC6C0E732EF1}"/>
              </a:ext>
            </a:extLst>
          </p:cNvPr>
          <p:cNvSpPr>
            <a:spLocks noGrp="1"/>
          </p:cNvSpPr>
          <p:nvPr>
            <p:ph idx="1"/>
          </p:nvPr>
        </p:nvSpPr>
        <p:spPr>
          <a:xfrm>
            <a:off x="1200118" y="846513"/>
            <a:ext cx="10183648" cy="5991718"/>
          </a:xfrm>
        </p:spPr>
        <p:txBody>
          <a:bodyPr>
            <a:normAutofit/>
          </a:bodyPr>
          <a:lstStyle/>
          <a:p>
            <a:pPr algn="just">
              <a:buFont typeface="Wingdings" pitchFamily="2" charset="2"/>
              <a:buChar char="§"/>
            </a:pPr>
            <a:r>
              <a:rPr lang="en-US" sz="1400" dirty="0">
                <a:solidFill>
                  <a:schemeClr val="tx1"/>
                </a:solidFill>
              </a:rPr>
              <a:t> </a:t>
            </a:r>
            <a:r>
              <a:rPr lang="en-US" dirty="0">
                <a:solidFill>
                  <a:schemeClr val="tx1"/>
                </a:solidFill>
              </a:rPr>
              <a:t>Motivation</a:t>
            </a:r>
          </a:p>
          <a:p>
            <a:pPr lvl="1" algn="just">
              <a:buFont typeface="Wingdings" pitchFamily="2" charset="2"/>
              <a:buChar char="§"/>
            </a:pPr>
            <a:r>
              <a:rPr lang="en-US" sz="1400" dirty="0">
                <a:solidFill>
                  <a:schemeClr val="tx1"/>
                </a:solidFill>
              </a:rPr>
              <a:t>Existing models tend to generate deterministic (i.e. generating a fixed caption for a given audio clip), generic (i.e. generating same captions for similar audio clips), and simple (i.e. using simple and common words) captions.</a:t>
            </a:r>
          </a:p>
          <a:p>
            <a:pPr lvl="1" algn="just">
              <a:buFont typeface="Wingdings" pitchFamily="2" charset="2"/>
              <a:buChar char="§"/>
            </a:pPr>
            <a:r>
              <a:rPr lang="en-US" sz="1400" dirty="0">
                <a:solidFill>
                  <a:schemeClr val="tx1"/>
                </a:solidFill>
              </a:rPr>
              <a:t>Different people may describe an audio clip from different aspects using distinct words, phrases and grammars.</a:t>
            </a:r>
          </a:p>
          <a:p>
            <a:pPr lvl="1" algn="just">
              <a:buFont typeface="Wingdings" pitchFamily="2" charset="2"/>
              <a:buChar char="§"/>
            </a:pPr>
            <a:r>
              <a:rPr lang="en-US" sz="1400" dirty="0">
                <a:solidFill>
                  <a:schemeClr val="tx1"/>
                </a:solidFill>
              </a:rPr>
              <a:t>We argue that an audio captioning system should have the ability to generate diverse captions for a fixed audio clip and across similar audio clips. </a:t>
            </a:r>
          </a:p>
          <a:p>
            <a:pPr algn="just">
              <a:buFont typeface="Wingdings" pitchFamily="2" charset="2"/>
              <a:buChar char="§"/>
            </a:pPr>
            <a:r>
              <a:rPr lang="en-US" sz="1400" dirty="0">
                <a:solidFill>
                  <a:schemeClr val="tx1"/>
                </a:solidFill>
              </a:rPr>
              <a:t> Each audio clip in Clotho dataset has five diverse reference human-annotated captions.</a:t>
            </a:r>
          </a:p>
          <a:p>
            <a:pPr algn="just">
              <a:buFont typeface="Wingdings" pitchFamily="2" charset="2"/>
              <a:buChar char="§"/>
            </a:pPr>
            <a:r>
              <a:rPr lang="en-US" sz="1400" dirty="0">
                <a:solidFill>
                  <a:schemeClr val="tx1"/>
                </a:solidFill>
              </a:rPr>
              <a:t> Models trained on Clotho with MLE encourage the use of high frequent n-grams occurred in references, which leads to generic and simple captions. </a:t>
            </a:r>
          </a:p>
          <a:p>
            <a:pPr algn="just">
              <a:buFont typeface="Wingdings" pitchFamily="2" charset="2"/>
              <a:buChar char="§"/>
            </a:pPr>
            <a:r>
              <a:rPr lang="en-US" sz="1400" dirty="0">
                <a:solidFill>
                  <a:schemeClr val="tx1"/>
                </a:solidFill>
              </a:rPr>
              <a:t> Examples</a:t>
            </a:r>
          </a:p>
          <a:p>
            <a:pPr algn="just">
              <a:buFont typeface="Wingdings" pitchFamily="2" charset="2"/>
              <a:buChar char="§"/>
            </a:pPr>
            <a:endParaRPr lang="en-US" sz="1400" dirty="0">
              <a:solidFill>
                <a:schemeClr val="tx1"/>
              </a:solidFill>
            </a:endParaRPr>
          </a:p>
          <a:p>
            <a:pPr lvl="1">
              <a:buFont typeface="Wingdings" pitchFamily="2" charset="2"/>
              <a:buChar char="§"/>
            </a:pPr>
            <a:endParaRPr lang="x-none" sz="1400" dirty="0">
              <a:solidFill>
                <a:schemeClr val="tx1"/>
              </a:solidFill>
            </a:endParaRPr>
          </a:p>
        </p:txBody>
      </p:sp>
      <p:graphicFrame>
        <p:nvGraphicFramePr>
          <p:cNvPr id="15" name="Table 15">
            <a:extLst>
              <a:ext uri="{FF2B5EF4-FFF2-40B4-BE49-F238E27FC236}">
                <a16:creationId xmlns:a16="http://schemas.microsoft.com/office/drawing/2014/main" id="{962FA008-0BF8-C24F-AFD2-32675704D725}"/>
              </a:ext>
            </a:extLst>
          </p:cNvPr>
          <p:cNvGraphicFramePr>
            <a:graphicFrameLocks noGrp="1"/>
          </p:cNvGraphicFramePr>
          <p:nvPr>
            <p:extLst>
              <p:ext uri="{D42A27DB-BD31-4B8C-83A1-F6EECF244321}">
                <p14:modId xmlns:p14="http://schemas.microsoft.com/office/powerpoint/2010/main" val="2155593223"/>
              </p:ext>
            </p:extLst>
          </p:nvPr>
        </p:nvGraphicFramePr>
        <p:xfrm>
          <a:off x="1107440" y="4037745"/>
          <a:ext cx="10537813" cy="2568540"/>
        </p:xfrm>
        <a:graphic>
          <a:graphicData uri="http://schemas.openxmlformats.org/drawingml/2006/table">
            <a:tbl>
              <a:tblPr firstRow="1" bandRow="1">
                <a:tableStyleId>{5C22544A-7EE6-4342-B048-85BDC9FD1C3A}</a:tableStyleId>
              </a:tblPr>
              <a:tblGrid>
                <a:gridCol w="829853">
                  <a:extLst>
                    <a:ext uri="{9D8B030D-6E8A-4147-A177-3AD203B41FA5}">
                      <a16:colId xmlns:a16="http://schemas.microsoft.com/office/drawing/2014/main" val="3671653113"/>
                    </a:ext>
                  </a:extLst>
                </a:gridCol>
                <a:gridCol w="4699430">
                  <a:extLst>
                    <a:ext uri="{9D8B030D-6E8A-4147-A177-3AD203B41FA5}">
                      <a16:colId xmlns:a16="http://schemas.microsoft.com/office/drawing/2014/main" val="4188853521"/>
                    </a:ext>
                  </a:extLst>
                </a:gridCol>
                <a:gridCol w="5008530">
                  <a:extLst>
                    <a:ext uri="{9D8B030D-6E8A-4147-A177-3AD203B41FA5}">
                      <a16:colId xmlns:a16="http://schemas.microsoft.com/office/drawing/2014/main" val="2715630691"/>
                    </a:ext>
                  </a:extLst>
                </a:gridCol>
              </a:tblGrid>
              <a:tr h="430320">
                <a:tc>
                  <a:txBody>
                    <a:bodyPr/>
                    <a:lstStyle/>
                    <a:p>
                      <a:pPr algn="ctr"/>
                      <a:endParaRPr lang="x-none" sz="1200" dirty="0"/>
                    </a:p>
                  </a:txBody>
                  <a:tcPr/>
                </a:tc>
                <a:tc>
                  <a:txBody>
                    <a:bodyPr/>
                    <a:lstStyle/>
                    <a:p>
                      <a:pPr algn="ctr"/>
                      <a:r>
                        <a:rPr lang="x-none" sz="1200" dirty="0"/>
                        <a:t>G</a:t>
                      </a:r>
                      <a:r>
                        <a:rPr lang="en-US" sz="1200" dirty="0"/>
                        <a:t>r</a:t>
                      </a:r>
                      <a:r>
                        <a:rPr lang="x-none" sz="1200" dirty="0"/>
                        <a:t>ound Truth</a:t>
                      </a:r>
                    </a:p>
                  </a:txBody>
                  <a:tcPr/>
                </a:tc>
                <a:tc>
                  <a:txBody>
                    <a:bodyPr/>
                    <a:lstStyle/>
                    <a:p>
                      <a:pPr algn="ctr"/>
                      <a:r>
                        <a:rPr lang="x-none" sz="1200" dirty="0"/>
                        <a:t>CNN-Transformer trained with MLE (Beam search with size 5)</a:t>
                      </a:r>
                    </a:p>
                  </a:txBody>
                  <a:tcPr/>
                </a:tc>
                <a:extLst>
                  <a:ext uri="{0D108BD9-81ED-4DB2-BD59-A6C34878D82A}">
                    <a16:rowId xmlns:a16="http://schemas.microsoft.com/office/drawing/2014/main" val="1761390028"/>
                  </a:ext>
                </a:extLst>
              </a:tr>
              <a:tr h="427644">
                <a:tc>
                  <a:txBody>
                    <a:bodyPr/>
                    <a:lstStyle/>
                    <a:p>
                      <a:pPr algn="ctr"/>
                      <a:r>
                        <a:rPr lang="en-US" sz="1200" dirty="0"/>
                        <a:t>C</a:t>
                      </a:r>
                      <a:r>
                        <a:rPr lang="x-none" sz="1200" dirty="0"/>
                        <a:t>ap_1</a:t>
                      </a:r>
                    </a:p>
                  </a:txBody>
                  <a:tcPr/>
                </a:tc>
                <a:tc>
                  <a:txBody>
                    <a:bodyPr/>
                    <a:lstStyle/>
                    <a:p>
                      <a:pPr algn="ctr"/>
                      <a:r>
                        <a:rPr lang="en-US" sz="1200" dirty="0"/>
                        <a:t>A drill starts and stops four times with brief stops in between.</a:t>
                      </a:r>
                      <a:endParaRPr lang="x-none" sz="1200" dirty="0"/>
                    </a:p>
                  </a:txBody>
                  <a:tcPr/>
                </a:tc>
                <a:tc>
                  <a:txBody>
                    <a:bodyPr/>
                    <a:lstStyle/>
                    <a:p>
                      <a:pPr algn="ctr"/>
                      <a:r>
                        <a:rPr lang="en-US" sz="1200" dirty="0"/>
                        <a:t>a jackhammer is being used to start a stop</a:t>
                      </a:r>
                    </a:p>
                  </a:txBody>
                  <a:tcPr/>
                </a:tc>
                <a:extLst>
                  <a:ext uri="{0D108BD9-81ED-4DB2-BD59-A6C34878D82A}">
                    <a16:rowId xmlns:a16="http://schemas.microsoft.com/office/drawing/2014/main" val="806960030"/>
                  </a:ext>
                </a:extLst>
              </a:tr>
              <a:tr h="427644">
                <a:tc>
                  <a:txBody>
                    <a:bodyPr/>
                    <a:lstStyle/>
                    <a:p>
                      <a:pPr algn="ctr"/>
                      <a:r>
                        <a:rPr lang="en-US" sz="1200" dirty="0"/>
                        <a:t>C</a:t>
                      </a:r>
                      <a:r>
                        <a:rPr lang="x-none" sz="1200" dirty="0"/>
                        <a:t>ap_2</a:t>
                      </a:r>
                    </a:p>
                  </a:txBody>
                  <a:tcPr/>
                </a:tc>
                <a:tc>
                  <a:txBody>
                    <a:bodyPr/>
                    <a:lstStyle/>
                    <a:p>
                      <a:pPr algn="ctr"/>
                      <a:r>
                        <a:rPr lang="en-US" sz="1200" dirty="0"/>
                        <a:t>A jackhammer digs into concrete, taking occasional short breaks.</a:t>
                      </a:r>
                      <a:endParaRPr lang="x-none" sz="1200" dirty="0"/>
                    </a:p>
                  </a:txBody>
                  <a:tcPr/>
                </a:tc>
                <a:tc>
                  <a:txBody>
                    <a:bodyPr/>
                    <a:lstStyle/>
                    <a:p>
                      <a:pPr algn="ctr"/>
                      <a:r>
                        <a:rPr lang="en-US" sz="1200" dirty="0"/>
                        <a:t>a jackhammer is being used to get a stop</a:t>
                      </a:r>
                    </a:p>
                  </a:txBody>
                  <a:tcPr/>
                </a:tc>
                <a:extLst>
                  <a:ext uri="{0D108BD9-81ED-4DB2-BD59-A6C34878D82A}">
                    <a16:rowId xmlns:a16="http://schemas.microsoft.com/office/drawing/2014/main" val="3597899176"/>
                  </a:ext>
                </a:extLst>
              </a:tr>
              <a:tr h="427644">
                <a:tc>
                  <a:txBody>
                    <a:bodyPr/>
                    <a:lstStyle/>
                    <a:p>
                      <a:pPr algn="ctr"/>
                      <a:r>
                        <a:rPr lang="en-US" sz="1200" dirty="0"/>
                        <a:t>C</a:t>
                      </a:r>
                      <a:r>
                        <a:rPr lang="x-none" sz="1200" dirty="0"/>
                        <a:t>ap_3</a:t>
                      </a:r>
                    </a:p>
                  </a:txBody>
                  <a:tcPr/>
                </a:tc>
                <a:tc>
                  <a:txBody>
                    <a:bodyPr/>
                    <a:lstStyle/>
                    <a:p>
                      <a:pPr algn="ctr"/>
                      <a:r>
                        <a:rPr lang="en-US" sz="1200" dirty="0"/>
                        <a:t>A jackhammer is being operated on a concrete surface.</a:t>
                      </a:r>
                      <a:endParaRPr lang="x-none" sz="1200" dirty="0"/>
                    </a:p>
                  </a:txBody>
                  <a:tcPr/>
                </a:tc>
                <a:tc>
                  <a:txBody>
                    <a:bodyPr/>
                    <a:lstStyle/>
                    <a:p>
                      <a:pPr algn="ctr"/>
                      <a:r>
                        <a:rPr lang="en-US" sz="1200" dirty="0"/>
                        <a:t>a jackhammer is being used to start up and down </a:t>
                      </a:r>
                    </a:p>
                  </a:txBody>
                  <a:tcPr/>
                </a:tc>
                <a:extLst>
                  <a:ext uri="{0D108BD9-81ED-4DB2-BD59-A6C34878D82A}">
                    <a16:rowId xmlns:a16="http://schemas.microsoft.com/office/drawing/2014/main" val="1228637989"/>
                  </a:ext>
                </a:extLst>
              </a:tr>
              <a:tr h="427644">
                <a:tc>
                  <a:txBody>
                    <a:bodyPr/>
                    <a:lstStyle/>
                    <a:p>
                      <a:pPr algn="ctr"/>
                      <a:r>
                        <a:rPr lang="en-US" sz="1200" dirty="0"/>
                        <a:t>C</a:t>
                      </a:r>
                      <a:r>
                        <a:rPr lang="x-none" sz="1200" dirty="0"/>
                        <a:t>ap_4</a:t>
                      </a:r>
                    </a:p>
                  </a:txBody>
                  <a:tcPr/>
                </a:tc>
                <a:tc>
                  <a:txBody>
                    <a:bodyPr/>
                    <a:lstStyle/>
                    <a:p>
                      <a:pPr algn="ctr"/>
                      <a:r>
                        <a:rPr lang="en-US" sz="1200" dirty="0"/>
                        <a:t>A small jackhammer rattles as it works at another hard object.</a:t>
                      </a:r>
                      <a:endParaRPr lang="x-none" sz="1200" dirty="0"/>
                    </a:p>
                  </a:txBody>
                  <a:tcPr/>
                </a:tc>
                <a:tc>
                  <a:txBody>
                    <a:bodyPr/>
                    <a:lstStyle/>
                    <a:p>
                      <a:pPr algn="ctr"/>
                      <a:r>
                        <a:rPr lang="en-US" sz="1200" dirty="0"/>
                        <a:t>a jackhammer is being used to start up</a:t>
                      </a:r>
                    </a:p>
                  </a:txBody>
                  <a:tcPr/>
                </a:tc>
                <a:extLst>
                  <a:ext uri="{0D108BD9-81ED-4DB2-BD59-A6C34878D82A}">
                    <a16:rowId xmlns:a16="http://schemas.microsoft.com/office/drawing/2014/main" val="4014993823"/>
                  </a:ext>
                </a:extLst>
              </a:tr>
              <a:tr h="427644">
                <a:tc>
                  <a:txBody>
                    <a:bodyPr/>
                    <a:lstStyle/>
                    <a:p>
                      <a:pPr algn="ctr"/>
                      <a:r>
                        <a:rPr lang="x-none" sz="1200" dirty="0"/>
                        <a:t>Cap_5</a:t>
                      </a:r>
                    </a:p>
                  </a:txBody>
                  <a:tcPr/>
                </a:tc>
                <a:tc>
                  <a:txBody>
                    <a:bodyPr/>
                    <a:lstStyle/>
                    <a:p>
                      <a:pPr algn="ctr"/>
                      <a:r>
                        <a:rPr lang="en-US" sz="1200" dirty="0"/>
                        <a:t>Outdoors manually operated jack hammer or a tool</a:t>
                      </a:r>
                      <a:endParaRPr lang="x-none" sz="1200" dirty="0"/>
                    </a:p>
                  </a:txBody>
                  <a:tcPr/>
                </a:tc>
                <a:tc>
                  <a:txBody>
                    <a:bodyPr/>
                    <a:lstStyle/>
                    <a:p>
                      <a:pPr algn="ctr"/>
                      <a:r>
                        <a:rPr lang="en-US" sz="1200" dirty="0"/>
                        <a:t>a jackhammer is being used to start a halt</a:t>
                      </a:r>
                    </a:p>
                  </a:txBody>
                  <a:tcPr/>
                </a:tc>
                <a:extLst>
                  <a:ext uri="{0D108BD9-81ED-4DB2-BD59-A6C34878D82A}">
                    <a16:rowId xmlns:a16="http://schemas.microsoft.com/office/drawing/2014/main" val="3979484775"/>
                  </a:ext>
                </a:extLst>
              </a:tr>
            </a:tbl>
          </a:graphicData>
        </a:graphic>
      </p:graphicFrame>
    </p:spTree>
    <p:extLst>
      <p:ext uri="{BB962C8B-B14F-4D97-AF65-F5344CB8AC3E}">
        <p14:creationId xmlns:p14="http://schemas.microsoft.com/office/powerpoint/2010/main" val="15071305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8D9F2-1388-BB4D-8147-DE03C0F6E117}"/>
              </a:ext>
            </a:extLst>
          </p:cNvPr>
          <p:cNvSpPr>
            <a:spLocks noGrp="1"/>
          </p:cNvSpPr>
          <p:nvPr>
            <p:ph type="title"/>
          </p:nvPr>
        </p:nvSpPr>
        <p:spPr>
          <a:xfrm>
            <a:off x="1056930" y="301851"/>
            <a:ext cx="5080000" cy="513088"/>
          </a:xfrm>
        </p:spPr>
        <p:txBody>
          <a:bodyPr>
            <a:normAutofit/>
          </a:bodyPr>
          <a:lstStyle/>
          <a:p>
            <a:r>
              <a:rPr lang="x-none" dirty="0">
                <a:solidFill>
                  <a:srgbClr val="0070C0"/>
                </a:solidFill>
              </a:rPr>
              <a:t>Diverse Audio Captioning</a:t>
            </a:r>
          </a:p>
        </p:txBody>
      </p:sp>
      <p:sp>
        <p:nvSpPr>
          <p:cNvPr id="5" name="Slide Number Placeholder 4">
            <a:extLst>
              <a:ext uri="{FF2B5EF4-FFF2-40B4-BE49-F238E27FC236}">
                <a16:creationId xmlns:a16="http://schemas.microsoft.com/office/drawing/2014/main" id="{0D9F6724-1773-3F4A-BF4F-8D3220668BE0}"/>
              </a:ext>
            </a:extLst>
          </p:cNvPr>
          <p:cNvSpPr>
            <a:spLocks noGrp="1"/>
          </p:cNvSpPr>
          <p:nvPr>
            <p:ph type="sldNum" sz="quarter" idx="12"/>
          </p:nvPr>
        </p:nvSpPr>
        <p:spPr/>
        <p:txBody>
          <a:bodyPr/>
          <a:lstStyle/>
          <a:p>
            <a:fld id="{B82ABAA4-5EBE-4E82-8762-4025E75A148F}" type="slidenum">
              <a:rPr lang="en-GB" smtClean="0"/>
              <a:t>21</a:t>
            </a:fld>
            <a:endParaRPr lang="en-GB" dirty="0"/>
          </a:p>
        </p:txBody>
      </p:sp>
      <p:pic>
        <p:nvPicPr>
          <p:cNvPr id="6" name="Picture 5">
            <a:extLst>
              <a:ext uri="{FF2B5EF4-FFF2-40B4-BE49-F238E27FC236}">
                <a16:creationId xmlns:a16="http://schemas.microsoft.com/office/drawing/2014/main" id="{0D9CCD0A-EE12-4840-A4B6-5A18D4C7CE9A}"/>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8545" y="48694"/>
            <a:ext cx="1547875" cy="470731"/>
          </a:xfrm>
          <a:prstGeom prst="rect">
            <a:avLst/>
          </a:prstGeom>
        </p:spPr>
      </p:pic>
      <p:sp>
        <p:nvSpPr>
          <p:cNvPr id="14" name="Content Placeholder 2">
            <a:extLst>
              <a:ext uri="{FF2B5EF4-FFF2-40B4-BE49-F238E27FC236}">
                <a16:creationId xmlns:a16="http://schemas.microsoft.com/office/drawing/2014/main" id="{4C6E2460-4D66-3144-88C3-CC6C0E732EF1}"/>
              </a:ext>
            </a:extLst>
          </p:cNvPr>
          <p:cNvSpPr>
            <a:spLocks noGrp="1"/>
          </p:cNvSpPr>
          <p:nvPr>
            <p:ph idx="1"/>
          </p:nvPr>
        </p:nvSpPr>
        <p:spPr>
          <a:xfrm>
            <a:off x="1206362" y="1038134"/>
            <a:ext cx="9806783" cy="1983959"/>
          </a:xfrm>
        </p:spPr>
        <p:txBody>
          <a:bodyPr>
            <a:normAutofit/>
          </a:bodyPr>
          <a:lstStyle/>
          <a:p>
            <a:pPr algn="just">
              <a:buFont typeface="Wingdings" pitchFamily="2" charset="2"/>
              <a:buChar char="§"/>
            </a:pPr>
            <a:r>
              <a:rPr lang="en-US" sz="1400" dirty="0">
                <a:solidFill>
                  <a:schemeClr val="tx1"/>
                </a:solidFill>
              </a:rPr>
              <a:t> </a:t>
            </a:r>
            <a:r>
              <a:rPr lang="en-US" dirty="0">
                <a:solidFill>
                  <a:schemeClr val="tx1"/>
                </a:solidFill>
              </a:rPr>
              <a:t>Methods</a:t>
            </a:r>
          </a:p>
          <a:p>
            <a:pPr lvl="1" algn="just">
              <a:buFont typeface="Wingdings" pitchFamily="2" charset="2"/>
              <a:buChar char="§"/>
            </a:pPr>
            <a:r>
              <a:rPr lang="en-US" sz="1400" dirty="0">
                <a:solidFill>
                  <a:schemeClr val="tx1"/>
                </a:solidFill>
              </a:rPr>
              <a:t>We propose an adversarial training framework for audio captioning based on a conditional generative adversarial network (C-GAN). </a:t>
            </a:r>
          </a:p>
          <a:p>
            <a:pPr lvl="1" algn="just">
              <a:buFont typeface="Wingdings" pitchFamily="2" charset="2"/>
              <a:buChar char="§"/>
            </a:pPr>
            <a:r>
              <a:rPr lang="en-US" sz="1400" dirty="0">
                <a:solidFill>
                  <a:schemeClr val="tx1"/>
                </a:solidFill>
              </a:rPr>
              <a:t>After training with MLE, the model is trained in an adversarial training manner to encourage diversity.</a:t>
            </a:r>
          </a:p>
          <a:p>
            <a:pPr lvl="1" algn="just">
              <a:buFont typeface="Wingdings" pitchFamily="2" charset="2"/>
              <a:buChar char="§"/>
            </a:pPr>
            <a:r>
              <a:rPr lang="en-US" sz="1400" dirty="0">
                <a:solidFill>
                  <a:schemeClr val="tx1"/>
                </a:solidFill>
              </a:rPr>
              <a:t>This framework is agnostic to the architecture of the caption generator.</a:t>
            </a:r>
          </a:p>
          <a:p>
            <a:pPr lvl="1" algn="just">
              <a:buFont typeface="Wingdings" pitchFamily="2" charset="2"/>
              <a:buChar char="§"/>
            </a:pPr>
            <a:r>
              <a:rPr lang="en-US" sz="1400" dirty="0">
                <a:solidFill>
                  <a:schemeClr val="tx1"/>
                </a:solidFill>
              </a:rPr>
              <a:t>We select CNN-Transformer as our generator.</a:t>
            </a:r>
            <a:endParaRPr lang="x-none" sz="1400" dirty="0">
              <a:solidFill>
                <a:schemeClr val="tx1"/>
              </a:solidFill>
            </a:endParaRPr>
          </a:p>
        </p:txBody>
      </p:sp>
      <p:sp>
        <p:nvSpPr>
          <p:cNvPr id="8" name="Rectangle 7">
            <a:extLst>
              <a:ext uri="{FF2B5EF4-FFF2-40B4-BE49-F238E27FC236}">
                <a16:creationId xmlns:a16="http://schemas.microsoft.com/office/drawing/2014/main" id="{6081521F-9853-7447-8C4D-19307B663E41}"/>
              </a:ext>
            </a:extLst>
          </p:cNvPr>
          <p:cNvSpPr/>
          <p:nvPr/>
        </p:nvSpPr>
        <p:spPr>
          <a:xfrm>
            <a:off x="4882296" y="3473534"/>
            <a:ext cx="2384109" cy="2057763"/>
          </a:xfrm>
          <a:prstGeom prst="rect">
            <a:avLst/>
          </a:prstGeom>
          <a:solidFill>
            <a:schemeClr val="accent1">
              <a:alpha val="0"/>
            </a:schemeClr>
          </a:solidFill>
          <a:ln>
            <a:solidFill>
              <a:schemeClr val="accent1">
                <a:shade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9" name="Rectangle 8">
            <a:extLst>
              <a:ext uri="{FF2B5EF4-FFF2-40B4-BE49-F238E27FC236}">
                <a16:creationId xmlns:a16="http://schemas.microsoft.com/office/drawing/2014/main" id="{932F0D1F-255B-7447-8EE4-67F3B0FA6025}"/>
              </a:ext>
            </a:extLst>
          </p:cNvPr>
          <p:cNvSpPr/>
          <p:nvPr/>
        </p:nvSpPr>
        <p:spPr>
          <a:xfrm>
            <a:off x="1237011" y="3195139"/>
            <a:ext cx="2978687" cy="2384556"/>
          </a:xfrm>
          <a:prstGeom prst="rect">
            <a:avLst/>
          </a:prstGeom>
          <a:solidFill>
            <a:schemeClr val="accent1">
              <a:alpha val="0"/>
            </a:schemeClr>
          </a:solidFill>
          <a:ln>
            <a:solidFill>
              <a:schemeClr val="accent1">
                <a:shade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0" name="Google Shape;6041;p71">
            <a:extLst>
              <a:ext uri="{FF2B5EF4-FFF2-40B4-BE49-F238E27FC236}">
                <a16:creationId xmlns:a16="http://schemas.microsoft.com/office/drawing/2014/main" id="{82ABB9B2-ECA7-0B44-A1FC-BB54EC0A3E52}"/>
              </a:ext>
            </a:extLst>
          </p:cNvPr>
          <p:cNvSpPr/>
          <p:nvPr/>
        </p:nvSpPr>
        <p:spPr>
          <a:xfrm>
            <a:off x="1890341" y="4212855"/>
            <a:ext cx="648000" cy="396000"/>
          </a:xfrm>
          <a:prstGeom prst="rect">
            <a:avLst/>
          </a:prstGeom>
          <a:solidFill>
            <a:schemeClr val="accent5">
              <a:lumMod val="20000"/>
              <a:lumOff val="8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dirty="0">
                <a:latin typeface="Consolas"/>
                <a:ea typeface="Consolas"/>
                <a:cs typeface="Consolas"/>
                <a:sym typeface="Consolas"/>
              </a:rPr>
              <a:t>CNN</a:t>
            </a:r>
            <a:endParaRPr sz="1200" dirty="0">
              <a:latin typeface="Consolas"/>
              <a:ea typeface="Consolas"/>
              <a:cs typeface="Consolas"/>
              <a:sym typeface="Consolas"/>
            </a:endParaRPr>
          </a:p>
        </p:txBody>
      </p:sp>
      <p:pic>
        <p:nvPicPr>
          <p:cNvPr id="11" name="Picture 10">
            <a:extLst>
              <a:ext uri="{FF2B5EF4-FFF2-40B4-BE49-F238E27FC236}">
                <a16:creationId xmlns:a16="http://schemas.microsoft.com/office/drawing/2014/main" id="{0EF45894-3EDA-F649-9D2A-FCC9F928F41D}"/>
              </a:ext>
            </a:extLst>
          </p:cNvPr>
          <p:cNvPicPr>
            <a:picLocks/>
          </p:cNvPicPr>
          <p:nvPr/>
        </p:nvPicPr>
        <p:blipFill>
          <a:blip r:embed="rId3"/>
          <a:stretch>
            <a:fillRect/>
          </a:stretch>
        </p:blipFill>
        <p:spPr>
          <a:xfrm>
            <a:off x="1890341" y="3681217"/>
            <a:ext cx="648000" cy="396000"/>
          </a:xfrm>
          <a:prstGeom prst="rect">
            <a:avLst/>
          </a:prstGeom>
        </p:spPr>
      </p:pic>
      <p:sp>
        <p:nvSpPr>
          <p:cNvPr id="12" name="Google Shape;7628;p91">
            <a:extLst>
              <a:ext uri="{FF2B5EF4-FFF2-40B4-BE49-F238E27FC236}">
                <a16:creationId xmlns:a16="http://schemas.microsoft.com/office/drawing/2014/main" id="{1199580E-AC2D-C64A-A7BE-9E9EA85F12E0}"/>
              </a:ext>
            </a:extLst>
          </p:cNvPr>
          <p:cNvSpPr/>
          <p:nvPr/>
        </p:nvSpPr>
        <p:spPr>
          <a:xfrm>
            <a:off x="2844511" y="4122855"/>
            <a:ext cx="864000" cy="576000"/>
          </a:xfrm>
          <a:prstGeom prst="rect">
            <a:avLst/>
          </a:prstGeom>
          <a:solidFill>
            <a:schemeClr val="accent6">
              <a:lumMod val="60000"/>
              <a:lumOff val="40000"/>
            </a:schemeClr>
          </a:solidFill>
          <a:ln w="9525" cap="flat" cmpd="sng">
            <a:solidFill>
              <a:srgbClr val="000000"/>
            </a:solidFill>
            <a:prstDash val="solid"/>
            <a:round/>
            <a:headEnd type="none" w="sm" len="sm"/>
            <a:tailEnd type="none" w="sm" len="sm"/>
          </a:ln>
        </p:spPr>
        <p:txBody>
          <a:bodyPr spcFirstLastPara="1" wrap="square" lIns="36000" tIns="36000" rIns="36000" bIns="36000" anchor="ctr" anchorCtr="0">
            <a:noAutofit/>
          </a:bodyPr>
          <a:lstStyle/>
          <a:p>
            <a:pPr marL="0" lvl="0" indent="0" algn="ctr" rtl="0">
              <a:spcBef>
                <a:spcPts val="0"/>
              </a:spcBef>
              <a:spcAft>
                <a:spcPts val="0"/>
              </a:spcAft>
              <a:buNone/>
            </a:pPr>
            <a:r>
              <a:rPr lang="x-none" sz="1200" dirty="0">
                <a:latin typeface="Times New Roman"/>
                <a:ea typeface="Times New Roman"/>
                <a:cs typeface="Times New Roman"/>
                <a:sym typeface="Times New Roman"/>
              </a:rPr>
              <a:t>Transformer</a:t>
            </a:r>
            <a:endParaRPr sz="1200" dirty="0">
              <a:latin typeface="Times New Roman"/>
              <a:ea typeface="Times New Roman"/>
              <a:cs typeface="Times New Roman"/>
              <a:sym typeface="Times New Roman"/>
            </a:endParaRPr>
          </a:p>
        </p:txBody>
      </p:sp>
      <p:cxnSp>
        <p:nvCxnSpPr>
          <p:cNvPr id="13" name="Straight Arrow Connector 12">
            <a:extLst>
              <a:ext uri="{FF2B5EF4-FFF2-40B4-BE49-F238E27FC236}">
                <a16:creationId xmlns:a16="http://schemas.microsoft.com/office/drawing/2014/main" id="{8C2507AB-5BC8-6345-B0AC-F8FBB1E044C0}"/>
              </a:ext>
            </a:extLst>
          </p:cNvPr>
          <p:cNvCxnSpPr>
            <a:cxnSpLocks/>
            <a:stCxn id="11" idx="2"/>
            <a:endCxn id="10" idx="0"/>
          </p:cNvCxnSpPr>
          <p:nvPr/>
        </p:nvCxnSpPr>
        <p:spPr>
          <a:xfrm>
            <a:off x="2214341" y="4077217"/>
            <a:ext cx="0" cy="13563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0BC05DE-33DC-7347-8527-9C81BB6537EC}"/>
              </a:ext>
            </a:extLst>
          </p:cNvPr>
          <p:cNvCxnSpPr>
            <a:cxnSpLocks/>
            <a:stCxn id="10" idx="3"/>
            <a:endCxn id="12" idx="1"/>
          </p:cNvCxnSpPr>
          <p:nvPr/>
        </p:nvCxnSpPr>
        <p:spPr>
          <a:xfrm>
            <a:off x="2538341" y="4410855"/>
            <a:ext cx="30617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FEC48E4-90E5-C04D-9F64-5E24805A0B7F}"/>
              </a:ext>
            </a:extLst>
          </p:cNvPr>
          <p:cNvSpPr txBox="1"/>
          <p:nvPr/>
        </p:nvSpPr>
        <p:spPr>
          <a:xfrm>
            <a:off x="2517329" y="4888809"/>
            <a:ext cx="1518364" cy="253916"/>
          </a:xfrm>
          <a:prstGeom prst="rect">
            <a:avLst/>
          </a:prstGeom>
          <a:noFill/>
        </p:spPr>
        <p:txBody>
          <a:bodyPr wrap="none" rtlCol="0">
            <a:spAutoFit/>
          </a:bodyPr>
          <a:lstStyle/>
          <a:p>
            <a:r>
              <a:rPr lang="x-none" sz="1050" dirty="0"/>
              <a:t>&lt;sos&gt;</a:t>
            </a:r>
            <a:r>
              <a:rPr lang="zh-CN" altLang="en-US" sz="1050" dirty="0"/>
              <a:t> </a:t>
            </a:r>
            <a:r>
              <a:rPr lang="en-US" altLang="zh-CN" sz="1050" dirty="0"/>
              <a:t> a man is speaking</a:t>
            </a:r>
            <a:endParaRPr lang="x-none" sz="1050" dirty="0"/>
          </a:p>
        </p:txBody>
      </p:sp>
      <p:cxnSp>
        <p:nvCxnSpPr>
          <p:cNvPr id="18" name="Straight Arrow Connector 17">
            <a:extLst>
              <a:ext uri="{FF2B5EF4-FFF2-40B4-BE49-F238E27FC236}">
                <a16:creationId xmlns:a16="http://schemas.microsoft.com/office/drawing/2014/main" id="{13F88FC6-0834-7C4F-94FA-FDE245CB72ED}"/>
              </a:ext>
            </a:extLst>
          </p:cNvPr>
          <p:cNvCxnSpPr>
            <a:cxnSpLocks/>
            <a:stCxn id="17" idx="0"/>
            <a:endCxn id="12" idx="2"/>
          </p:cNvCxnSpPr>
          <p:nvPr/>
        </p:nvCxnSpPr>
        <p:spPr>
          <a:xfrm flipV="1">
            <a:off x="3276511" y="4698855"/>
            <a:ext cx="0" cy="18995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6406D4B-AEF8-FB4B-96C9-0CBF2447FF1D}"/>
              </a:ext>
            </a:extLst>
          </p:cNvPr>
          <p:cNvSpPr txBox="1"/>
          <p:nvPr/>
        </p:nvSpPr>
        <p:spPr>
          <a:xfrm>
            <a:off x="1226386" y="3352573"/>
            <a:ext cx="823046" cy="276999"/>
          </a:xfrm>
          <a:prstGeom prst="rect">
            <a:avLst/>
          </a:prstGeom>
          <a:noFill/>
        </p:spPr>
        <p:txBody>
          <a:bodyPr wrap="none" rtlCol="0">
            <a:spAutoFit/>
          </a:bodyPr>
          <a:lstStyle>
            <a:defPPr>
              <a:defRPr lang="x-none"/>
            </a:defPPr>
          </a:lstStyle>
          <a:p>
            <a:r>
              <a:rPr lang="x-none" sz="1200" dirty="0"/>
              <a:t>Generator</a:t>
            </a:r>
          </a:p>
        </p:txBody>
      </p:sp>
      <p:sp>
        <p:nvSpPr>
          <p:cNvPr id="20" name="TextBox 19">
            <a:extLst>
              <a:ext uri="{FF2B5EF4-FFF2-40B4-BE49-F238E27FC236}">
                <a16:creationId xmlns:a16="http://schemas.microsoft.com/office/drawing/2014/main" id="{4CF9A287-9F1E-7A44-B641-7EE6C1EA9F84}"/>
              </a:ext>
            </a:extLst>
          </p:cNvPr>
          <p:cNvSpPr txBox="1"/>
          <p:nvPr/>
        </p:nvSpPr>
        <p:spPr>
          <a:xfrm>
            <a:off x="2626809" y="3682829"/>
            <a:ext cx="1518364" cy="253916"/>
          </a:xfrm>
          <a:prstGeom prst="rect">
            <a:avLst/>
          </a:prstGeom>
          <a:noFill/>
        </p:spPr>
        <p:txBody>
          <a:bodyPr wrap="none" rtlCol="0">
            <a:spAutoFit/>
          </a:bodyPr>
          <a:lstStyle/>
          <a:p>
            <a:r>
              <a:rPr lang="en-US" altLang="zh-CN" sz="1050" dirty="0"/>
              <a:t>a man is speaking </a:t>
            </a:r>
            <a:r>
              <a:rPr lang="x-none" sz="1050" dirty="0"/>
              <a:t>&lt;eos&gt;</a:t>
            </a:r>
            <a:r>
              <a:rPr lang="zh-CN" altLang="en-US" sz="1050" dirty="0"/>
              <a:t> </a:t>
            </a:r>
            <a:endParaRPr lang="x-none" sz="1050" dirty="0"/>
          </a:p>
        </p:txBody>
      </p:sp>
      <p:cxnSp>
        <p:nvCxnSpPr>
          <p:cNvPr id="21" name="Straight Arrow Connector 20">
            <a:extLst>
              <a:ext uri="{FF2B5EF4-FFF2-40B4-BE49-F238E27FC236}">
                <a16:creationId xmlns:a16="http://schemas.microsoft.com/office/drawing/2014/main" id="{55A355DA-13F3-1B4F-8FC8-D0F989C4D9BA}"/>
              </a:ext>
            </a:extLst>
          </p:cNvPr>
          <p:cNvCxnSpPr>
            <a:cxnSpLocks/>
          </p:cNvCxnSpPr>
          <p:nvPr/>
        </p:nvCxnSpPr>
        <p:spPr>
          <a:xfrm flipV="1">
            <a:off x="3275464" y="3947513"/>
            <a:ext cx="1" cy="18482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2A6E7AD5-203B-AC44-8A23-BBC7725F392B}"/>
              </a:ext>
            </a:extLst>
          </p:cNvPr>
          <p:cNvPicPr>
            <a:picLocks/>
          </p:cNvPicPr>
          <p:nvPr/>
        </p:nvPicPr>
        <p:blipFill>
          <a:blip r:embed="rId3"/>
          <a:stretch>
            <a:fillRect/>
          </a:stretch>
        </p:blipFill>
        <p:spPr>
          <a:xfrm>
            <a:off x="7630472" y="3551541"/>
            <a:ext cx="648000" cy="396000"/>
          </a:xfrm>
          <a:prstGeom prst="rect">
            <a:avLst/>
          </a:prstGeom>
        </p:spPr>
      </p:pic>
      <p:sp>
        <p:nvSpPr>
          <p:cNvPr id="23" name="Google Shape;6041;p71">
            <a:extLst>
              <a:ext uri="{FF2B5EF4-FFF2-40B4-BE49-F238E27FC236}">
                <a16:creationId xmlns:a16="http://schemas.microsoft.com/office/drawing/2014/main" id="{EEB074F9-243E-2D4B-8137-DF664D414A59}"/>
              </a:ext>
            </a:extLst>
          </p:cNvPr>
          <p:cNvSpPr/>
          <p:nvPr/>
        </p:nvSpPr>
        <p:spPr>
          <a:xfrm>
            <a:off x="7630472" y="4059623"/>
            <a:ext cx="648000" cy="396000"/>
          </a:xfrm>
          <a:prstGeom prst="rect">
            <a:avLst/>
          </a:prstGeom>
          <a:solidFill>
            <a:schemeClr val="accent2">
              <a:lumMod val="20000"/>
              <a:lumOff val="8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dirty="0">
                <a:latin typeface="Consolas"/>
                <a:ea typeface="Consolas"/>
                <a:cs typeface="Consolas"/>
                <a:sym typeface="Consolas"/>
              </a:rPr>
              <a:t>CNN</a:t>
            </a:r>
            <a:endParaRPr sz="1200" dirty="0">
              <a:latin typeface="Consolas"/>
              <a:ea typeface="Consolas"/>
              <a:cs typeface="Consolas"/>
              <a:sym typeface="Consolas"/>
            </a:endParaRPr>
          </a:p>
        </p:txBody>
      </p:sp>
      <p:sp>
        <p:nvSpPr>
          <p:cNvPr id="24" name="Google Shape;350;p23">
            <a:extLst>
              <a:ext uri="{FF2B5EF4-FFF2-40B4-BE49-F238E27FC236}">
                <a16:creationId xmlns:a16="http://schemas.microsoft.com/office/drawing/2014/main" id="{93495A69-5CD3-3947-8928-C7634DAB8600}"/>
              </a:ext>
            </a:extLst>
          </p:cNvPr>
          <p:cNvSpPr/>
          <p:nvPr/>
        </p:nvSpPr>
        <p:spPr>
          <a:xfrm>
            <a:off x="5128666" y="4521811"/>
            <a:ext cx="180000" cy="648000"/>
          </a:xfrm>
          <a:prstGeom prst="rect">
            <a:avLst/>
          </a:prstGeom>
          <a:solidFill>
            <a:schemeClr val="accent4">
              <a:lumMod val="20000"/>
              <a:lumOff val="80000"/>
            </a:schemeClr>
          </a:solidFill>
          <a:ln w="9525" cap="flat" cmpd="sng">
            <a:solidFill>
              <a:srgbClr val="000000"/>
            </a:solidFill>
            <a:prstDash val="solid"/>
            <a:round/>
            <a:headEnd type="none" w="sm" len="sm"/>
            <a:tailEnd type="none" w="sm" len="sm"/>
          </a:ln>
        </p:spPr>
        <p:txBody>
          <a:bodyPr spcFirstLastPara="1" wrap="square" lIns="72000" tIns="91425" rIns="91425" bIns="91425" anchor="ctr" anchorCtr="0">
            <a:noAutofit/>
          </a:bodyPr>
          <a:lstStyle/>
          <a:p>
            <a:pPr marL="0" marR="0" lvl="0" indent="0" algn="ctr" rtl="0">
              <a:lnSpc>
                <a:spcPct val="100000"/>
              </a:lnSpc>
              <a:spcBef>
                <a:spcPts val="0"/>
              </a:spcBef>
              <a:spcAft>
                <a:spcPts val="0"/>
              </a:spcAft>
              <a:buNone/>
            </a:pPr>
            <a:r>
              <a:rPr lang="en" sz="1200" dirty="0"/>
              <a:t>GRU</a:t>
            </a:r>
            <a:endParaRPr sz="1200" dirty="0"/>
          </a:p>
        </p:txBody>
      </p:sp>
      <p:cxnSp>
        <p:nvCxnSpPr>
          <p:cNvPr id="25" name="Google Shape;363;p23">
            <a:extLst>
              <a:ext uri="{FF2B5EF4-FFF2-40B4-BE49-F238E27FC236}">
                <a16:creationId xmlns:a16="http://schemas.microsoft.com/office/drawing/2014/main" id="{4CCB571F-66CB-B64B-9492-363CECB328CD}"/>
              </a:ext>
            </a:extLst>
          </p:cNvPr>
          <p:cNvCxnSpPr>
            <a:cxnSpLocks/>
            <a:stCxn id="36" idx="0"/>
            <a:endCxn id="27" idx="2"/>
          </p:cNvCxnSpPr>
          <p:nvPr/>
        </p:nvCxnSpPr>
        <p:spPr>
          <a:xfrm flipH="1" flipV="1">
            <a:off x="6141240" y="4410748"/>
            <a:ext cx="1532" cy="111063"/>
          </a:xfrm>
          <a:prstGeom prst="straightConnector1">
            <a:avLst/>
          </a:prstGeom>
          <a:noFill/>
          <a:ln w="19050" cap="flat" cmpd="sng">
            <a:solidFill>
              <a:srgbClr val="000000"/>
            </a:solidFill>
            <a:prstDash val="solid"/>
            <a:round/>
            <a:headEnd type="none" w="med" len="med"/>
            <a:tailEnd type="triangle" w="med" len="med"/>
          </a:ln>
        </p:spPr>
      </p:cxnSp>
      <p:cxnSp>
        <p:nvCxnSpPr>
          <p:cNvPr id="26" name="Google Shape;364;p23">
            <a:extLst>
              <a:ext uri="{FF2B5EF4-FFF2-40B4-BE49-F238E27FC236}">
                <a16:creationId xmlns:a16="http://schemas.microsoft.com/office/drawing/2014/main" id="{4D7485CD-3784-0D41-8EA4-D9758001502C}"/>
              </a:ext>
            </a:extLst>
          </p:cNvPr>
          <p:cNvCxnSpPr>
            <a:cxnSpLocks/>
            <a:endCxn id="24" idx="2"/>
          </p:cNvCxnSpPr>
          <p:nvPr/>
        </p:nvCxnSpPr>
        <p:spPr>
          <a:xfrm flipH="1" flipV="1">
            <a:off x="5218666" y="5169811"/>
            <a:ext cx="0" cy="180000"/>
          </a:xfrm>
          <a:prstGeom prst="straightConnector1">
            <a:avLst/>
          </a:prstGeom>
          <a:noFill/>
          <a:ln w="19050" cap="flat" cmpd="sng">
            <a:solidFill>
              <a:srgbClr val="000000"/>
            </a:solidFill>
            <a:prstDash val="solid"/>
            <a:round/>
            <a:headEnd type="none" w="med" len="med"/>
            <a:tailEnd type="triangle" w="med" len="med"/>
          </a:ln>
        </p:spPr>
      </p:cxnSp>
      <p:sp>
        <p:nvSpPr>
          <p:cNvPr id="27" name="Google Shape;384;p23">
            <a:extLst>
              <a:ext uri="{FF2B5EF4-FFF2-40B4-BE49-F238E27FC236}">
                <a16:creationId xmlns:a16="http://schemas.microsoft.com/office/drawing/2014/main" id="{43E258FD-CA44-FB43-B274-7DA0ACBF457D}"/>
              </a:ext>
            </a:extLst>
          </p:cNvPr>
          <p:cNvSpPr/>
          <p:nvPr/>
        </p:nvSpPr>
        <p:spPr>
          <a:xfrm>
            <a:off x="5961240" y="4194748"/>
            <a:ext cx="360000" cy="216000"/>
          </a:xfrm>
          <a:prstGeom prst="rect">
            <a:avLst/>
          </a:prstGeom>
          <a:solidFill>
            <a:schemeClr val="accent4">
              <a:lumMod val="20000"/>
              <a:lumOff val="8000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dirty="0"/>
              <a:t>FC</a:t>
            </a:r>
            <a:endParaRPr sz="1200" dirty="0"/>
          </a:p>
        </p:txBody>
      </p:sp>
      <p:sp>
        <p:nvSpPr>
          <p:cNvPr id="28" name="Google Shape;385;p23">
            <a:extLst>
              <a:ext uri="{FF2B5EF4-FFF2-40B4-BE49-F238E27FC236}">
                <a16:creationId xmlns:a16="http://schemas.microsoft.com/office/drawing/2014/main" id="{D6DFEFB1-18B5-1A4B-AA68-958A53B44084}"/>
              </a:ext>
            </a:extLst>
          </p:cNvPr>
          <p:cNvSpPr/>
          <p:nvPr/>
        </p:nvSpPr>
        <p:spPr>
          <a:xfrm>
            <a:off x="5740930" y="3912964"/>
            <a:ext cx="792000" cy="180000"/>
          </a:xfrm>
          <a:prstGeom prst="rect">
            <a:avLst/>
          </a:prstGeom>
          <a:solidFill>
            <a:schemeClr val="accent4">
              <a:lumMod val="20000"/>
              <a:lumOff val="8000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dirty="0"/>
              <a:t>Sigmoid</a:t>
            </a:r>
            <a:endParaRPr sz="1200" dirty="0"/>
          </a:p>
        </p:txBody>
      </p:sp>
      <p:sp>
        <p:nvSpPr>
          <p:cNvPr id="29" name="TextBox 28">
            <a:extLst>
              <a:ext uri="{FF2B5EF4-FFF2-40B4-BE49-F238E27FC236}">
                <a16:creationId xmlns:a16="http://schemas.microsoft.com/office/drawing/2014/main" id="{6B4ABC7A-4D64-3041-B583-CDB81CA8A427}"/>
              </a:ext>
            </a:extLst>
          </p:cNvPr>
          <p:cNvSpPr txBox="1"/>
          <p:nvPr/>
        </p:nvSpPr>
        <p:spPr>
          <a:xfrm>
            <a:off x="5097225" y="5308390"/>
            <a:ext cx="248786" cy="253916"/>
          </a:xfrm>
          <a:prstGeom prst="rect">
            <a:avLst/>
          </a:prstGeom>
          <a:noFill/>
        </p:spPr>
        <p:txBody>
          <a:bodyPr wrap="none" rtlCol="0">
            <a:spAutoFit/>
          </a:bodyPr>
          <a:lstStyle/>
          <a:p>
            <a:r>
              <a:rPr lang="x-none" sz="1050" dirty="0"/>
              <a:t>a</a:t>
            </a:r>
          </a:p>
        </p:txBody>
      </p:sp>
      <p:sp>
        <p:nvSpPr>
          <p:cNvPr id="30" name="Google Shape;350;p23">
            <a:extLst>
              <a:ext uri="{FF2B5EF4-FFF2-40B4-BE49-F238E27FC236}">
                <a16:creationId xmlns:a16="http://schemas.microsoft.com/office/drawing/2014/main" id="{739DE23B-6564-B24C-A1DA-99ED00B40967}"/>
              </a:ext>
            </a:extLst>
          </p:cNvPr>
          <p:cNvSpPr/>
          <p:nvPr/>
        </p:nvSpPr>
        <p:spPr>
          <a:xfrm>
            <a:off x="5441367" y="4521811"/>
            <a:ext cx="180000" cy="648000"/>
          </a:xfrm>
          <a:prstGeom prst="rect">
            <a:avLst/>
          </a:prstGeom>
          <a:solidFill>
            <a:schemeClr val="accent4">
              <a:lumMod val="20000"/>
              <a:lumOff val="80000"/>
            </a:schemeClr>
          </a:solidFill>
          <a:ln w="9525" cap="flat" cmpd="sng">
            <a:solidFill>
              <a:srgbClr val="000000"/>
            </a:solidFill>
            <a:prstDash val="solid"/>
            <a:round/>
            <a:headEnd type="none" w="sm" len="sm"/>
            <a:tailEnd type="none" w="sm" len="sm"/>
          </a:ln>
        </p:spPr>
        <p:txBody>
          <a:bodyPr spcFirstLastPara="1" wrap="square" lIns="72000" tIns="91425" rIns="91425" bIns="91425" anchor="ctr" anchorCtr="0">
            <a:noAutofit/>
          </a:bodyPr>
          <a:lstStyle/>
          <a:p>
            <a:pPr marL="0" marR="0" lvl="0" indent="0" algn="ctr" rtl="0">
              <a:lnSpc>
                <a:spcPct val="100000"/>
              </a:lnSpc>
              <a:spcBef>
                <a:spcPts val="0"/>
              </a:spcBef>
              <a:spcAft>
                <a:spcPts val="0"/>
              </a:spcAft>
              <a:buNone/>
            </a:pPr>
            <a:r>
              <a:rPr lang="en" sz="1200" dirty="0"/>
              <a:t>GRU</a:t>
            </a:r>
            <a:endParaRPr sz="1200" dirty="0"/>
          </a:p>
        </p:txBody>
      </p:sp>
      <p:cxnSp>
        <p:nvCxnSpPr>
          <p:cNvPr id="31" name="Google Shape;364;p23">
            <a:extLst>
              <a:ext uri="{FF2B5EF4-FFF2-40B4-BE49-F238E27FC236}">
                <a16:creationId xmlns:a16="http://schemas.microsoft.com/office/drawing/2014/main" id="{42F34703-FEEE-994F-877E-C77414386DC1}"/>
              </a:ext>
            </a:extLst>
          </p:cNvPr>
          <p:cNvCxnSpPr>
            <a:cxnSpLocks/>
            <a:endCxn id="30" idx="2"/>
          </p:cNvCxnSpPr>
          <p:nvPr/>
        </p:nvCxnSpPr>
        <p:spPr>
          <a:xfrm flipH="1" flipV="1">
            <a:off x="5531367" y="5169811"/>
            <a:ext cx="0" cy="180000"/>
          </a:xfrm>
          <a:prstGeom prst="straightConnector1">
            <a:avLst/>
          </a:prstGeom>
          <a:noFill/>
          <a:ln w="19050" cap="flat" cmpd="sng">
            <a:solidFill>
              <a:srgbClr val="000000"/>
            </a:solidFill>
            <a:prstDash val="solid"/>
            <a:round/>
            <a:headEnd type="none" w="med" len="med"/>
            <a:tailEnd type="triangle" w="med" len="med"/>
          </a:ln>
        </p:spPr>
      </p:cxnSp>
      <p:sp>
        <p:nvSpPr>
          <p:cNvPr id="32" name="TextBox 31">
            <a:extLst>
              <a:ext uri="{FF2B5EF4-FFF2-40B4-BE49-F238E27FC236}">
                <a16:creationId xmlns:a16="http://schemas.microsoft.com/office/drawing/2014/main" id="{B6D0D5B9-AFF3-1A49-B975-B6CAA68693A7}"/>
              </a:ext>
            </a:extLst>
          </p:cNvPr>
          <p:cNvSpPr txBox="1"/>
          <p:nvPr/>
        </p:nvSpPr>
        <p:spPr>
          <a:xfrm>
            <a:off x="5315063" y="5308390"/>
            <a:ext cx="426720" cy="253916"/>
          </a:xfrm>
          <a:prstGeom prst="rect">
            <a:avLst/>
          </a:prstGeom>
          <a:noFill/>
        </p:spPr>
        <p:txBody>
          <a:bodyPr wrap="none" rtlCol="0">
            <a:spAutoFit/>
          </a:bodyPr>
          <a:lstStyle/>
          <a:p>
            <a:r>
              <a:rPr lang="x-none" sz="1050" dirty="0"/>
              <a:t>man</a:t>
            </a:r>
          </a:p>
        </p:txBody>
      </p:sp>
      <p:sp>
        <p:nvSpPr>
          <p:cNvPr id="33" name="Google Shape;350;p23">
            <a:extLst>
              <a:ext uri="{FF2B5EF4-FFF2-40B4-BE49-F238E27FC236}">
                <a16:creationId xmlns:a16="http://schemas.microsoft.com/office/drawing/2014/main" id="{8677EE64-EEE4-1447-80B3-C904FCF6B20A}"/>
              </a:ext>
            </a:extLst>
          </p:cNvPr>
          <p:cNvSpPr/>
          <p:nvPr/>
        </p:nvSpPr>
        <p:spPr>
          <a:xfrm>
            <a:off x="5744423" y="4521811"/>
            <a:ext cx="180000" cy="648000"/>
          </a:xfrm>
          <a:prstGeom prst="rect">
            <a:avLst/>
          </a:prstGeom>
          <a:solidFill>
            <a:schemeClr val="accent4">
              <a:lumMod val="20000"/>
              <a:lumOff val="80000"/>
            </a:schemeClr>
          </a:solidFill>
          <a:ln w="9525" cap="flat" cmpd="sng">
            <a:solidFill>
              <a:srgbClr val="000000"/>
            </a:solidFill>
            <a:prstDash val="solid"/>
            <a:round/>
            <a:headEnd type="none" w="sm" len="sm"/>
            <a:tailEnd type="none" w="sm" len="sm"/>
          </a:ln>
        </p:spPr>
        <p:txBody>
          <a:bodyPr spcFirstLastPara="1" wrap="square" lIns="72000" tIns="91425" rIns="91425" bIns="91425" anchor="ctr" anchorCtr="0">
            <a:noAutofit/>
          </a:bodyPr>
          <a:lstStyle/>
          <a:p>
            <a:pPr marL="0" marR="0" lvl="0" indent="0" algn="ctr" rtl="0">
              <a:lnSpc>
                <a:spcPct val="100000"/>
              </a:lnSpc>
              <a:spcBef>
                <a:spcPts val="0"/>
              </a:spcBef>
              <a:spcAft>
                <a:spcPts val="0"/>
              </a:spcAft>
              <a:buNone/>
            </a:pPr>
            <a:r>
              <a:rPr lang="en" sz="1200" dirty="0"/>
              <a:t>GRU</a:t>
            </a:r>
            <a:endParaRPr sz="1200" dirty="0"/>
          </a:p>
        </p:txBody>
      </p:sp>
      <p:cxnSp>
        <p:nvCxnSpPr>
          <p:cNvPr id="34" name="Google Shape;364;p23">
            <a:extLst>
              <a:ext uri="{FF2B5EF4-FFF2-40B4-BE49-F238E27FC236}">
                <a16:creationId xmlns:a16="http://schemas.microsoft.com/office/drawing/2014/main" id="{3F75CBAC-94EE-954F-A6E3-CDFF6B2B9064}"/>
              </a:ext>
            </a:extLst>
          </p:cNvPr>
          <p:cNvCxnSpPr>
            <a:cxnSpLocks/>
            <a:endCxn id="33" idx="2"/>
          </p:cNvCxnSpPr>
          <p:nvPr/>
        </p:nvCxnSpPr>
        <p:spPr>
          <a:xfrm flipH="1" flipV="1">
            <a:off x="5834423" y="5169811"/>
            <a:ext cx="0" cy="180000"/>
          </a:xfrm>
          <a:prstGeom prst="straightConnector1">
            <a:avLst/>
          </a:prstGeom>
          <a:noFill/>
          <a:ln w="19050" cap="flat" cmpd="sng">
            <a:solidFill>
              <a:srgbClr val="000000"/>
            </a:solidFill>
            <a:prstDash val="solid"/>
            <a:round/>
            <a:headEnd type="none" w="med" len="med"/>
            <a:tailEnd type="triangle" w="med" len="med"/>
          </a:ln>
        </p:spPr>
      </p:cxnSp>
      <p:sp>
        <p:nvSpPr>
          <p:cNvPr id="35" name="TextBox 34">
            <a:extLst>
              <a:ext uri="{FF2B5EF4-FFF2-40B4-BE49-F238E27FC236}">
                <a16:creationId xmlns:a16="http://schemas.microsoft.com/office/drawing/2014/main" id="{940B2996-D481-284B-BCB7-8BB004B5A902}"/>
              </a:ext>
            </a:extLst>
          </p:cNvPr>
          <p:cNvSpPr txBox="1"/>
          <p:nvPr/>
        </p:nvSpPr>
        <p:spPr>
          <a:xfrm>
            <a:off x="5707401" y="5318655"/>
            <a:ext cx="268022" cy="253916"/>
          </a:xfrm>
          <a:prstGeom prst="rect">
            <a:avLst/>
          </a:prstGeom>
          <a:noFill/>
        </p:spPr>
        <p:txBody>
          <a:bodyPr wrap="none" rtlCol="0">
            <a:spAutoFit/>
          </a:bodyPr>
          <a:lstStyle/>
          <a:p>
            <a:r>
              <a:rPr lang="x-none" sz="1050" dirty="0"/>
              <a:t>is</a:t>
            </a:r>
          </a:p>
        </p:txBody>
      </p:sp>
      <p:sp>
        <p:nvSpPr>
          <p:cNvPr id="36" name="Google Shape;350;p23">
            <a:extLst>
              <a:ext uri="{FF2B5EF4-FFF2-40B4-BE49-F238E27FC236}">
                <a16:creationId xmlns:a16="http://schemas.microsoft.com/office/drawing/2014/main" id="{77A85BF9-13C2-974C-88ED-BE756A39B00B}"/>
              </a:ext>
            </a:extLst>
          </p:cNvPr>
          <p:cNvSpPr/>
          <p:nvPr/>
        </p:nvSpPr>
        <p:spPr>
          <a:xfrm>
            <a:off x="6052772" y="4521811"/>
            <a:ext cx="180000" cy="648000"/>
          </a:xfrm>
          <a:prstGeom prst="rect">
            <a:avLst/>
          </a:prstGeom>
          <a:solidFill>
            <a:schemeClr val="accent4">
              <a:lumMod val="20000"/>
              <a:lumOff val="80000"/>
            </a:schemeClr>
          </a:solidFill>
          <a:ln w="9525" cap="flat" cmpd="sng">
            <a:solidFill>
              <a:srgbClr val="000000"/>
            </a:solidFill>
            <a:prstDash val="solid"/>
            <a:round/>
            <a:headEnd type="none" w="sm" len="sm"/>
            <a:tailEnd type="none" w="sm" len="sm"/>
          </a:ln>
        </p:spPr>
        <p:txBody>
          <a:bodyPr spcFirstLastPara="1" wrap="square" lIns="72000" tIns="91425" rIns="91425" bIns="91425" anchor="ctr" anchorCtr="0">
            <a:noAutofit/>
          </a:bodyPr>
          <a:lstStyle/>
          <a:p>
            <a:pPr marL="0" marR="0" lvl="0" indent="0" algn="ctr" rtl="0">
              <a:lnSpc>
                <a:spcPct val="100000"/>
              </a:lnSpc>
              <a:spcBef>
                <a:spcPts val="0"/>
              </a:spcBef>
              <a:spcAft>
                <a:spcPts val="0"/>
              </a:spcAft>
              <a:buNone/>
            </a:pPr>
            <a:r>
              <a:rPr lang="en" sz="1200" dirty="0"/>
              <a:t>GRU</a:t>
            </a:r>
            <a:endParaRPr sz="1200" dirty="0"/>
          </a:p>
        </p:txBody>
      </p:sp>
      <p:cxnSp>
        <p:nvCxnSpPr>
          <p:cNvPr id="37" name="Google Shape;364;p23">
            <a:extLst>
              <a:ext uri="{FF2B5EF4-FFF2-40B4-BE49-F238E27FC236}">
                <a16:creationId xmlns:a16="http://schemas.microsoft.com/office/drawing/2014/main" id="{D005E055-72E6-E64D-948C-9AE8061F1FAB}"/>
              </a:ext>
            </a:extLst>
          </p:cNvPr>
          <p:cNvCxnSpPr>
            <a:cxnSpLocks/>
            <a:endCxn id="36" idx="2"/>
          </p:cNvCxnSpPr>
          <p:nvPr/>
        </p:nvCxnSpPr>
        <p:spPr>
          <a:xfrm flipH="1" flipV="1">
            <a:off x="6142772" y="5169811"/>
            <a:ext cx="0" cy="180000"/>
          </a:xfrm>
          <a:prstGeom prst="straightConnector1">
            <a:avLst/>
          </a:prstGeom>
          <a:noFill/>
          <a:ln w="19050" cap="flat" cmpd="sng">
            <a:solidFill>
              <a:srgbClr val="000000"/>
            </a:solidFill>
            <a:prstDash val="solid"/>
            <a:round/>
            <a:headEnd type="none" w="med" len="med"/>
            <a:tailEnd type="triangle" w="med" len="med"/>
          </a:ln>
        </p:spPr>
      </p:cxnSp>
      <p:sp>
        <p:nvSpPr>
          <p:cNvPr id="38" name="TextBox 37">
            <a:extLst>
              <a:ext uri="{FF2B5EF4-FFF2-40B4-BE49-F238E27FC236}">
                <a16:creationId xmlns:a16="http://schemas.microsoft.com/office/drawing/2014/main" id="{BB83D1E5-AD0F-724C-A804-19A4BA1E4EA8}"/>
              </a:ext>
            </a:extLst>
          </p:cNvPr>
          <p:cNvSpPr txBox="1"/>
          <p:nvPr/>
        </p:nvSpPr>
        <p:spPr>
          <a:xfrm>
            <a:off x="5873756" y="5318655"/>
            <a:ext cx="665567" cy="253916"/>
          </a:xfrm>
          <a:prstGeom prst="rect">
            <a:avLst/>
          </a:prstGeom>
          <a:noFill/>
        </p:spPr>
        <p:txBody>
          <a:bodyPr wrap="none" rtlCol="0">
            <a:spAutoFit/>
          </a:bodyPr>
          <a:lstStyle/>
          <a:p>
            <a:r>
              <a:rPr lang="x-none" sz="1050" dirty="0"/>
              <a:t>speaking</a:t>
            </a:r>
          </a:p>
        </p:txBody>
      </p:sp>
      <p:cxnSp>
        <p:nvCxnSpPr>
          <p:cNvPr id="39" name="Straight Arrow Connector 38">
            <a:extLst>
              <a:ext uri="{FF2B5EF4-FFF2-40B4-BE49-F238E27FC236}">
                <a16:creationId xmlns:a16="http://schemas.microsoft.com/office/drawing/2014/main" id="{7C5C94CA-3EF8-124E-B1EC-91CC20E4908C}"/>
              </a:ext>
            </a:extLst>
          </p:cNvPr>
          <p:cNvCxnSpPr>
            <a:cxnSpLocks/>
            <a:stCxn id="22" idx="2"/>
            <a:endCxn id="23" idx="0"/>
          </p:cNvCxnSpPr>
          <p:nvPr/>
        </p:nvCxnSpPr>
        <p:spPr>
          <a:xfrm>
            <a:off x="7954472" y="3947541"/>
            <a:ext cx="0" cy="11208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AB832F20-88EF-674E-AAD7-8248148C8EEA}"/>
              </a:ext>
            </a:extLst>
          </p:cNvPr>
          <p:cNvCxnSpPr>
            <a:cxnSpLocks/>
            <a:stCxn id="24" idx="3"/>
            <a:endCxn id="30" idx="1"/>
          </p:cNvCxnSpPr>
          <p:nvPr/>
        </p:nvCxnSpPr>
        <p:spPr>
          <a:xfrm>
            <a:off x="5308666" y="4845811"/>
            <a:ext cx="132701"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51474932-3F60-A14E-A4D6-045D7B207782}"/>
              </a:ext>
            </a:extLst>
          </p:cNvPr>
          <p:cNvCxnSpPr>
            <a:cxnSpLocks/>
            <a:stCxn id="30" idx="3"/>
            <a:endCxn id="33" idx="1"/>
          </p:cNvCxnSpPr>
          <p:nvPr/>
        </p:nvCxnSpPr>
        <p:spPr>
          <a:xfrm>
            <a:off x="5621367" y="4845811"/>
            <a:ext cx="123056"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EF6BEC98-7806-8D4D-A1CC-FA90809D8290}"/>
              </a:ext>
            </a:extLst>
          </p:cNvPr>
          <p:cNvCxnSpPr>
            <a:cxnSpLocks/>
            <a:stCxn id="33" idx="3"/>
            <a:endCxn id="36" idx="1"/>
          </p:cNvCxnSpPr>
          <p:nvPr/>
        </p:nvCxnSpPr>
        <p:spPr>
          <a:xfrm>
            <a:off x="5924423" y="4845811"/>
            <a:ext cx="128349"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Google Shape;363;p23">
            <a:extLst>
              <a:ext uri="{FF2B5EF4-FFF2-40B4-BE49-F238E27FC236}">
                <a16:creationId xmlns:a16="http://schemas.microsoft.com/office/drawing/2014/main" id="{E61532EE-22A1-1544-B316-09821F3B9508}"/>
              </a:ext>
            </a:extLst>
          </p:cNvPr>
          <p:cNvCxnSpPr>
            <a:cxnSpLocks/>
            <a:stCxn id="27" idx="0"/>
            <a:endCxn id="28" idx="2"/>
          </p:cNvCxnSpPr>
          <p:nvPr/>
        </p:nvCxnSpPr>
        <p:spPr>
          <a:xfrm flipH="1" flipV="1">
            <a:off x="6136930" y="4092964"/>
            <a:ext cx="4310" cy="101784"/>
          </a:xfrm>
          <a:prstGeom prst="straightConnector1">
            <a:avLst/>
          </a:prstGeom>
          <a:noFill/>
          <a:ln w="12700" cap="flat" cmpd="sng">
            <a:solidFill>
              <a:srgbClr val="000000"/>
            </a:solidFill>
            <a:prstDash val="solid"/>
            <a:round/>
            <a:headEnd type="none" w="med" len="med"/>
            <a:tailEnd type="triangle" w="med" len="med"/>
          </a:ln>
        </p:spPr>
      </p:cxnSp>
      <p:cxnSp>
        <p:nvCxnSpPr>
          <p:cNvPr id="44" name="Straight Arrow Connector 43">
            <a:extLst>
              <a:ext uri="{FF2B5EF4-FFF2-40B4-BE49-F238E27FC236}">
                <a16:creationId xmlns:a16="http://schemas.microsoft.com/office/drawing/2014/main" id="{DC6EA44D-19D0-F94E-B5AB-1E5083040251}"/>
              </a:ext>
            </a:extLst>
          </p:cNvPr>
          <p:cNvCxnSpPr>
            <a:cxnSpLocks/>
          </p:cNvCxnSpPr>
          <p:nvPr/>
        </p:nvCxnSpPr>
        <p:spPr>
          <a:xfrm flipV="1">
            <a:off x="6136930" y="3809787"/>
            <a:ext cx="0" cy="108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A2147F63-B57A-6D4D-894A-31B0F261A43C}"/>
              </a:ext>
            </a:extLst>
          </p:cNvPr>
          <p:cNvSpPr txBox="1"/>
          <p:nvPr/>
        </p:nvSpPr>
        <p:spPr>
          <a:xfrm>
            <a:off x="5961240" y="3611584"/>
            <a:ext cx="356188" cy="253916"/>
          </a:xfrm>
          <a:prstGeom prst="rect">
            <a:avLst/>
          </a:prstGeom>
          <a:noFill/>
        </p:spPr>
        <p:txBody>
          <a:bodyPr wrap="none" rtlCol="0">
            <a:spAutoFit/>
          </a:bodyPr>
          <a:lstStyle/>
          <a:p>
            <a:r>
              <a:rPr lang="en-US" sz="1000" dirty="0"/>
              <a:t>0.9</a:t>
            </a:r>
            <a:endParaRPr lang="x-none" sz="1000" dirty="0"/>
          </a:p>
        </p:txBody>
      </p:sp>
      <p:sp>
        <p:nvSpPr>
          <p:cNvPr id="46" name="Rectangle 45">
            <a:extLst>
              <a:ext uri="{FF2B5EF4-FFF2-40B4-BE49-F238E27FC236}">
                <a16:creationId xmlns:a16="http://schemas.microsoft.com/office/drawing/2014/main" id="{733D4557-D81A-5F40-926C-D3EA63926FEA}"/>
              </a:ext>
            </a:extLst>
          </p:cNvPr>
          <p:cNvSpPr/>
          <p:nvPr/>
        </p:nvSpPr>
        <p:spPr>
          <a:xfrm>
            <a:off x="5181455" y="3438776"/>
            <a:ext cx="1856598" cy="246221"/>
          </a:xfrm>
          <a:prstGeom prst="rect">
            <a:avLst/>
          </a:prstGeom>
        </p:spPr>
        <p:txBody>
          <a:bodyPr wrap="none">
            <a:spAutoFit/>
          </a:bodyPr>
          <a:lstStyle/>
          <a:p>
            <a:r>
              <a:rPr lang="en-US" sz="1000" dirty="0"/>
              <a:t>probability of human-annotated</a:t>
            </a:r>
            <a:endParaRPr lang="x-none" sz="1000" dirty="0"/>
          </a:p>
        </p:txBody>
      </p:sp>
      <p:sp>
        <p:nvSpPr>
          <p:cNvPr id="47" name="TextBox 46">
            <a:extLst>
              <a:ext uri="{FF2B5EF4-FFF2-40B4-BE49-F238E27FC236}">
                <a16:creationId xmlns:a16="http://schemas.microsoft.com/office/drawing/2014/main" id="{B133A3E9-AFFF-C54A-B8C7-9DE495886FDC}"/>
              </a:ext>
            </a:extLst>
          </p:cNvPr>
          <p:cNvSpPr txBox="1"/>
          <p:nvPr/>
        </p:nvSpPr>
        <p:spPr>
          <a:xfrm>
            <a:off x="9030390" y="4971736"/>
            <a:ext cx="1022503" cy="461665"/>
          </a:xfrm>
          <a:prstGeom prst="rect">
            <a:avLst/>
          </a:prstGeom>
          <a:noFill/>
        </p:spPr>
        <p:txBody>
          <a:bodyPr vert="horz" wrap="square" rtlCol="0">
            <a:spAutoFit/>
          </a:bodyPr>
          <a:lstStyle/>
          <a:p>
            <a:pPr algn="ctr"/>
            <a:r>
              <a:rPr lang="x-none" sz="1200" dirty="0"/>
              <a:t>Semantic</a:t>
            </a:r>
          </a:p>
          <a:p>
            <a:pPr algn="ctr"/>
            <a:r>
              <a:rPr lang="x-none" sz="1200" dirty="0"/>
              <a:t>Evaluator</a:t>
            </a:r>
          </a:p>
        </p:txBody>
      </p:sp>
      <p:sp>
        <p:nvSpPr>
          <p:cNvPr id="48" name="Google Shape;7628;p91">
            <a:extLst>
              <a:ext uri="{FF2B5EF4-FFF2-40B4-BE49-F238E27FC236}">
                <a16:creationId xmlns:a16="http://schemas.microsoft.com/office/drawing/2014/main" id="{D73E01E9-CAB5-F64B-A716-78D2747BEC00}"/>
              </a:ext>
            </a:extLst>
          </p:cNvPr>
          <p:cNvSpPr/>
          <p:nvPr/>
        </p:nvSpPr>
        <p:spPr>
          <a:xfrm>
            <a:off x="5578984" y="2983420"/>
            <a:ext cx="761912" cy="432000"/>
          </a:xfrm>
          <a:prstGeom prst="rect">
            <a:avLst/>
          </a:prstGeom>
          <a:solidFill>
            <a:schemeClr val="accent6">
              <a:lumMod val="20000"/>
              <a:lumOff val="80000"/>
            </a:schemeClr>
          </a:solidFill>
          <a:ln w="9525" cap="flat" cmpd="sng">
            <a:solidFill>
              <a:srgbClr val="000000"/>
            </a:solidFill>
            <a:prstDash val="solid"/>
            <a:round/>
            <a:headEnd type="none" w="sm" len="sm"/>
            <a:tailEnd type="none" w="sm" len="sm"/>
          </a:ln>
        </p:spPr>
        <p:txBody>
          <a:bodyPr spcFirstLastPara="1" wrap="square" lIns="36000" tIns="36000" rIns="36000" bIns="36000" anchor="ctr" anchorCtr="0">
            <a:noAutofit/>
          </a:bodyPr>
          <a:lstStyle/>
          <a:p>
            <a:pPr marL="0" lvl="0" indent="0" algn="ctr" rtl="0">
              <a:spcBef>
                <a:spcPts val="0"/>
              </a:spcBef>
              <a:spcAft>
                <a:spcPts val="0"/>
              </a:spcAft>
              <a:buNone/>
            </a:pPr>
            <a:r>
              <a:rPr lang="x-none" sz="1200" dirty="0">
                <a:latin typeface="Times New Roman"/>
                <a:ea typeface="Times New Roman"/>
                <a:cs typeface="Times New Roman"/>
                <a:sym typeface="Times New Roman"/>
              </a:rPr>
              <a:t>Language</a:t>
            </a:r>
          </a:p>
          <a:p>
            <a:pPr marL="0" lvl="0" indent="0" algn="ctr" rtl="0">
              <a:spcBef>
                <a:spcPts val="0"/>
              </a:spcBef>
              <a:spcAft>
                <a:spcPts val="0"/>
              </a:spcAft>
              <a:buNone/>
            </a:pPr>
            <a:r>
              <a:rPr lang="x-none" sz="1200" dirty="0">
                <a:latin typeface="Times New Roman"/>
                <a:ea typeface="Times New Roman"/>
                <a:cs typeface="Times New Roman"/>
                <a:sym typeface="Times New Roman"/>
              </a:rPr>
              <a:t>Evaluator</a:t>
            </a:r>
            <a:endParaRPr sz="1200" dirty="0">
              <a:latin typeface="Times New Roman"/>
              <a:ea typeface="Times New Roman"/>
              <a:cs typeface="Times New Roman"/>
              <a:sym typeface="Times New Roman"/>
            </a:endParaRPr>
          </a:p>
        </p:txBody>
      </p:sp>
      <p:sp>
        <p:nvSpPr>
          <p:cNvPr id="49" name="TextBox 48">
            <a:extLst>
              <a:ext uri="{FF2B5EF4-FFF2-40B4-BE49-F238E27FC236}">
                <a16:creationId xmlns:a16="http://schemas.microsoft.com/office/drawing/2014/main" id="{5C7F29FA-A7D0-9643-85E5-5A9B1D650850}"/>
              </a:ext>
            </a:extLst>
          </p:cNvPr>
          <p:cNvSpPr txBox="1"/>
          <p:nvPr/>
        </p:nvSpPr>
        <p:spPr>
          <a:xfrm>
            <a:off x="1280266" y="4769215"/>
            <a:ext cx="1233286" cy="276999"/>
          </a:xfrm>
          <a:prstGeom prst="rect">
            <a:avLst/>
          </a:prstGeom>
          <a:noFill/>
        </p:spPr>
        <p:txBody>
          <a:bodyPr wrap="none" rtlCol="0">
            <a:spAutoFit/>
          </a:bodyPr>
          <a:lstStyle/>
          <a:p>
            <a:r>
              <a:rPr lang="x-none" sz="1200" dirty="0"/>
              <a:t>Random vector z</a:t>
            </a:r>
          </a:p>
        </p:txBody>
      </p:sp>
      <p:cxnSp>
        <p:nvCxnSpPr>
          <p:cNvPr id="50" name="Straight Arrow Connector 49">
            <a:extLst>
              <a:ext uri="{FF2B5EF4-FFF2-40B4-BE49-F238E27FC236}">
                <a16:creationId xmlns:a16="http://schemas.microsoft.com/office/drawing/2014/main" id="{EFB8C750-7687-B34F-A566-0C195681F15A}"/>
              </a:ext>
            </a:extLst>
          </p:cNvPr>
          <p:cNvCxnSpPr>
            <a:cxnSpLocks/>
            <a:stCxn id="49" idx="3"/>
            <a:endCxn id="12" idx="1"/>
          </p:cNvCxnSpPr>
          <p:nvPr/>
        </p:nvCxnSpPr>
        <p:spPr>
          <a:xfrm flipV="1">
            <a:off x="2513552" y="4410855"/>
            <a:ext cx="330959" cy="49686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5CEAA540-E88B-8F45-B11C-C8194DBF78BF}"/>
              </a:ext>
            </a:extLst>
          </p:cNvPr>
          <p:cNvCxnSpPr>
            <a:cxnSpLocks/>
          </p:cNvCxnSpPr>
          <p:nvPr/>
        </p:nvCxnSpPr>
        <p:spPr>
          <a:xfrm flipV="1">
            <a:off x="4609315" y="5568109"/>
            <a:ext cx="3202093" cy="1158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Elbow Connector 51">
            <a:extLst>
              <a:ext uri="{FF2B5EF4-FFF2-40B4-BE49-F238E27FC236}">
                <a16:creationId xmlns:a16="http://schemas.microsoft.com/office/drawing/2014/main" id="{EB4A4F51-19AF-4A4E-B70C-6EE7EEE2854B}"/>
              </a:ext>
            </a:extLst>
          </p:cNvPr>
          <p:cNvCxnSpPr>
            <a:cxnSpLocks/>
            <a:stCxn id="20" idx="3"/>
          </p:cNvCxnSpPr>
          <p:nvPr/>
        </p:nvCxnSpPr>
        <p:spPr>
          <a:xfrm>
            <a:off x="4145173" y="3809787"/>
            <a:ext cx="464139" cy="1778400"/>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BE05CA43-C5B2-D84D-A03F-A9EEA1EBD6A6}"/>
              </a:ext>
            </a:extLst>
          </p:cNvPr>
          <p:cNvCxnSpPr>
            <a:cxnSpLocks/>
          </p:cNvCxnSpPr>
          <p:nvPr/>
        </p:nvCxnSpPr>
        <p:spPr>
          <a:xfrm>
            <a:off x="4603035" y="5428061"/>
            <a:ext cx="44176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Google Shape;350;p23">
            <a:extLst>
              <a:ext uri="{FF2B5EF4-FFF2-40B4-BE49-F238E27FC236}">
                <a16:creationId xmlns:a16="http://schemas.microsoft.com/office/drawing/2014/main" id="{91AA249D-5B36-8446-A6FD-0F6FF4665164}"/>
              </a:ext>
            </a:extLst>
          </p:cNvPr>
          <p:cNvSpPr/>
          <p:nvPr/>
        </p:nvSpPr>
        <p:spPr>
          <a:xfrm>
            <a:off x="7874364" y="4621411"/>
            <a:ext cx="180000" cy="648000"/>
          </a:xfrm>
          <a:prstGeom prst="rect">
            <a:avLst/>
          </a:prstGeom>
          <a:solidFill>
            <a:schemeClr val="bg2"/>
          </a:solidFill>
          <a:ln w="9525" cap="flat" cmpd="sng">
            <a:solidFill>
              <a:srgbClr val="000000"/>
            </a:solidFill>
            <a:prstDash val="solid"/>
            <a:round/>
            <a:headEnd type="none" w="sm" len="sm"/>
            <a:tailEnd type="none" w="sm" len="sm"/>
          </a:ln>
        </p:spPr>
        <p:txBody>
          <a:bodyPr spcFirstLastPara="1" wrap="square" lIns="72000" tIns="91425" rIns="91425" bIns="91425" anchor="ctr" anchorCtr="0">
            <a:noAutofit/>
          </a:bodyPr>
          <a:lstStyle/>
          <a:p>
            <a:pPr marL="0" marR="0" lvl="0" indent="0" algn="ctr" rtl="0">
              <a:lnSpc>
                <a:spcPct val="100000"/>
              </a:lnSpc>
              <a:spcBef>
                <a:spcPts val="0"/>
              </a:spcBef>
              <a:spcAft>
                <a:spcPts val="0"/>
              </a:spcAft>
              <a:buNone/>
            </a:pPr>
            <a:r>
              <a:rPr lang="en" sz="1200" dirty="0"/>
              <a:t>GRU</a:t>
            </a:r>
            <a:endParaRPr sz="1200" dirty="0"/>
          </a:p>
        </p:txBody>
      </p:sp>
      <p:cxnSp>
        <p:nvCxnSpPr>
          <p:cNvPr id="55" name="Google Shape;363;p23">
            <a:extLst>
              <a:ext uri="{FF2B5EF4-FFF2-40B4-BE49-F238E27FC236}">
                <a16:creationId xmlns:a16="http://schemas.microsoft.com/office/drawing/2014/main" id="{D781E542-1D5C-174A-91BA-E497A5747BFF}"/>
              </a:ext>
            </a:extLst>
          </p:cNvPr>
          <p:cNvCxnSpPr>
            <a:cxnSpLocks/>
            <a:stCxn id="65" idx="0"/>
            <a:endCxn id="57" idx="2"/>
          </p:cNvCxnSpPr>
          <p:nvPr/>
        </p:nvCxnSpPr>
        <p:spPr>
          <a:xfrm flipH="1" flipV="1">
            <a:off x="8882074" y="4465392"/>
            <a:ext cx="6396" cy="156019"/>
          </a:xfrm>
          <a:prstGeom prst="straightConnector1">
            <a:avLst/>
          </a:prstGeom>
          <a:noFill/>
          <a:ln w="19050" cap="flat" cmpd="sng">
            <a:solidFill>
              <a:srgbClr val="000000"/>
            </a:solidFill>
            <a:prstDash val="solid"/>
            <a:round/>
            <a:headEnd type="none" w="med" len="med"/>
            <a:tailEnd type="triangle" w="med" len="med"/>
          </a:ln>
        </p:spPr>
      </p:cxnSp>
      <p:cxnSp>
        <p:nvCxnSpPr>
          <p:cNvPr id="56" name="Google Shape;364;p23">
            <a:extLst>
              <a:ext uri="{FF2B5EF4-FFF2-40B4-BE49-F238E27FC236}">
                <a16:creationId xmlns:a16="http://schemas.microsoft.com/office/drawing/2014/main" id="{EE37E15D-C5CD-784C-A23D-93746CA447C4}"/>
              </a:ext>
            </a:extLst>
          </p:cNvPr>
          <p:cNvCxnSpPr>
            <a:cxnSpLocks/>
            <a:endCxn id="54" idx="2"/>
          </p:cNvCxnSpPr>
          <p:nvPr/>
        </p:nvCxnSpPr>
        <p:spPr>
          <a:xfrm flipH="1" flipV="1">
            <a:off x="7964364" y="5269411"/>
            <a:ext cx="0" cy="180000"/>
          </a:xfrm>
          <a:prstGeom prst="straightConnector1">
            <a:avLst/>
          </a:prstGeom>
          <a:noFill/>
          <a:ln w="19050" cap="flat" cmpd="sng">
            <a:solidFill>
              <a:srgbClr val="000000"/>
            </a:solidFill>
            <a:prstDash val="solid"/>
            <a:round/>
            <a:headEnd type="none" w="med" len="med"/>
            <a:tailEnd type="triangle" w="med" len="med"/>
          </a:ln>
        </p:spPr>
      </p:cxnSp>
      <p:sp>
        <p:nvSpPr>
          <p:cNvPr id="57" name="Google Shape;384;p23">
            <a:extLst>
              <a:ext uri="{FF2B5EF4-FFF2-40B4-BE49-F238E27FC236}">
                <a16:creationId xmlns:a16="http://schemas.microsoft.com/office/drawing/2014/main" id="{38CCA9AF-FCC4-B549-B8FF-3C956EDBFB7E}"/>
              </a:ext>
            </a:extLst>
          </p:cNvPr>
          <p:cNvSpPr/>
          <p:nvPr/>
        </p:nvSpPr>
        <p:spPr>
          <a:xfrm>
            <a:off x="8471423" y="4058290"/>
            <a:ext cx="821301" cy="407102"/>
          </a:xfrm>
          <a:prstGeom prst="rect">
            <a:avLst/>
          </a:prstGeom>
          <a:solidFill>
            <a:schemeClr val="bg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dirty="0"/>
              <a:t>Cosine Similarity</a:t>
            </a:r>
            <a:endParaRPr sz="1200" dirty="0"/>
          </a:p>
        </p:txBody>
      </p:sp>
      <p:sp>
        <p:nvSpPr>
          <p:cNvPr id="58" name="TextBox 57">
            <a:extLst>
              <a:ext uri="{FF2B5EF4-FFF2-40B4-BE49-F238E27FC236}">
                <a16:creationId xmlns:a16="http://schemas.microsoft.com/office/drawing/2014/main" id="{B8B26099-B2C6-D745-B2CC-0304F4BD40B0}"/>
              </a:ext>
            </a:extLst>
          </p:cNvPr>
          <p:cNvSpPr txBox="1"/>
          <p:nvPr/>
        </p:nvSpPr>
        <p:spPr>
          <a:xfrm>
            <a:off x="7836713" y="5404339"/>
            <a:ext cx="248786" cy="253916"/>
          </a:xfrm>
          <a:prstGeom prst="rect">
            <a:avLst/>
          </a:prstGeom>
          <a:noFill/>
        </p:spPr>
        <p:txBody>
          <a:bodyPr wrap="none" rtlCol="0">
            <a:spAutoFit/>
          </a:bodyPr>
          <a:lstStyle/>
          <a:p>
            <a:r>
              <a:rPr lang="x-none" sz="1050" dirty="0"/>
              <a:t>a</a:t>
            </a:r>
          </a:p>
        </p:txBody>
      </p:sp>
      <p:sp>
        <p:nvSpPr>
          <p:cNvPr id="59" name="Google Shape;350;p23">
            <a:extLst>
              <a:ext uri="{FF2B5EF4-FFF2-40B4-BE49-F238E27FC236}">
                <a16:creationId xmlns:a16="http://schemas.microsoft.com/office/drawing/2014/main" id="{A9E3F1D6-0CF5-684F-8EBA-424D04D950F1}"/>
              </a:ext>
            </a:extLst>
          </p:cNvPr>
          <p:cNvSpPr/>
          <p:nvPr/>
        </p:nvSpPr>
        <p:spPr>
          <a:xfrm>
            <a:off x="8178053" y="4621411"/>
            <a:ext cx="180000" cy="648000"/>
          </a:xfrm>
          <a:prstGeom prst="rect">
            <a:avLst/>
          </a:prstGeom>
          <a:solidFill>
            <a:schemeClr val="bg2"/>
          </a:solidFill>
          <a:ln w="9525" cap="flat" cmpd="sng">
            <a:solidFill>
              <a:srgbClr val="000000"/>
            </a:solidFill>
            <a:prstDash val="solid"/>
            <a:round/>
            <a:headEnd type="none" w="sm" len="sm"/>
            <a:tailEnd type="none" w="sm" len="sm"/>
          </a:ln>
        </p:spPr>
        <p:txBody>
          <a:bodyPr spcFirstLastPara="1" wrap="square" lIns="72000" tIns="91425" rIns="91425" bIns="91425" anchor="ctr" anchorCtr="0">
            <a:noAutofit/>
          </a:bodyPr>
          <a:lstStyle/>
          <a:p>
            <a:pPr marL="0" marR="0" lvl="0" indent="0" algn="ctr" rtl="0">
              <a:lnSpc>
                <a:spcPct val="100000"/>
              </a:lnSpc>
              <a:spcBef>
                <a:spcPts val="0"/>
              </a:spcBef>
              <a:spcAft>
                <a:spcPts val="0"/>
              </a:spcAft>
              <a:buNone/>
            </a:pPr>
            <a:r>
              <a:rPr lang="en" sz="1200" dirty="0"/>
              <a:t>GRU</a:t>
            </a:r>
            <a:endParaRPr sz="1200" dirty="0"/>
          </a:p>
        </p:txBody>
      </p:sp>
      <p:cxnSp>
        <p:nvCxnSpPr>
          <p:cNvPr id="60" name="Google Shape;364;p23">
            <a:extLst>
              <a:ext uri="{FF2B5EF4-FFF2-40B4-BE49-F238E27FC236}">
                <a16:creationId xmlns:a16="http://schemas.microsoft.com/office/drawing/2014/main" id="{DBE29A0F-E8E8-184F-894C-F1698F1B5260}"/>
              </a:ext>
            </a:extLst>
          </p:cNvPr>
          <p:cNvCxnSpPr>
            <a:cxnSpLocks/>
            <a:endCxn id="59" idx="2"/>
          </p:cNvCxnSpPr>
          <p:nvPr/>
        </p:nvCxnSpPr>
        <p:spPr>
          <a:xfrm flipH="1" flipV="1">
            <a:off x="8268053" y="5269411"/>
            <a:ext cx="0" cy="180000"/>
          </a:xfrm>
          <a:prstGeom prst="straightConnector1">
            <a:avLst/>
          </a:prstGeom>
          <a:noFill/>
          <a:ln w="19050" cap="flat" cmpd="sng">
            <a:solidFill>
              <a:srgbClr val="000000"/>
            </a:solidFill>
            <a:prstDash val="solid"/>
            <a:round/>
            <a:headEnd type="none" w="med" len="med"/>
            <a:tailEnd type="triangle" w="med" len="med"/>
          </a:ln>
        </p:spPr>
      </p:cxnSp>
      <p:sp>
        <p:nvSpPr>
          <p:cNvPr id="61" name="TextBox 60">
            <a:extLst>
              <a:ext uri="{FF2B5EF4-FFF2-40B4-BE49-F238E27FC236}">
                <a16:creationId xmlns:a16="http://schemas.microsoft.com/office/drawing/2014/main" id="{F7E0F705-9AB0-1B4C-88CB-4709F4B6E1FD}"/>
              </a:ext>
            </a:extLst>
          </p:cNvPr>
          <p:cNvSpPr txBox="1"/>
          <p:nvPr/>
        </p:nvSpPr>
        <p:spPr>
          <a:xfrm>
            <a:off x="8036481" y="5408271"/>
            <a:ext cx="426720" cy="253916"/>
          </a:xfrm>
          <a:prstGeom prst="rect">
            <a:avLst/>
          </a:prstGeom>
          <a:noFill/>
        </p:spPr>
        <p:txBody>
          <a:bodyPr wrap="none" rtlCol="0">
            <a:spAutoFit/>
          </a:bodyPr>
          <a:lstStyle/>
          <a:p>
            <a:r>
              <a:rPr lang="x-none" sz="1050" dirty="0"/>
              <a:t>man</a:t>
            </a:r>
          </a:p>
        </p:txBody>
      </p:sp>
      <p:sp>
        <p:nvSpPr>
          <p:cNvPr id="62" name="Google Shape;350;p23">
            <a:extLst>
              <a:ext uri="{FF2B5EF4-FFF2-40B4-BE49-F238E27FC236}">
                <a16:creationId xmlns:a16="http://schemas.microsoft.com/office/drawing/2014/main" id="{FA849C78-C4EB-8A41-867F-C86CE2C77E41}"/>
              </a:ext>
            </a:extLst>
          </p:cNvPr>
          <p:cNvSpPr/>
          <p:nvPr/>
        </p:nvSpPr>
        <p:spPr>
          <a:xfrm>
            <a:off x="8490121" y="4621411"/>
            <a:ext cx="180000" cy="648000"/>
          </a:xfrm>
          <a:prstGeom prst="rect">
            <a:avLst/>
          </a:prstGeom>
          <a:solidFill>
            <a:schemeClr val="bg2"/>
          </a:solidFill>
          <a:ln w="9525" cap="flat" cmpd="sng">
            <a:solidFill>
              <a:srgbClr val="000000"/>
            </a:solidFill>
            <a:prstDash val="solid"/>
            <a:round/>
            <a:headEnd type="none" w="sm" len="sm"/>
            <a:tailEnd type="none" w="sm" len="sm"/>
          </a:ln>
        </p:spPr>
        <p:txBody>
          <a:bodyPr spcFirstLastPara="1" wrap="square" lIns="72000" tIns="91425" rIns="91425" bIns="91425" anchor="ctr" anchorCtr="0">
            <a:noAutofit/>
          </a:bodyPr>
          <a:lstStyle/>
          <a:p>
            <a:pPr marL="0" marR="0" lvl="0" indent="0" algn="ctr" rtl="0">
              <a:lnSpc>
                <a:spcPct val="100000"/>
              </a:lnSpc>
              <a:spcBef>
                <a:spcPts val="0"/>
              </a:spcBef>
              <a:spcAft>
                <a:spcPts val="0"/>
              </a:spcAft>
              <a:buNone/>
            </a:pPr>
            <a:r>
              <a:rPr lang="en" sz="1200" dirty="0"/>
              <a:t>GRU</a:t>
            </a:r>
            <a:endParaRPr sz="1200" dirty="0"/>
          </a:p>
        </p:txBody>
      </p:sp>
      <p:cxnSp>
        <p:nvCxnSpPr>
          <p:cNvPr id="63" name="Google Shape;364;p23">
            <a:extLst>
              <a:ext uri="{FF2B5EF4-FFF2-40B4-BE49-F238E27FC236}">
                <a16:creationId xmlns:a16="http://schemas.microsoft.com/office/drawing/2014/main" id="{0C463A8E-A0AB-4B4B-B381-BE93F33E0D96}"/>
              </a:ext>
            </a:extLst>
          </p:cNvPr>
          <p:cNvCxnSpPr>
            <a:cxnSpLocks/>
            <a:endCxn id="62" idx="2"/>
          </p:cNvCxnSpPr>
          <p:nvPr/>
        </p:nvCxnSpPr>
        <p:spPr>
          <a:xfrm flipH="1" flipV="1">
            <a:off x="8580121" y="5269411"/>
            <a:ext cx="0" cy="180000"/>
          </a:xfrm>
          <a:prstGeom prst="straightConnector1">
            <a:avLst/>
          </a:prstGeom>
          <a:noFill/>
          <a:ln w="19050" cap="flat" cmpd="sng">
            <a:solidFill>
              <a:srgbClr val="000000"/>
            </a:solidFill>
            <a:prstDash val="solid"/>
            <a:round/>
            <a:headEnd type="none" w="med" len="med"/>
            <a:tailEnd type="triangle" w="med" len="med"/>
          </a:ln>
        </p:spPr>
      </p:cxnSp>
      <p:sp>
        <p:nvSpPr>
          <p:cNvPr id="64" name="TextBox 63">
            <a:extLst>
              <a:ext uri="{FF2B5EF4-FFF2-40B4-BE49-F238E27FC236}">
                <a16:creationId xmlns:a16="http://schemas.microsoft.com/office/drawing/2014/main" id="{F52CBA5A-1E9C-7141-8B66-BB4D4B1B245A}"/>
              </a:ext>
            </a:extLst>
          </p:cNvPr>
          <p:cNvSpPr txBox="1"/>
          <p:nvPr/>
        </p:nvSpPr>
        <p:spPr>
          <a:xfrm>
            <a:off x="8417751" y="5412081"/>
            <a:ext cx="268022" cy="253916"/>
          </a:xfrm>
          <a:prstGeom prst="rect">
            <a:avLst/>
          </a:prstGeom>
          <a:noFill/>
        </p:spPr>
        <p:txBody>
          <a:bodyPr wrap="none" rtlCol="0">
            <a:spAutoFit/>
          </a:bodyPr>
          <a:lstStyle/>
          <a:p>
            <a:r>
              <a:rPr lang="x-none" sz="1050" dirty="0"/>
              <a:t>is</a:t>
            </a:r>
          </a:p>
        </p:txBody>
      </p:sp>
      <p:sp>
        <p:nvSpPr>
          <p:cNvPr id="65" name="Google Shape;350;p23">
            <a:extLst>
              <a:ext uri="{FF2B5EF4-FFF2-40B4-BE49-F238E27FC236}">
                <a16:creationId xmlns:a16="http://schemas.microsoft.com/office/drawing/2014/main" id="{D2EBEB45-D873-564D-B6D5-AF4B841C6F0F}"/>
              </a:ext>
            </a:extLst>
          </p:cNvPr>
          <p:cNvSpPr/>
          <p:nvPr/>
        </p:nvSpPr>
        <p:spPr>
          <a:xfrm>
            <a:off x="8798470" y="4621411"/>
            <a:ext cx="180000" cy="648000"/>
          </a:xfrm>
          <a:prstGeom prst="rect">
            <a:avLst/>
          </a:prstGeom>
          <a:solidFill>
            <a:schemeClr val="bg2"/>
          </a:solidFill>
          <a:ln w="9525" cap="flat" cmpd="sng">
            <a:solidFill>
              <a:srgbClr val="000000"/>
            </a:solidFill>
            <a:prstDash val="solid"/>
            <a:round/>
            <a:headEnd type="none" w="sm" len="sm"/>
            <a:tailEnd type="none" w="sm" len="sm"/>
          </a:ln>
        </p:spPr>
        <p:txBody>
          <a:bodyPr spcFirstLastPara="1" wrap="square" lIns="72000" tIns="91425" rIns="91425" bIns="91425" anchor="ctr" anchorCtr="0">
            <a:noAutofit/>
          </a:bodyPr>
          <a:lstStyle/>
          <a:p>
            <a:pPr marL="0" marR="0" lvl="0" indent="0" algn="ctr" rtl="0">
              <a:lnSpc>
                <a:spcPct val="100000"/>
              </a:lnSpc>
              <a:spcBef>
                <a:spcPts val="0"/>
              </a:spcBef>
              <a:spcAft>
                <a:spcPts val="0"/>
              </a:spcAft>
              <a:buNone/>
            </a:pPr>
            <a:r>
              <a:rPr lang="en" sz="1200" dirty="0"/>
              <a:t>GRU</a:t>
            </a:r>
            <a:endParaRPr sz="1200" dirty="0"/>
          </a:p>
        </p:txBody>
      </p:sp>
      <p:cxnSp>
        <p:nvCxnSpPr>
          <p:cNvPr id="66" name="Google Shape;364;p23">
            <a:extLst>
              <a:ext uri="{FF2B5EF4-FFF2-40B4-BE49-F238E27FC236}">
                <a16:creationId xmlns:a16="http://schemas.microsoft.com/office/drawing/2014/main" id="{8D9CF6A9-C91B-9341-8FE5-BEE1C4E85AAE}"/>
              </a:ext>
            </a:extLst>
          </p:cNvPr>
          <p:cNvCxnSpPr>
            <a:cxnSpLocks/>
            <a:endCxn id="65" idx="2"/>
          </p:cNvCxnSpPr>
          <p:nvPr/>
        </p:nvCxnSpPr>
        <p:spPr>
          <a:xfrm flipH="1" flipV="1">
            <a:off x="8888470" y="5269411"/>
            <a:ext cx="0" cy="180000"/>
          </a:xfrm>
          <a:prstGeom prst="straightConnector1">
            <a:avLst/>
          </a:prstGeom>
          <a:noFill/>
          <a:ln w="19050" cap="flat" cmpd="sng">
            <a:solidFill>
              <a:srgbClr val="000000"/>
            </a:solidFill>
            <a:prstDash val="solid"/>
            <a:round/>
            <a:headEnd type="none" w="med" len="med"/>
            <a:tailEnd type="triangle" w="med" len="med"/>
          </a:ln>
        </p:spPr>
      </p:cxnSp>
      <p:sp>
        <p:nvSpPr>
          <p:cNvPr id="67" name="TextBox 66">
            <a:extLst>
              <a:ext uri="{FF2B5EF4-FFF2-40B4-BE49-F238E27FC236}">
                <a16:creationId xmlns:a16="http://schemas.microsoft.com/office/drawing/2014/main" id="{3C9AA284-B39F-774B-8C59-0C5A7F27A41F}"/>
              </a:ext>
            </a:extLst>
          </p:cNvPr>
          <p:cNvSpPr txBox="1"/>
          <p:nvPr/>
        </p:nvSpPr>
        <p:spPr>
          <a:xfrm>
            <a:off x="8599367" y="5408553"/>
            <a:ext cx="665567" cy="253916"/>
          </a:xfrm>
          <a:prstGeom prst="rect">
            <a:avLst/>
          </a:prstGeom>
          <a:noFill/>
        </p:spPr>
        <p:txBody>
          <a:bodyPr wrap="none" rtlCol="0">
            <a:spAutoFit/>
          </a:bodyPr>
          <a:lstStyle/>
          <a:p>
            <a:r>
              <a:rPr lang="x-none" sz="1050" dirty="0"/>
              <a:t>speaking</a:t>
            </a:r>
          </a:p>
        </p:txBody>
      </p:sp>
      <p:cxnSp>
        <p:nvCxnSpPr>
          <p:cNvPr id="68" name="Straight Arrow Connector 67">
            <a:extLst>
              <a:ext uri="{FF2B5EF4-FFF2-40B4-BE49-F238E27FC236}">
                <a16:creationId xmlns:a16="http://schemas.microsoft.com/office/drawing/2014/main" id="{1AFEADEF-3A91-B14F-9F4F-D42271A80F0D}"/>
              </a:ext>
            </a:extLst>
          </p:cNvPr>
          <p:cNvCxnSpPr>
            <a:cxnSpLocks/>
            <a:stCxn id="54" idx="3"/>
            <a:endCxn id="59" idx="1"/>
          </p:cNvCxnSpPr>
          <p:nvPr/>
        </p:nvCxnSpPr>
        <p:spPr>
          <a:xfrm>
            <a:off x="8054364" y="4945411"/>
            <a:ext cx="123689"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0440B0C9-E923-E346-8360-DF90D3CEFDF3}"/>
              </a:ext>
            </a:extLst>
          </p:cNvPr>
          <p:cNvCxnSpPr>
            <a:cxnSpLocks/>
            <a:stCxn id="59" idx="3"/>
            <a:endCxn id="62" idx="1"/>
          </p:cNvCxnSpPr>
          <p:nvPr/>
        </p:nvCxnSpPr>
        <p:spPr>
          <a:xfrm>
            <a:off x="8358053" y="4945411"/>
            <a:ext cx="132068"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BDC4A49B-1E2F-BD4A-9AD9-6563720E3079}"/>
              </a:ext>
            </a:extLst>
          </p:cNvPr>
          <p:cNvCxnSpPr>
            <a:cxnSpLocks/>
            <a:stCxn id="62" idx="3"/>
            <a:endCxn id="65" idx="1"/>
          </p:cNvCxnSpPr>
          <p:nvPr/>
        </p:nvCxnSpPr>
        <p:spPr>
          <a:xfrm>
            <a:off x="8670121" y="4945411"/>
            <a:ext cx="128349"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49C39903-276C-C648-9FFC-0DF09FFB25A3}"/>
              </a:ext>
            </a:extLst>
          </p:cNvPr>
          <p:cNvCxnSpPr>
            <a:cxnSpLocks/>
            <a:stCxn id="23" idx="3"/>
            <a:endCxn id="57" idx="1"/>
          </p:cNvCxnSpPr>
          <p:nvPr/>
        </p:nvCxnSpPr>
        <p:spPr>
          <a:xfrm>
            <a:off x="8278472" y="4257623"/>
            <a:ext cx="192951" cy="421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F245D0EE-F377-B345-9B39-3CE8F3B8388A}"/>
              </a:ext>
            </a:extLst>
          </p:cNvPr>
          <p:cNvCxnSpPr>
            <a:cxnSpLocks/>
            <a:stCxn id="57" idx="0"/>
          </p:cNvCxnSpPr>
          <p:nvPr/>
        </p:nvCxnSpPr>
        <p:spPr>
          <a:xfrm flipH="1" flipV="1">
            <a:off x="8882073" y="3914538"/>
            <a:ext cx="1" cy="14375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EC14DD89-F1D5-ED42-9C83-B0E3B7619A02}"/>
              </a:ext>
            </a:extLst>
          </p:cNvPr>
          <p:cNvSpPr txBox="1"/>
          <p:nvPr/>
        </p:nvSpPr>
        <p:spPr>
          <a:xfrm>
            <a:off x="8703979" y="3715296"/>
            <a:ext cx="356188" cy="253916"/>
          </a:xfrm>
          <a:prstGeom prst="rect">
            <a:avLst/>
          </a:prstGeom>
          <a:noFill/>
        </p:spPr>
        <p:txBody>
          <a:bodyPr wrap="none" rtlCol="0">
            <a:spAutoFit/>
          </a:bodyPr>
          <a:lstStyle/>
          <a:p>
            <a:r>
              <a:rPr lang="en-US" sz="1000" dirty="0"/>
              <a:t>0.7</a:t>
            </a:r>
            <a:endParaRPr lang="x-none" sz="1000" dirty="0"/>
          </a:p>
        </p:txBody>
      </p:sp>
      <p:sp>
        <p:nvSpPr>
          <p:cNvPr id="74" name="Rectangle 73">
            <a:extLst>
              <a:ext uri="{FF2B5EF4-FFF2-40B4-BE49-F238E27FC236}">
                <a16:creationId xmlns:a16="http://schemas.microsoft.com/office/drawing/2014/main" id="{1693DE21-3300-A641-BE6F-700E21BBBCF0}"/>
              </a:ext>
            </a:extLst>
          </p:cNvPr>
          <p:cNvSpPr/>
          <p:nvPr/>
        </p:nvSpPr>
        <p:spPr>
          <a:xfrm>
            <a:off x="8258063" y="3538420"/>
            <a:ext cx="1906291" cy="246221"/>
          </a:xfrm>
          <a:prstGeom prst="rect">
            <a:avLst/>
          </a:prstGeom>
        </p:spPr>
        <p:txBody>
          <a:bodyPr wrap="none">
            <a:spAutoFit/>
          </a:bodyPr>
          <a:lstStyle/>
          <a:p>
            <a:r>
              <a:rPr lang="en-US" sz="1000" dirty="0"/>
              <a:t>probability of semantic relevant</a:t>
            </a:r>
            <a:endParaRPr lang="x-none" sz="1000" dirty="0"/>
          </a:p>
        </p:txBody>
      </p:sp>
      <p:cxnSp>
        <p:nvCxnSpPr>
          <p:cNvPr id="75" name="Straight Arrow Connector 74">
            <a:extLst>
              <a:ext uri="{FF2B5EF4-FFF2-40B4-BE49-F238E27FC236}">
                <a16:creationId xmlns:a16="http://schemas.microsoft.com/office/drawing/2014/main" id="{639163A2-665D-9949-B722-47EF46D229C8}"/>
              </a:ext>
            </a:extLst>
          </p:cNvPr>
          <p:cNvCxnSpPr>
            <a:cxnSpLocks/>
            <a:endCxn id="48" idx="1"/>
          </p:cNvCxnSpPr>
          <p:nvPr/>
        </p:nvCxnSpPr>
        <p:spPr>
          <a:xfrm>
            <a:off x="4601735" y="3190928"/>
            <a:ext cx="977249"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id="{60FFF721-F075-F247-A4BA-775330E33EE3}"/>
              </a:ext>
            </a:extLst>
          </p:cNvPr>
          <p:cNvSpPr/>
          <p:nvPr/>
        </p:nvSpPr>
        <p:spPr>
          <a:xfrm>
            <a:off x="7510786" y="3252066"/>
            <a:ext cx="2539461" cy="2410121"/>
          </a:xfrm>
          <a:prstGeom prst="rect">
            <a:avLst/>
          </a:prstGeom>
          <a:solidFill>
            <a:schemeClr val="accent1">
              <a:alpha val="0"/>
            </a:schemeClr>
          </a:solidFill>
          <a:ln>
            <a:solidFill>
              <a:schemeClr val="accent1">
                <a:shade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77" name="TextBox 76">
            <a:extLst>
              <a:ext uri="{FF2B5EF4-FFF2-40B4-BE49-F238E27FC236}">
                <a16:creationId xmlns:a16="http://schemas.microsoft.com/office/drawing/2014/main" id="{4362BC81-F9AF-D340-98CB-008FB48E999F}"/>
              </a:ext>
            </a:extLst>
          </p:cNvPr>
          <p:cNvSpPr txBox="1"/>
          <p:nvPr/>
        </p:nvSpPr>
        <p:spPr>
          <a:xfrm>
            <a:off x="6303695" y="4662507"/>
            <a:ext cx="1022503" cy="461665"/>
          </a:xfrm>
          <a:prstGeom prst="rect">
            <a:avLst/>
          </a:prstGeom>
          <a:noFill/>
        </p:spPr>
        <p:txBody>
          <a:bodyPr vert="horz" wrap="square" rtlCol="0">
            <a:spAutoFit/>
          </a:bodyPr>
          <a:lstStyle/>
          <a:p>
            <a:pPr algn="ctr"/>
            <a:r>
              <a:rPr lang="x-none" sz="1200" dirty="0"/>
              <a:t>Naturalness</a:t>
            </a:r>
          </a:p>
          <a:p>
            <a:pPr algn="ctr"/>
            <a:r>
              <a:rPr lang="x-none" sz="1200" dirty="0"/>
              <a:t>Discriminator</a:t>
            </a:r>
          </a:p>
        </p:txBody>
      </p:sp>
      <p:cxnSp>
        <p:nvCxnSpPr>
          <p:cNvPr id="78" name="Straight Connector 77">
            <a:extLst>
              <a:ext uri="{FF2B5EF4-FFF2-40B4-BE49-F238E27FC236}">
                <a16:creationId xmlns:a16="http://schemas.microsoft.com/office/drawing/2014/main" id="{75D2FDFD-3775-C349-803E-D554B6D3E3D3}"/>
              </a:ext>
            </a:extLst>
          </p:cNvPr>
          <p:cNvCxnSpPr>
            <a:cxnSpLocks/>
          </p:cNvCxnSpPr>
          <p:nvPr/>
        </p:nvCxnSpPr>
        <p:spPr>
          <a:xfrm flipV="1">
            <a:off x="4607520" y="3186647"/>
            <a:ext cx="0" cy="62019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6114CFDE-B23A-42D6-8AE9-BFC27085F5AC}"/>
              </a:ext>
            </a:extLst>
          </p:cNvPr>
          <p:cNvSpPr txBox="1"/>
          <p:nvPr/>
        </p:nvSpPr>
        <p:spPr>
          <a:xfrm>
            <a:off x="1280266" y="5779028"/>
            <a:ext cx="9806783" cy="461665"/>
          </a:xfrm>
          <a:prstGeom prst="rect">
            <a:avLst/>
          </a:prstGeom>
          <a:noFill/>
        </p:spPr>
        <p:txBody>
          <a:bodyPr wrap="square">
            <a:spAutoFit/>
          </a:bodyPr>
          <a:lstStyle/>
          <a:p>
            <a:r>
              <a:rPr lang="en-GB" sz="1200" b="0" i="0" dirty="0">
                <a:solidFill>
                  <a:srgbClr val="413839"/>
                </a:solidFill>
                <a:effectLst/>
                <a:latin typeface="Times New Roman" panose="02020603050405020304" pitchFamily="18" charset="0"/>
              </a:rPr>
              <a:t>X. Mei, X. Liu, J. Sun, M. Plumbley, W. Wang, "Diverse audio captioning via adversarial training", in </a:t>
            </a:r>
            <a:r>
              <a:rPr lang="en-GB" sz="1200" b="0" i="1" dirty="0">
                <a:solidFill>
                  <a:srgbClr val="413839"/>
                </a:solidFill>
                <a:effectLst/>
                <a:latin typeface="Times New Roman" panose="02020603050405020304" pitchFamily="18" charset="0"/>
              </a:rPr>
              <a:t>Proc. IEEE International Conference on Acoustics, Speech and Signal Processing</a:t>
            </a:r>
            <a:r>
              <a:rPr lang="en-GB" sz="1200" b="0" i="0" dirty="0">
                <a:solidFill>
                  <a:srgbClr val="413839"/>
                </a:solidFill>
                <a:effectLst/>
                <a:latin typeface="Times New Roman" panose="02020603050405020304" pitchFamily="18" charset="0"/>
              </a:rPr>
              <a:t> (ICASSP 2022), Singapore, 22-27 May, 2022.</a:t>
            </a:r>
            <a:endParaRPr lang="en-GB" sz="1200" dirty="0"/>
          </a:p>
        </p:txBody>
      </p:sp>
      <p:sp>
        <p:nvSpPr>
          <p:cNvPr id="3" name="TextBox 2">
            <a:extLst>
              <a:ext uri="{FF2B5EF4-FFF2-40B4-BE49-F238E27FC236}">
                <a16:creationId xmlns:a16="http://schemas.microsoft.com/office/drawing/2014/main" id="{1A3956E7-4818-B668-252B-EDC449AEFB03}"/>
              </a:ext>
            </a:extLst>
          </p:cNvPr>
          <p:cNvSpPr txBox="1"/>
          <p:nvPr/>
        </p:nvSpPr>
        <p:spPr>
          <a:xfrm>
            <a:off x="1280266" y="6202823"/>
            <a:ext cx="9806783" cy="276999"/>
          </a:xfrm>
          <a:prstGeom prst="rect">
            <a:avLst/>
          </a:prstGeom>
          <a:noFill/>
        </p:spPr>
        <p:txBody>
          <a:bodyPr wrap="square">
            <a:spAutoFit/>
          </a:bodyPr>
          <a:lstStyle/>
          <a:p>
            <a:r>
              <a:rPr lang="en-GB" sz="1200" b="0" i="0" dirty="0">
                <a:solidFill>
                  <a:srgbClr val="413839"/>
                </a:solidFill>
                <a:effectLst/>
                <a:latin typeface="Times New Roman" panose="02020603050405020304" pitchFamily="18" charset="0"/>
              </a:rPr>
              <a:t>X. Mei, X. Liu, J. Sun, M. Plumbley, W. Wang, “Towards generating diverse audio captioning via adversarial training", </a:t>
            </a:r>
            <a:r>
              <a:rPr lang="en-GB" sz="1200" b="0" dirty="0">
                <a:effectLst/>
              </a:rPr>
              <a:t>arXiv:2212.02033, 2023</a:t>
            </a:r>
            <a:r>
              <a:rPr lang="en-GB" sz="1200" b="0" i="0" dirty="0">
                <a:solidFill>
                  <a:srgbClr val="413839"/>
                </a:solidFill>
                <a:effectLst/>
                <a:latin typeface="Times New Roman" panose="02020603050405020304" pitchFamily="18" charset="0"/>
              </a:rPr>
              <a:t>.</a:t>
            </a:r>
            <a:endParaRPr lang="en-GB" sz="1200" dirty="0"/>
          </a:p>
        </p:txBody>
      </p:sp>
    </p:spTree>
    <p:extLst>
      <p:ext uri="{BB962C8B-B14F-4D97-AF65-F5344CB8AC3E}">
        <p14:creationId xmlns:p14="http://schemas.microsoft.com/office/powerpoint/2010/main" val="19155421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0046405C-6595-BA46-9F38-C9E6FAA41F76}"/>
              </a:ext>
            </a:extLst>
          </p:cNvPr>
          <p:cNvSpPr/>
          <p:nvPr/>
        </p:nvSpPr>
        <p:spPr>
          <a:xfrm>
            <a:off x="8209830" y="3812379"/>
            <a:ext cx="2539461" cy="2410121"/>
          </a:xfrm>
          <a:prstGeom prst="rect">
            <a:avLst/>
          </a:prstGeom>
          <a:solidFill>
            <a:schemeClr val="accent1">
              <a:alpha val="0"/>
            </a:schemeClr>
          </a:solidFill>
          <a:ln>
            <a:solidFill>
              <a:schemeClr val="accent1">
                <a:shade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2" name="Title 1">
            <a:extLst>
              <a:ext uri="{FF2B5EF4-FFF2-40B4-BE49-F238E27FC236}">
                <a16:creationId xmlns:a16="http://schemas.microsoft.com/office/drawing/2014/main" id="{FE98D9F2-1388-BB4D-8147-DE03C0F6E117}"/>
              </a:ext>
            </a:extLst>
          </p:cNvPr>
          <p:cNvSpPr>
            <a:spLocks noGrp="1"/>
          </p:cNvSpPr>
          <p:nvPr>
            <p:ph type="title"/>
          </p:nvPr>
        </p:nvSpPr>
        <p:spPr>
          <a:xfrm>
            <a:off x="1036320" y="430734"/>
            <a:ext cx="5080000" cy="513088"/>
          </a:xfrm>
        </p:spPr>
        <p:txBody>
          <a:bodyPr>
            <a:normAutofit/>
          </a:bodyPr>
          <a:lstStyle/>
          <a:p>
            <a:r>
              <a:rPr lang="x-none" dirty="0">
                <a:solidFill>
                  <a:srgbClr val="0070C0"/>
                </a:solidFill>
              </a:rPr>
              <a:t>Diverse Audio Captioning</a:t>
            </a:r>
          </a:p>
        </p:txBody>
      </p:sp>
      <p:sp>
        <p:nvSpPr>
          <p:cNvPr id="5" name="Slide Number Placeholder 4">
            <a:extLst>
              <a:ext uri="{FF2B5EF4-FFF2-40B4-BE49-F238E27FC236}">
                <a16:creationId xmlns:a16="http://schemas.microsoft.com/office/drawing/2014/main" id="{0D9F6724-1773-3F4A-BF4F-8D3220668BE0}"/>
              </a:ext>
            </a:extLst>
          </p:cNvPr>
          <p:cNvSpPr>
            <a:spLocks noGrp="1"/>
          </p:cNvSpPr>
          <p:nvPr>
            <p:ph type="sldNum" sz="quarter" idx="12"/>
          </p:nvPr>
        </p:nvSpPr>
        <p:spPr/>
        <p:txBody>
          <a:bodyPr/>
          <a:lstStyle/>
          <a:p>
            <a:fld id="{B82ABAA4-5EBE-4E82-8762-4025E75A148F}" type="slidenum">
              <a:rPr lang="en-GB" smtClean="0"/>
              <a:t>22</a:t>
            </a:fld>
            <a:endParaRPr lang="en-GB" dirty="0"/>
          </a:p>
        </p:txBody>
      </p:sp>
      <p:pic>
        <p:nvPicPr>
          <p:cNvPr id="6" name="Picture 5">
            <a:extLst>
              <a:ext uri="{FF2B5EF4-FFF2-40B4-BE49-F238E27FC236}">
                <a16:creationId xmlns:a16="http://schemas.microsoft.com/office/drawing/2014/main" id="{0D9CCD0A-EE12-4840-A4B6-5A18D4C7CE9A}"/>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17523" y="104914"/>
            <a:ext cx="1476313" cy="470731"/>
          </a:xfrm>
          <a:prstGeom prst="rect">
            <a:avLst/>
          </a:prstGeom>
        </p:spPr>
      </p:pic>
      <p:sp>
        <p:nvSpPr>
          <p:cNvPr id="14" name="Content Placeholder 2">
            <a:extLst>
              <a:ext uri="{FF2B5EF4-FFF2-40B4-BE49-F238E27FC236}">
                <a16:creationId xmlns:a16="http://schemas.microsoft.com/office/drawing/2014/main" id="{4C6E2460-4D66-3144-88C3-CC6C0E732EF1}"/>
              </a:ext>
            </a:extLst>
          </p:cNvPr>
          <p:cNvSpPr>
            <a:spLocks noGrp="1"/>
          </p:cNvSpPr>
          <p:nvPr>
            <p:ph idx="1"/>
          </p:nvPr>
        </p:nvSpPr>
        <p:spPr>
          <a:xfrm>
            <a:off x="1154101" y="1271549"/>
            <a:ext cx="6788682" cy="5515321"/>
          </a:xfrm>
        </p:spPr>
        <p:txBody>
          <a:bodyPr>
            <a:normAutofit lnSpcReduction="10000"/>
          </a:bodyPr>
          <a:lstStyle/>
          <a:p>
            <a:pPr algn="just">
              <a:buFont typeface="Wingdings" pitchFamily="2" charset="2"/>
              <a:buChar char="§"/>
            </a:pPr>
            <a:r>
              <a:rPr lang="en-US" dirty="0">
                <a:solidFill>
                  <a:schemeClr val="tx1"/>
                </a:solidFill>
              </a:rPr>
              <a:t> Naturalness discriminator</a:t>
            </a:r>
          </a:p>
          <a:p>
            <a:pPr lvl="1" algn="just">
              <a:buFont typeface="Wingdings" pitchFamily="2" charset="2"/>
              <a:buChar char="§"/>
            </a:pPr>
            <a:r>
              <a:rPr lang="en-US" sz="1400" dirty="0">
                <a:solidFill>
                  <a:schemeClr val="tx1"/>
                </a:solidFill>
              </a:rPr>
              <a:t>ND takes a caption as input and outputs a probability that indicates whether the given caption is human-annotated or machine-generated.</a:t>
            </a:r>
          </a:p>
          <a:p>
            <a:pPr lvl="1" algn="just">
              <a:buFont typeface="Wingdings" pitchFamily="2" charset="2"/>
              <a:buChar char="§"/>
            </a:pPr>
            <a:r>
              <a:rPr lang="en-US" sz="1400" dirty="0">
                <a:solidFill>
                  <a:schemeClr val="tx1"/>
                </a:solidFill>
              </a:rPr>
              <a:t>Generator and ND</a:t>
            </a:r>
            <a:r>
              <a:rPr lang="el-GR" sz="1400" dirty="0">
                <a:solidFill>
                  <a:schemeClr val="tx1"/>
                </a:solidFill>
              </a:rPr>
              <a:t> </a:t>
            </a:r>
            <a:r>
              <a:rPr lang="en-US" sz="1400" dirty="0">
                <a:solidFill>
                  <a:schemeClr val="tx1"/>
                </a:solidFill>
              </a:rPr>
              <a:t>make up a conditional generative adversarial network (C-GAN) and are trained alternatively to compete with each other.</a:t>
            </a:r>
          </a:p>
          <a:p>
            <a:pPr lvl="1" algn="just">
              <a:buFont typeface="Wingdings" pitchFamily="2" charset="2"/>
              <a:buChar char="§"/>
            </a:pPr>
            <a:r>
              <a:rPr lang="en-US" sz="1400" dirty="0">
                <a:solidFill>
                  <a:schemeClr val="tx1"/>
                </a:solidFill>
              </a:rPr>
              <a:t>The aim of ND is to improve the naturalness of the generated captions.</a:t>
            </a:r>
          </a:p>
          <a:p>
            <a:pPr algn="just">
              <a:buFont typeface="Wingdings" pitchFamily="2" charset="2"/>
              <a:buChar char="§"/>
            </a:pPr>
            <a:r>
              <a:rPr lang="en-US" dirty="0">
                <a:solidFill>
                  <a:schemeClr val="tx1"/>
                </a:solidFill>
              </a:rPr>
              <a:t> Semantic evaluator</a:t>
            </a:r>
          </a:p>
          <a:p>
            <a:pPr lvl="1" algn="just">
              <a:buFont typeface="Wingdings" pitchFamily="2" charset="2"/>
              <a:buChar char="§"/>
            </a:pPr>
            <a:r>
              <a:rPr lang="en-US" sz="1400" dirty="0">
                <a:solidFill>
                  <a:schemeClr val="tx1"/>
                </a:solidFill>
              </a:rPr>
              <a:t>SE is pre-trained using ground-truth captions and audio clips and frozen during the adversarial training stage.</a:t>
            </a:r>
          </a:p>
          <a:p>
            <a:pPr lvl="1" algn="just">
              <a:buFont typeface="Wingdings" pitchFamily="2" charset="2"/>
              <a:buChar char="§"/>
            </a:pPr>
            <a:r>
              <a:rPr lang="en-US" sz="1400" dirty="0">
                <a:solidFill>
                  <a:schemeClr val="tx1"/>
                </a:solidFill>
              </a:rPr>
              <a:t>Its aim is to ensure the semantic relevance of the generated caption with the given audio clip. </a:t>
            </a:r>
          </a:p>
          <a:p>
            <a:pPr algn="just">
              <a:buFont typeface="Wingdings" pitchFamily="2" charset="2"/>
              <a:buChar char="§"/>
            </a:pPr>
            <a:r>
              <a:rPr lang="en-US" dirty="0">
                <a:solidFill>
                  <a:schemeClr val="tx1"/>
                </a:solidFill>
              </a:rPr>
              <a:t> Language evaluator</a:t>
            </a:r>
          </a:p>
          <a:p>
            <a:pPr lvl="1" algn="just">
              <a:buFont typeface="Wingdings" pitchFamily="2" charset="2"/>
              <a:buChar char="§"/>
            </a:pPr>
            <a:r>
              <a:rPr lang="en-US" sz="1400" dirty="0">
                <a:solidFill>
                  <a:schemeClr val="tx1"/>
                </a:solidFill>
              </a:rPr>
              <a:t>Evaluate </a:t>
            </a:r>
            <a:r>
              <a:rPr lang="en-US" sz="1400" dirty="0" err="1">
                <a:solidFill>
                  <a:schemeClr val="tx1"/>
                </a:solidFill>
              </a:rPr>
              <a:t>CIDEr</a:t>
            </a:r>
            <a:r>
              <a:rPr lang="en-US" sz="1400" dirty="0">
                <a:solidFill>
                  <a:schemeClr val="tx1"/>
                </a:solidFill>
              </a:rPr>
              <a:t> metrics of generated captions.</a:t>
            </a:r>
          </a:p>
          <a:p>
            <a:pPr lvl="1" algn="just">
              <a:buFont typeface="Wingdings" pitchFamily="2" charset="2"/>
              <a:buChar char="§"/>
            </a:pPr>
            <a:r>
              <a:rPr lang="en-US" sz="1400" dirty="0">
                <a:solidFill>
                  <a:schemeClr val="tx1"/>
                </a:solidFill>
              </a:rPr>
              <a:t>Its aim is to ensure the captions achieve high scores under the objective evaluation metrics. </a:t>
            </a:r>
            <a:endParaRPr lang="en-US" dirty="0">
              <a:solidFill>
                <a:schemeClr val="tx1"/>
              </a:solidFill>
            </a:endParaRPr>
          </a:p>
          <a:p>
            <a:pPr algn="just">
              <a:buFont typeface="Wingdings" pitchFamily="2" charset="2"/>
              <a:buChar char="§"/>
            </a:pPr>
            <a:r>
              <a:rPr lang="en-US" dirty="0">
                <a:solidFill>
                  <a:schemeClr val="tx1"/>
                </a:solidFill>
              </a:rPr>
              <a:t> Final reward:</a:t>
            </a:r>
          </a:p>
          <a:p>
            <a:pPr lvl="1" algn="just">
              <a:buFont typeface="Wingdings" pitchFamily="2" charset="2"/>
              <a:buChar char="§"/>
            </a:pPr>
            <a:r>
              <a:rPr lang="en-US" sz="1400" dirty="0">
                <a:solidFill>
                  <a:schemeClr val="tx1"/>
                </a:solidFill>
              </a:rPr>
              <a:t>The final reward is a combination of these three scores</a:t>
            </a:r>
          </a:p>
          <a:p>
            <a:pPr marL="201168" lvl="1" indent="0" algn="just">
              <a:buNone/>
            </a:pPr>
            <a:r>
              <a:rPr lang="en-US" sz="1400" dirty="0">
                <a:solidFill>
                  <a:schemeClr val="tx1"/>
                </a:solidFill>
              </a:rPr>
              <a:t>                                    r(w) = </a:t>
            </a:r>
            <a:r>
              <a:rPr lang="el-GR" sz="1400" dirty="0">
                <a:solidFill>
                  <a:schemeClr val="tx1"/>
                </a:solidFill>
              </a:rPr>
              <a:t>λ</a:t>
            </a:r>
            <a:r>
              <a:rPr lang="en-US" sz="1400" dirty="0">
                <a:solidFill>
                  <a:schemeClr val="tx1"/>
                </a:solidFill>
              </a:rPr>
              <a:t> </a:t>
            </a:r>
            <a:r>
              <a:rPr lang="el-GR" sz="1400" dirty="0">
                <a:solidFill>
                  <a:schemeClr val="tx1"/>
                </a:solidFill>
              </a:rPr>
              <a:t>(</a:t>
            </a:r>
            <a:r>
              <a:rPr lang="en-US" sz="1400" dirty="0">
                <a:solidFill>
                  <a:schemeClr val="tx1"/>
                </a:solidFill>
              </a:rPr>
              <a:t>n + s) + (1 − </a:t>
            </a:r>
            <a:r>
              <a:rPr lang="el-GR" sz="1400" dirty="0">
                <a:solidFill>
                  <a:schemeClr val="tx1"/>
                </a:solidFill>
              </a:rPr>
              <a:t>λ)</a:t>
            </a:r>
            <a:r>
              <a:rPr lang="en-US" sz="1400" dirty="0">
                <a:solidFill>
                  <a:schemeClr val="tx1"/>
                </a:solidFill>
              </a:rPr>
              <a:t> </a:t>
            </a:r>
            <a:r>
              <a:rPr lang="el-GR" sz="1400" dirty="0">
                <a:solidFill>
                  <a:schemeClr val="tx1"/>
                </a:solidFill>
              </a:rPr>
              <a:t>·</a:t>
            </a:r>
            <a:r>
              <a:rPr lang="en-US" sz="1400" dirty="0">
                <a:solidFill>
                  <a:schemeClr val="tx1"/>
                </a:solidFill>
              </a:rPr>
              <a:t> c </a:t>
            </a:r>
            <a:endParaRPr lang="en-US" dirty="0">
              <a:solidFill>
                <a:schemeClr val="tx1"/>
              </a:solidFill>
            </a:endParaRPr>
          </a:p>
          <a:p>
            <a:pPr lvl="1" algn="just">
              <a:buFont typeface="Wingdings" pitchFamily="2" charset="2"/>
              <a:buChar char="§"/>
            </a:pPr>
            <a:endParaRPr lang="en-US" dirty="0">
              <a:solidFill>
                <a:schemeClr val="tx1"/>
              </a:solidFill>
            </a:endParaRPr>
          </a:p>
          <a:p>
            <a:pPr lvl="1">
              <a:buFont typeface="Wingdings" pitchFamily="2" charset="2"/>
              <a:buChar char="§"/>
            </a:pPr>
            <a:endParaRPr lang="x-none" sz="1400" dirty="0">
              <a:solidFill>
                <a:schemeClr val="tx1"/>
              </a:solidFill>
            </a:endParaRPr>
          </a:p>
        </p:txBody>
      </p:sp>
      <p:sp>
        <p:nvSpPr>
          <p:cNvPr id="8" name="Rectangle 7">
            <a:extLst>
              <a:ext uri="{FF2B5EF4-FFF2-40B4-BE49-F238E27FC236}">
                <a16:creationId xmlns:a16="http://schemas.microsoft.com/office/drawing/2014/main" id="{93675638-2218-DD44-BF06-933F02006E91}"/>
              </a:ext>
            </a:extLst>
          </p:cNvPr>
          <p:cNvSpPr/>
          <p:nvPr/>
        </p:nvSpPr>
        <p:spPr>
          <a:xfrm>
            <a:off x="8209830" y="1306307"/>
            <a:ext cx="2384109" cy="2057763"/>
          </a:xfrm>
          <a:prstGeom prst="rect">
            <a:avLst/>
          </a:prstGeom>
          <a:solidFill>
            <a:schemeClr val="accent1">
              <a:alpha val="0"/>
            </a:schemeClr>
          </a:solidFill>
          <a:ln>
            <a:solidFill>
              <a:schemeClr val="accent1">
                <a:shade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9" name="Google Shape;350;p23">
            <a:extLst>
              <a:ext uri="{FF2B5EF4-FFF2-40B4-BE49-F238E27FC236}">
                <a16:creationId xmlns:a16="http://schemas.microsoft.com/office/drawing/2014/main" id="{E73F9FD7-1FE7-8E49-A63C-6867F250A14E}"/>
              </a:ext>
            </a:extLst>
          </p:cNvPr>
          <p:cNvSpPr/>
          <p:nvPr/>
        </p:nvSpPr>
        <p:spPr>
          <a:xfrm>
            <a:off x="8456200" y="2354584"/>
            <a:ext cx="180000" cy="648000"/>
          </a:xfrm>
          <a:prstGeom prst="rect">
            <a:avLst/>
          </a:prstGeom>
          <a:solidFill>
            <a:schemeClr val="accent4">
              <a:lumMod val="20000"/>
              <a:lumOff val="80000"/>
            </a:schemeClr>
          </a:solidFill>
          <a:ln w="9525" cap="flat" cmpd="sng">
            <a:solidFill>
              <a:srgbClr val="000000"/>
            </a:solidFill>
            <a:prstDash val="solid"/>
            <a:round/>
            <a:headEnd type="none" w="sm" len="sm"/>
            <a:tailEnd type="none" w="sm" len="sm"/>
          </a:ln>
        </p:spPr>
        <p:txBody>
          <a:bodyPr spcFirstLastPara="1" wrap="square" lIns="72000" tIns="91425" rIns="91425" bIns="91425" anchor="ctr" anchorCtr="0">
            <a:noAutofit/>
          </a:bodyPr>
          <a:lstStyle/>
          <a:p>
            <a:pPr marL="0" marR="0" lvl="0" indent="0" algn="ctr" rtl="0">
              <a:lnSpc>
                <a:spcPct val="100000"/>
              </a:lnSpc>
              <a:spcBef>
                <a:spcPts val="0"/>
              </a:spcBef>
              <a:spcAft>
                <a:spcPts val="0"/>
              </a:spcAft>
              <a:buNone/>
            </a:pPr>
            <a:r>
              <a:rPr lang="en" sz="1200" dirty="0"/>
              <a:t>GRU</a:t>
            </a:r>
            <a:endParaRPr sz="1200" dirty="0"/>
          </a:p>
        </p:txBody>
      </p:sp>
      <p:cxnSp>
        <p:nvCxnSpPr>
          <p:cNvPr id="10" name="Google Shape;363;p23">
            <a:extLst>
              <a:ext uri="{FF2B5EF4-FFF2-40B4-BE49-F238E27FC236}">
                <a16:creationId xmlns:a16="http://schemas.microsoft.com/office/drawing/2014/main" id="{020BA99B-D464-034E-9599-F9F9BE4F93CB}"/>
              </a:ext>
            </a:extLst>
          </p:cNvPr>
          <p:cNvCxnSpPr>
            <a:cxnSpLocks/>
            <a:stCxn id="23" idx="0"/>
            <a:endCxn id="12" idx="2"/>
          </p:cNvCxnSpPr>
          <p:nvPr/>
        </p:nvCxnSpPr>
        <p:spPr>
          <a:xfrm flipH="1" flipV="1">
            <a:off x="9468774" y="2243521"/>
            <a:ext cx="1532" cy="111063"/>
          </a:xfrm>
          <a:prstGeom prst="straightConnector1">
            <a:avLst/>
          </a:prstGeom>
          <a:noFill/>
          <a:ln w="19050" cap="flat" cmpd="sng">
            <a:solidFill>
              <a:srgbClr val="000000"/>
            </a:solidFill>
            <a:prstDash val="solid"/>
            <a:round/>
            <a:headEnd type="none" w="med" len="med"/>
            <a:tailEnd type="triangle" w="med" len="med"/>
          </a:ln>
        </p:spPr>
      </p:cxnSp>
      <p:cxnSp>
        <p:nvCxnSpPr>
          <p:cNvPr id="11" name="Google Shape;364;p23">
            <a:extLst>
              <a:ext uri="{FF2B5EF4-FFF2-40B4-BE49-F238E27FC236}">
                <a16:creationId xmlns:a16="http://schemas.microsoft.com/office/drawing/2014/main" id="{5C2AE662-4F26-B949-9E91-E5DA667E0D4D}"/>
              </a:ext>
            </a:extLst>
          </p:cNvPr>
          <p:cNvCxnSpPr>
            <a:cxnSpLocks/>
            <a:endCxn id="9" idx="2"/>
          </p:cNvCxnSpPr>
          <p:nvPr/>
        </p:nvCxnSpPr>
        <p:spPr>
          <a:xfrm flipH="1" flipV="1">
            <a:off x="8546200" y="3002584"/>
            <a:ext cx="0" cy="180000"/>
          </a:xfrm>
          <a:prstGeom prst="straightConnector1">
            <a:avLst/>
          </a:prstGeom>
          <a:noFill/>
          <a:ln w="19050" cap="flat" cmpd="sng">
            <a:solidFill>
              <a:srgbClr val="000000"/>
            </a:solidFill>
            <a:prstDash val="solid"/>
            <a:round/>
            <a:headEnd type="none" w="med" len="med"/>
            <a:tailEnd type="triangle" w="med" len="med"/>
          </a:ln>
        </p:spPr>
      </p:cxnSp>
      <p:sp>
        <p:nvSpPr>
          <p:cNvPr id="12" name="Google Shape;384;p23">
            <a:extLst>
              <a:ext uri="{FF2B5EF4-FFF2-40B4-BE49-F238E27FC236}">
                <a16:creationId xmlns:a16="http://schemas.microsoft.com/office/drawing/2014/main" id="{2830A7CF-06EC-F844-A2B1-11B817F87DF5}"/>
              </a:ext>
            </a:extLst>
          </p:cNvPr>
          <p:cNvSpPr/>
          <p:nvPr/>
        </p:nvSpPr>
        <p:spPr>
          <a:xfrm>
            <a:off x="9288774" y="2027521"/>
            <a:ext cx="360000" cy="216000"/>
          </a:xfrm>
          <a:prstGeom prst="rect">
            <a:avLst/>
          </a:prstGeom>
          <a:solidFill>
            <a:schemeClr val="accent4">
              <a:lumMod val="20000"/>
              <a:lumOff val="8000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dirty="0"/>
              <a:t>FC</a:t>
            </a:r>
            <a:endParaRPr sz="1200" dirty="0"/>
          </a:p>
        </p:txBody>
      </p:sp>
      <p:sp>
        <p:nvSpPr>
          <p:cNvPr id="13" name="Google Shape;385;p23">
            <a:extLst>
              <a:ext uri="{FF2B5EF4-FFF2-40B4-BE49-F238E27FC236}">
                <a16:creationId xmlns:a16="http://schemas.microsoft.com/office/drawing/2014/main" id="{9AC57CFA-8FCA-DE42-8FEC-3863937B123F}"/>
              </a:ext>
            </a:extLst>
          </p:cNvPr>
          <p:cNvSpPr/>
          <p:nvPr/>
        </p:nvSpPr>
        <p:spPr>
          <a:xfrm>
            <a:off x="9068464" y="1745737"/>
            <a:ext cx="792000" cy="180000"/>
          </a:xfrm>
          <a:prstGeom prst="rect">
            <a:avLst/>
          </a:prstGeom>
          <a:solidFill>
            <a:schemeClr val="accent4">
              <a:lumMod val="20000"/>
              <a:lumOff val="8000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dirty="0"/>
              <a:t>Sigmoid</a:t>
            </a:r>
            <a:endParaRPr sz="1200" dirty="0"/>
          </a:p>
        </p:txBody>
      </p:sp>
      <p:sp>
        <p:nvSpPr>
          <p:cNvPr id="16" name="TextBox 15">
            <a:extLst>
              <a:ext uri="{FF2B5EF4-FFF2-40B4-BE49-F238E27FC236}">
                <a16:creationId xmlns:a16="http://schemas.microsoft.com/office/drawing/2014/main" id="{18789603-897F-FD47-8B48-325CFAECA6A4}"/>
              </a:ext>
            </a:extLst>
          </p:cNvPr>
          <p:cNvSpPr txBox="1"/>
          <p:nvPr/>
        </p:nvSpPr>
        <p:spPr>
          <a:xfrm>
            <a:off x="8424759" y="3141163"/>
            <a:ext cx="248786" cy="253916"/>
          </a:xfrm>
          <a:prstGeom prst="rect">
            <a:avLst/>
          </a:prstGeom>
          <a:noFill/>
        </p:spPr>
        <p:txBody>
          <a:bodyPr wrap="none" rtlCol="0">
            <a:spAutoFit/>
          </a:bodyPr>
          <a:lstStyle/>
          <a:p>
            <a:r>
              <a:rPr lang="x-none" sz="1050" dirty="0"/>
              <a:t>a</a:t>
            </a:r>
          </a:p>
        </p:txBody>
      </p:sp>
      <p:sp>
        <p:nvSpPr>
          <p:cNvPr id="17" name="Google Shape;350;p23">
            <a:extLst>
              <a:ext uri="{FF2B5EF4-FFF2-40B4-BE49-F238E27FC236}">
                <a16:creationId xmlns:a16="http://schemas.microsoft.com/office/drawing/2014/main" id="{53CE0078-F4C6-B74E-A35E-4933404B6790}"/>
              </a:ext>
            </a:extLst>
          </p:cNvPr>
          <p:cNvSpPr/>
          <p:nvPr/>
        </p:nvSpPr>
        <p:spPr>
          <a:xfrm>
            <a:off x="8768901" y="2354584"/>
            <a:ext cx="180000" cy="648000"/>
          </a:xfrm>
          <a:prstGeom prst="rect">
            <a:avLst/>
          </a:prstGeom>
          <a:solidFill>
            <a:schemeClr val="accent4">
              <a:lumMod val="20000"/>
              <a:lumOff val="80000"/>
            </a:schemeClr>
          </a:solidFill>
          <a:ln w="9525" cap="flat" cmpd="sng">
            <a:solidFill>
              <a:srgbClr val="000000"/>
            </a:solidFill>
            <a:prstDash val="solid"/>
            <a:round/>
            <a:headEnd type="none" w="sm" len="sm"/>
            <a:tailEnd type="none" w="sm" len="sm"/>
          </a:ln>
        </p:spPr>
        <p:txBody>
          <a:bodyPr spcFirstLastPara="1" wrap="square" lIns="72000" tIns="91425" rIns="91425" bIns="91425" anchor="ctr" anchorCtr="0">
            <a:noAutofit/>
          </a:bodyPr>
          <a:lstStyle/>
          <a:p>
            <a:pPr marL="0" marR="0" lvl="0" indent="0" algn="ctr" rtl="0">
              <a:lnSpc>
                <a:spcPct val="100000"/>
              </a:lnSpc>
              <a:spcBef>
                <a:spcPts val="0"/>
              </a:spcBef>
              <a:spcAft>
                <a:spcPts val="0"/>
              </a:spcAft>
              <a:buNone/>
            </a:pPr>
            <a:r>
              <a:rPr lang="en" sz="1200" dirty="0"/>
              <a:t>GRU</a:t>
            </a:r>
            <a:endParaRPr sz="1200" dirty="0"/>
          </a:p>
        </p:txBody>
      </p:sp>
      <p:cxnSp>
        <p:nvCxnSpPr>
          <p:cNvPr id="18" name="Google Shape;364;p23">
            <a:extLst>
              <a:ext uri="{FF2B5EF4-FFF2-40B4-BE49-F238E27FC236}">
                <a16:creationId xmlns:a16="http://schemas.microsoft.com/office/drawing/2014/main" id="{1CC3283A-08F8-E149-9B55-A3C9D91DF67A}"/>
              </a:ext>
            </a:extLst>
          </p:cNvPr>
          <p:cNvCxnSpPr>
            <a:cxnSpLocks/>
            <a:endCxn id="17" idx="2"/>
          </p:cNvCxnSpPr>
          <p:nvPr/>
        </p:nvCxnSpPr>
        <p:spPr>
          <a:xfrm flipH="1" flipV="1">
            <a:off x="8858901" y="3002584"/>
            <a:ext cx="0" cy="180000"/>
          </a:xfrm>
          <a:prstGeom prst="straightConnector1">
            <a:avLst/>
          </a:prstGeom>
          <a:noFill/>
          <a:ln w="19050" cap="flat" cmpd="sng">
            <a:solidFill>
              <a:srgbClr val="000000"/>
            </a:solidFill>
            <a:prstDash val="solid"/>
            <a:round/>
            <a:headEnd type="none" w="med" len="med"/>
            <a:tailEnd type="triangle" w="med" len="med"/>
          </a:ln>
        </p:spPr>
      </p:cxnSp>
      <p:sp>
        <p:nvSpPr>
          <p:cNvPr id="19" name="TextBox 18">
            <a:extLst>
              <a:ext uri="{FF2B5EF4-FFF2-40B4-BE49-F238E27FC236}">
                <a16:creationId xmlns:a16="http://schemas.microsoft.com/office/drawing/2014/main" id="{1EC729DE-208E-FD4B-B308-9E82985D686B}"/>
              </a:ext>
            </a:extLst>
          </p:cNvPr>
          <p:cNvSpPr txBox="1"/>
          <p:nvPr/>
        </p:nvSpPr>
        <p:spPr>
          <a:xfrm>
            <a:off x="8642597" y="3141163"/>
            <a:ext cx="426720" cy="253916"/>
          </a:xfrm>
          <a:prstGeom prst="rect">
            <a:avLst/>
          </a:prstGeom>
          <a:noFill/>
        </p:spPr>
        <p:txBody>
          <a:bodyPr wrap="none" rtlCol="0">
            <a:spAutoFit/>
          </a:bodyPr>
          <a:lstStyle/>
          <a:p>
            <a:r>
              <a:rPr lang="x-none" sz="1050" dirty="0"/>
              <a:t>man</a:t>
            </a:r>
          </a:p>
        </p:txBody>
      </p:sp>
      <p:sp>
        <p:nvSpPr>
          <p:cNvPr id="20" name="Google Shape;350;p23">
            <a:extLst>
              <a:ext uri="{FF2B5EF4-FFF2-40B4-BE49-F238E27FC236}">
                <a16:creationId xmlns:a16="http://schemas.microsoft.com/office/drawing/2014/main" id="{6CBA166B-714F-4946-AF5C-0A5F5430A4CF}"/>
              </a:ext>
            </a:extLst>
          </p:cNvPr>
          <p:cNvSpPr/>
          <p:nvPr/>
        </p:nvSpPr>
        <p:spPr>
          <a:xfrm>
            <a:off x="9071957" y="2354584"/>
            <a:ext cx="180000" cy="648000"/>
          </a:xfrm>
          <a:prstGeom prst="rect">
            <a:avLst/>
          </a:prstGeom>
          <a:solidFill>
            <a:schemeClr val="accent4">
              <a:lumMod val="20000"/>
              <a:lumOff val="80000"/>
            </a:schemeClr>
          </a:solidFill>
          <a:ln w="9525" cap="flat" cmpd="sng">
            <a:solidFill>
              <a:srgbClr val="000000"/>
            </a:solidFill>
            <a:prstDash val="solid"/>
            <a:round/>
            <a:headEnd type="none" w="sm" len="sm"/>
            <a:tailEnd type="none" w="sm" len="sm"/>
          </a:ln>
        </p:spPr>
        <p:txBody>
          <a:bodyPr spcFirstLastPara="1" wrap="square" lIns="72000" tIns="91425" rIns="91425" bIns="91425" anchor="ctr" anchorCtr="0">
            <a:noAutofit/>
          </a:bodyPr>
          <a:lstStyle/>
          <a:p>
            <a:pPr marL="0" marR="0" lvl="0" indent="0" algn="ctr" rtl="0">
              <a:lnSpc>
                <a:spcPct val="100000"/>
              </a:lnSpc>
              <a:spcBef>
                <a:spcPts val="0"/>
              </a:spcBef>
              <a:spcAft>
                <a:spcPts val="0"/>
              </a:spcAft>
              <a:buNone/>
            </a:pPr>
            <a:r>
              <a:rPr lang="en" sz="1200" dirty="0"/>
              <a:t>GRU</a:t>
            </a:r>
            <a:endParaRPr sz="1200" dirty="0"/>
          </a:p>
        </p:txBody>
      </p:sp>
      <p:cxnSp>
        <p:nvCxnSpPr>
          <p:cNvPr id="21" name="Google Shape;364;p23">
            <a:extLst>
              <a:ext uri="{FF2B5EF4-FFF2-40B4-BE49-F238E27FC236}">
                <a16:creationId xmlns:a16="http://schemas.microsoft.com/office/drawing/2014/main" id="{9848D373-A385-6345-A3FC-1BA48D54E56D}"/>
              </a:ext>
            </a:extLst>
          </p:cNvPr>
          <p:cNvCxnSpPr>
            <a:cxnSpLocks/>
            <a:endCxn id="20" idx="2"/>
          </p:cNvCxnSpPr>
          <p:nvPr/>
        </p:nvCxnSpPr>
        <p:spPr>
          <a:xfrm flipH="1" flipV="1">
            <a:off x="9161957" y="3002584"/>
            <a:ext cx="0" cy="180000"/>
          </a:xfrm>
          <a:prstGeom prst="straightConnector1">
            <a:avLst/>
          </a:prstGeom>
          <a:noFill/>
          <a:ln w="19050" cap="flat" cmpd="sng">
            <a:solidFill>
              <a:srgbClr val="000000"/>
            </a:solidFill>
            <a:prstDash val="solid"/>
            <a:round/>
            <a:headEnd type="none" w="med" len="med"/>
            <a:tailEnd type="triangle" w="med" len="med"/>
          </a:ln>
        </p:spPr>
      </p:cxnSp>
      <p:sp>
        <p:nvSpPr>
          <p:cNvPr id="22" name="TextBox 21">
            <a:extLst>
              <a:ext uri="{FF2B5EF4-FFF2-40B4-BE49-F238E27FC236}">
                <a16:creationId xmlns:a16="http://schemas.microsoft.com/office/drawing/2014/main" id="{4ADCEA44-8CA2-2145-A89B-DF24841C5179}"/>
              </a:ext>
            </a:extLst>
          </p:cNvPr>
          <p:cNvSpPr txBox="1"/>
          <p:nvPr/>
        </p:nvSpPr>
        <p:spPr>
          <a:xfrm>
            <a:off x="9034935" y="3151428"/>
            <a:ext cx="268022" cy="253916"/>
          </a:xfrm>
          <a:prstGeom prst="rect">
            <a:avLst/>
          </a:prstGeom>
          <a:noFill/>
        </p:spPr>
        <p:txBody>
          <a:bodyPr wrap="none" rtlCol="0">
            <a:spAutoFit/>
          </a:bodyPr>
          <a:lstStyle/>
          <a:p>
            <a:r>
              <a:rPr lang="x-none" sz="1050" dirty="0"/>
              <a:t>is</a:t>
            </a:r>
          </a:p>
        </p:txBody>
      </p:sp>
      <p:sp>
        <p:nvSpPr>
          <p:cNvPr id="23" name="Google Shape;350;p23">
            <a:extLst>
              <a:ext uri="{FF2B5EF4-FFF2-40B4-BE49-F238E27FC236}">
                <a16:creationId xmlns:a16="http://schemas.microsoft.com/office/drawing/2014/main" id="{BD96B7EC-E244-2F43-99C6-8F0FA9F26311}"/>
              </a:ext>
            </a:extLst>
          </p:cNvPr>
          <p:cNvSpPr/>
          <p:nvPr/>
        </p:nvSpPr>
        <p:spPr>
          <a:xfrm>
            <a:off x="9380306" y="2354584"/>
            <a:ext cx="180000" cy="648000"/>
          </a:xfrm>
          <a:prstGeom prst="rect">
            <a:avLst/>
          </a:prstGeom>
          <a:solidFill>
            <a:schemeClr val="accent4">
              <a:lumMod val="20000"/>
              <a:lumOff val="80000"/>
            </a:schemeClr>
          </a:solidFill>
          <a:ln w="9525" cap="flat" cmpd="sng">
            <a:solidFill>
              <a:srgbClr val="000000"/>
            </a:solidFill>
            <a:prstDash val="solid"/>
            <a:round/>
            <a:headEnd type="none" w="sm" len="sm"/>
            <a:tailEnd type="none" w="sm" len="sm"/>
          </a:ln>
        </p:spPr>
        <p:txBody>
          <a:bodyPr spcFirstLastPara="1" wrap="square" lIns="72000" tIns="91425" rIns="91425" bIns="91425" anchor="ctr" anchorCtr="0">
            <a:noAutofit/>
          </a:bodyPr>
          <a:lstStyle/>
          <a:p>
            <a:pPr marL="0" marR="0" lvl="0" indent="0" algn="ctr" rtl="0">
              <a:lnSpc>
                <a:spcPct val="100000"/>
              </a:lnSpc>
              <a:spcBef>
                <a:spcPts val="0"/>
              </a:spcBef>
              <a:spcAft>
                <a:spcPts val="0"/>
              </a:spcAft>
              <a:buNone/>
            </a:pPr>
            <a:r>
              <a:rPr lang="en" sz="1200" dirty="0"/>
              <a:t>GRU</a:t>
            </a:r>
            <a:endParaRPr sz="1200" dirty="0"/>
          </a:p>
        </p:txBody>
      </p:sp>
      <p:cxnSp>
        <p:nvCxnSpPr>
          <p:cNvPr id="24" name="Google Shape;364;p23">
            <a:extLst>
              <a:ext uri="{FF2B5EF4-FFF2-40B4-BE49-F238E27FC236}">
                <a16:creationId xmlns:a16="http://schemas.microsoft.com/office/drawing/2014/main" id="{AE46D1C6-B663-B243-B2FA-B02668BE43CD}"/>
              </a:ext>
            </a:extLst>
          </p:cNvPr>
          <p:cNvCxnSpPr>
            <a:cxnSpLocks/>
            <a:endCxn id="23" idx="2"/>
          </p:cNvCxnSpPr>
          <p:nvPr/>
        </p:nvCxnSpPr>
        <p:spPr>
          <a:xfrm flipH="1" flipV="1">
            <a:off x="9470306" y="3002584"/>
            <a:ext cx="0" cy="180000"/>
          </a:xfrm>
          <a:prstGeom prst="straightConnector1">
            <a:avLst/>
          </a:prstGeom>
          <a:noFill/>
          <a:ln w="19050" cap="flat" cmpd="sng">
            <a:solidFill>
              <a:srgbClr val="000000"/>
            </a:solidFill>
            <a:prstDash val="solid"/>
            <a:round/>
            <a:headEnd type="none" w="med" len="med"/>
            <a:tailEnd type="triangle" w="med" len="med"/>
          </a:ln>
        </p:spPr>
      </p:cxnSp>
      <p:sp>
        <p:nvSpPr>
          <p:cNvPr id="25" name="TextBox 24">
            <a:extLst>
              <a:ext uri="{FF2B5EF4-FFF2-40B4-BE49-F238E27FC236}">
                <a16:creationId xmlns:a16="http://schemas.microsoft.com/office/drawing/2014/main" id="{84BE1102-9488-3D48-B808-BBFD6528669B}"/>
              </a:ext>
            </a:extLst>
          </p:cNvPr>
          <p:cNvSpPr txBox="1"/>
          <p:nvPr/>
        </p:nvSpPr>
        <p:spPr>
          <a:xfrm>
            <a:off x="9201290" y="3151428"/>
            <a:ext cx="665567" cy="253916"/>
          </a:xfrm>
          <a:prstGeom prst="rect">
            <a:avLst/>
          </a:prstGeom>
          <a:noFill/>
        </p:spPr>
        <p:txBody>
          <a:bodyPr wrap="none" rtlCol="0">
            <a:spAutoFit/>
          </a:bodyPr>
          <a:lstStyle/>
          <a:p>
            <a:r>
              <a:rPr lang="x-none" sz="1050" dirty="0"/>
              <a:t>speaking</a:t>
            </a:r>
          </a:p>
        </p:txBody>
      </p:sp>
      <p:cxnSp>
        <p:nvCxnSpPr>
          <p:cNvPr id="26" name="Straight Arrow Connector 25">
            <a:extLst>
              <a:ext uri="{FF2B5EF4-FFF2-40B4-BE49-F238E27FC236}">
                <a16:creationId xmlns:a16="http://schemas.microsoft.com/office/drawing/2014/main" id="{FB482EF6-79D6-9C43-A16D-CE49841D7C78}"/>
              </a:ext>
            </a:extLst>
          </p:cNvPr>
          <p:cNvCxnSpPr>
            <a:cxnSpLocks/>
            <a:stCxn id="9" idx="3"/>
            <a:endCxn id="17" idx="1"/>
          </p:cNvCxnSpPr>
          <p:nvPr/>
        </p:nvCxnSpPr>
        <p:spPr>
          <a:xfrm>
            <a:off x="8636200" y="2678584"/>
            <a:ext cx="132701"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5567F5C-152D-D642-8B02-DC5D411774C2}"/>
              </a:ext>
            </a:extLst>
          </p:cNvPr>
          <p:cNvCxnSpPr>
            <a:stCxn id="17" idx="3"/>
            <a:endCxn id="20" idx="1"/>
          </p:cNvCxnSpPr>
          <p:nvPr/>
        </p:nvCxnSpPr>
        <p:spPr>
          <a:xfrm>
            <a:off x="8948901" y="2678584"/>
            <a:ext cx="123056"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6412322-8F5F-544F-9050-0D04E5A08147}"/>
              </a:ext>
            </a:extLst>
          </p:cNvPr>
          <p:cNvCxnSpPr>
            <a:stCxn id="20" idx="3"/>
            <a:endCxn id="23" idx="1"/>
          </p:cNvCxnSpPr>
          <p:nvPr/>
        </p:nvCxnSpPr>
        <p:spPr>
          <a:xfrm>
            <a:off x="9251957" y="2678584"/>
            <a:ext cx="128349"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Google Shape;363;p23">
            <a:extLst>
              <a:ext uri="{FF2B5EF4-FFF2-40B4-BE49-F238E27FC236}">
                <a16:creationId xmlns:a16="http://schemas.microsoft.com/office/drawing/2014/main" id="{22C2FF19-FB2D-7744-AE8A-777D9C4F0FF4}"/>
              </a:ext>
            </a:extLst>
          </p:cNvPr>
          <p:cNvCxnSpPr>
            <a:cxnSpLocks/>
            <a:stCxn id="12" idx="0"/>
            <a:endCxn id="13" idx="2"/>
          </p:cNvCxnSpPr>
          <p:nvPr/>
        </p:nvCxnSpPr>
        <p:spPr>
          <a:xfrm flipH="1" flipV="1">
            <a:off x="9464464" y="1925737"/>
            <a:ext cx="4310" cy="101784"/>
          </a:xfrm>
          <a:prstGeom prst="straightConnector1">
            <a:avLst/>
          </a:prstGeom>
          <a:noFill/>
          <a:ln w="12700" cap="flat" cmpd="sng">
            <a:solidFill>
              <a:srgbClr val="000000"/>
            </a:solidFill>
            <a:prstDash val="solid"/>
            <a:round/>
            <a:headEnd type="none" w="med" len="med"/>
            <a:tailEnd type="triangle" w="med" len="med"/>
          </a:ln>
        </p:spPr>
      </p:cxnSp>
      <p:cxnSp>
        <p:nvCxnSpPr>
          <p:cNvPr id="30" name="Straight Arrow Connector 29">
            <a:extLst>
              <a:ext uri="{FF2B5EF4-FFF2-40B4-BE49-F238E27FC236}">
                <a16:creationId xmlns:a16="http://schemas.microsoft.com/office/drawing/2014/main" id="{D6953643-290F-8045-8482-83609C253906}"/>
              </a:ext>
            </a:extLst>
          </p:cNvPr>
          <p:cNvCxnSpPr>
            <a:cxnSpLocks/>
          </p:cNvCxnSpPr>
          <p:nvPr/>
        </p:nvCxnSpPr>
        <p:spPr>
          <a:xfrm flipV="1">
            <a:off x="9464464" y="1642560"/>
            <a:ext cx="0" cy="108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C3DBF8B9-3F5A-CF4F-911E-C3731C9D7AF1}"/>
              </a:ext>
            </a:extLst>
          </p:cNvPr>
          <p:cNvSpPr txBox="1"/>
          <p:nvPr/>
        </p:nvSpPr>
        <p:spPr>
          <a:xfrm>
            <a:off x="9288774" y="1444357"/>
            <a:ext cx="356188" cy="253916"/>
          </a:xfrm>
          <a:prstGeom prst="rect">
            <a:avLst/>
          </a:prstGeom>
          <a:noFill/>
        </p:spPr>
        <p:txBody>
          <a:bodyPr wrap="none" rtlCol="0">
            <a:spAutoFit/>
          </a:bodyPr>
          <a:lstStyle/>
          <a:p>
            <a:r>
              <a:rPr lang="en-US" sz="1000" dirty="0"/>
              <a:t>0.9</a:t>
            </a:r>
            <a:endParaRPr lang="x-none" sz="1000" dirty="0"/>
          </a:p>
        </p:txBody>
      </p:sp>
      <p:sp>
        <p:nvSpPr>
          <p:cNvPr id="32" name="Rectangle 31">
            <a:extLst>
              <a:ext uri="{FF2B5EF4-FFF2-40B4-BE49-F238E27FC236}">
                <a16:creationId xmlns:a16="http://schemas.microsoft.com/office/drawing/2014/main" id="{246D3AF5-6F5E-4143-8A6B-42B8F8E4E19E}"/>
              </a:ext>
            </a:extLst>
          </p:cNvPr>
          <p:cNvSpPr/>
          <p:nvPr/>
        </p:nvSpPr>
        <p:spPr>
          <a:xfrm>
            <a:off x="8508989" y="1271549"/>
            <a:ext cx="1856598" cy="246221"/>
          </a:xfrm>
          <a:prstGeom prst="rect">
            <a:avLst/>
          </a:prstGeom>
        </p:spPr>
        <p:txBody>
          <a:bodyPr wrap="none">
            <a:spAutoFit/>
          </a:bodyPr>
          <a:lstStyle/>
          <a:p>
            <a:r>
              <a:rPr lang="en-US" sz="1000" dirty="0"/>
              <a:t>probability of human-annotated</a:t>
            </a:r>
            <a:endParaRPr lang="x-none" sz="1000" dirty="0"/>
          </a:p>
        </p:txBody>
      </p:sp>
      <p:sp>
        <p:nvSpPr>
          <p:cNvPr id="33" name="TextBox 32">
            <a:extLst>
              <a:ext uri="{FF2B5EF4-FFF2-40B4-BE49-F238E27FC236}">
                <a16:creationId xmlns:a16="http://schemas.microsoft.com/office/drawing/2014/main" id="{7EE823C4-228A-2C4E-823E-F5F7F4B8CA29}"/>
              </a:ext>
            </a:extLst>
          </p:cNvPr>
          <p:cNvSpPr txBox="1"/>
          <p:nvPr/>
        </p:nvSpPr>
        <p:spPr>
          <a:xfrm>
            <a:off x="9631229" y="2495280"/>
            <a:ext cx="1022503" cy="461665"/>
          </a:xfrm>
          <a:prstGeom prst="rect">
            <a:avLst/>
          </a:prstGeom>
          <a:noFill/>
        </p:spPr>
        <p:txBody>
          <a:bodyPr vert="horz" wrap="square" rtlCol="0">
            <a:spAutoFit/>
          </a:bodyPr>
          <a:lstStyle/>
          <a:p>
            <a:pPr algn="ctr"/>
            <a:r>
              <a:rPr lang="x-none" sz="1200" dirty="0"/>
              <a:t>Naturalness</a:t>
            </a:r>
          </a:p>
          <a:p>
            <a:pPr algn="ctr"/>
            <a:r>
              <a:rPr lang="x-none" sz="1200" dirty="0"/>
              <a:t>Discriminator</a:t>
            </a:r>
          </a:p>
        </p:txBody>
      </p:sp>
      <p:pic>
        <p:nvPicPr>
          <p:cNvPr id="34" name="Picture 33">
            <a:extLst>
              <a:ext uri="{FF2B5EF4-FFF2-40B4-BE49-F238E27FC236}">
                <a16:creationId xmlns:a16="http://schemas.microsoft.com/office/drawing/2014/main" id="{FC6E03A7-0BC0-0C4D-8DA3-F1E9A2A5B4FF}"/>
              </a:ext>
            </a:extLst>
          </p:cNvPr>
          <p:cNvPicPr>
            <a:picLocks/>
          </p:cNvPicPr>
          <p:nvPr/>
        </p:nvPicPr>
        <p:blipFill>
          <a:blip r:embed="rId3"/>
          <a:stretch>
            <a:fillRect/>
          </a:stretch>
        </p:blipFill>
        <p:spPr>
          <a:xfrm>
            <a:off x="8329516" y="4111854"/>
            <a:ext cx="648000" cy="396000"/>
          </a:xfrm>
          <a:prstGeom prst="rect">
            <a:avLst/>
          </a:prstGeom>
        </p:spPr>
      </p:pic>
      <p:sp>
        <p:nvSpPr>
          <p:cNvPr id="35" name="Google Shape;6041;p71">
            <a:extLst>
              <a:ext uri="{FF2B5EF4-FFF2-40B4-BE49-F238E27FC236}">
                <a16:creationId xmlns:a16="http://schemas.microsoft.com/office/drawing/2014/main" id="{86B06344-A7B8-BB41-A889-D4BC007FF6F1}"/>
              </a:ext>
            </a:extLst>
          </p:cNvPr>
          <p:cNvSpPr/>
          <p:nvPr/>
        </p:nvSpPr>
        <p:spPr>
          <a:xfrm>
            <a:off x="8329516" y="4619936"/>
            <a:ext cx="648000" cy="396000"/>
          </a:xfrm>
          <a:prstGeom prst="rect">
            <a:avLst/>
          </a:prstGeom>
          <a:solidFill>
            <a:schemeClr val="accent2">
              <a:lumMod val="20000"/>
              <a:lumOff val="8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dirty="0">
                <a:latin typeface="Consolas"/>
                <a:ea typeface="Consolas"/>
                <a:cs typeface="Consolas"/>
                <a:sym typeface="Consolas"/>
              </a:rPr>
              <a:t>CNN</a:t>
            </a:r>
            <a:endParaRPr sz="1200" dirty="0">
              <a:latin typeface="Consolas"/>
              <a:ea typeface="Consolas"/>
              <a:cs typeface="Consolas"/>
              <a:sym typeface="Consolas"/>
            </a:endParaRPr>
          </a:p>
        </p:txBody>
      </p:sp>
      <p:cxnSp>
        <p:nvCxnSpPr>
          <p:cNvPr id="36" name="Straight Arrow Connector 35">
            <a:extLst>
              <a:ext uri="{FF2B5EF4-FFF2-40B4-BE49-F238E27FC236}">
                <a16:creationId xmlns:a16="http://schemas.microsoft.com/office/drawing/2014/main" id="{0018DF6E-2BB1-6243-8080-226284CCA5A9}"/>
              </a:ext>
            </a:extLst>
          </p:cNvPr>
          <p:cNvCxnSpPr>
            <a:cxnSpLocks/>
            <a:stCxn id="34" idx="2"/>
            <a:endCxn id="35" idx="0"/>
          </p:cNvCxnSpPr>
          <p:nvPr/>
        </p:nvCxnSpPr>
        <p:spPr>
          <a:xfrm>
            <a:off x="8653516" y="4507854"/>
            <a:ext cx="0" cy="11208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8C2D2699-B757-E342-96C7-845641EB08DA}"/>
              </a:ext>
            </a:extLst>
          </p:cNvPr>
          <p:cNvSpPr txBox="1"/>
          <p:nvPr/>
        </p:nvSpPr>
        <p:spPr>
          <a:xfrm>
            <a:off x="9729434" y="5532049"/>
            <a:ext cx="1022503" cy="461665"/>
          </a:xfrm>
          <a:prstGeom prst="rect">
            <a:avLst/>
          </a:prstGeom>
          <a:noFill/>
        </p:spPr>
        <p:txBody>
          <a:bodyPr vert="horz" wrap="square" rtlCol="0">
            <a:spAutoFit/>
          </a:bodyPr>
          <a:lstStyle/>
          <a:p>
            <a:pPr algn="ctr"/>
            <a:r>
              <a:rPr lang="x-none" sz="1200" dirty="0"/>
              <a:t>Semantic</a:t>
            </a:r>
          </a:p>
          <a:p>
            <a:pPr algn="ctr"/>
            <a:r>
              <a:rPr lang="x-none" sz="1200" dirty="0"/>
              <a:t>Evaluator</a:t>
            </a:r>
          </a:p>
        </p:txBody>
      </p:sp>
      <p:sp>
        <p:nvSpPr>
          <p:cNvPr id="38" name="Google Shape;350;p23">
            <a:extLst>
              <a:ext uri="{FF2B5EF4-FFF2-40B4-BE49-F238E27FC236}">
                <a16:creationId xmlns:a16="http://schemas.microsoft.com/office/drawing/2014/main" id="{A3DCBA84-B397-A743-9EC0-0951323F4405}"/>
              </a:ext>
            </a:extLst>
          </p:cNvPr>
          <p:cNvSpPr/>
          <p:nvPr/>
        </p:nvSpPr>
        <p:spPr>
          <a:xfrm>
            <a:off x="8573408" y="5181724"/>
            <a:ext cx="180000" cy="648000"/>
          </a:xfrm>
          <a:prstGeom prst="rect">
            <a:avLst/>
          </a:prstGeom>
          <a:solidFill>
            <a:schemeClr val="bg2"/>
          </a:solidFill>
          <a:ln w="9525" cap="flat" cmpd="sng">
            <a:solidFill>
              <a:srgbClr val="000000"/>
            </a:solidFill>
            <a:prstDash val="solid"/>
            <a:round/>
            <a:headEnd type="none" w="sm" len="sm"/>
            <a:tailEnd type="none" w="sm" len="sm"/>
          </a:ln>
        </p:spPr>
        <p:txBody>
          <a:bodyPr spcFirstLastPara="1" wrap="square" lIns="72000" tIns="91425" rIns="91425" bIns="91425" anchor="ctr" anchorCtr="0">
            <a:noAutofit/>
          </a:bodyPr>
          <a:lstStyle/>
          <a:p>
            <a:pPr marL="0" marR="0" lvl="0" indent="0" algn="ctr" rtl="0">
              <a:lnSpc>
                <a:spcPct val="100000"/>
              </a:lnSpc>
              <a:spcBef>
                <a:spcPts val="0"/>
              </a:spcBef>
              <a:spcAft>
                <a:spcPts val="0"/>
              </a:spcAft>
              <a:buNone/>
            </a:pPr>
            <a:r>
              <a:rPr lang="en" sz="1200" dirty="0"/>
              <a:t>GRU</a:t>
            </a:r>
            <a:endParaRPr sz="1200" dirty="0"/>
          </a:p>
        </p:txBody>
      </p:sp>
      <p:cxnSp>
        <p:nvCxnSpPr>
          <p:cNvPr id="39" name="Google Shape;363;p23">
            <a:extLst>
              <a:ext uri="{FF2B5EF4-FFF2-40B4-BE49-F238E27FC236}">
                <a16:creationId xmlns:a16="http://schemas.microsoft.com/office/drawing/2014/main" id="{48D93045-078F-E54A-95EE-1DBC19C23A88}"/>
              </a:ext>
            </a:extLst>
          </p:cNvPr>
          <p:cNvCxnSpPr>
            <a:cxnSpLocks/>
            <a:stCxn id="49" idx="0"/>
            <a:endCxn id="41" idx="2"/>
          </p:cNvCxnSpPr>
          <p:nvPr/>
        </p:nvCxnSpPr>
        <p:spPr>
          <a:xfrm flipH="1" flipV="1">
            <a:off x="9581118" y="5025705"/>
            <a:ext cx="6396" cy="156019"/>
          </a:xfrm>
          <a:prstGeom prst="straightConnector1">
            <a:avLst/>
          </a:prstGeom>
          <a:noFill/>
          <a:ln w="19050" cap="flat" cmpd="sng">
            <a:solidFill>
              <a:srgbClr val="000000"/>
            </a:solidFill>
            <a:prstDash val="solid"/>
            <a:round/>
            <a:headEnd type="none" w="med" len="med"/>
            <a:tailEnd type="triangle" w="med" len="med"/>
          </a:ln>
        </p:spPr>
      </p:cxnSp>
      <p:cxnSp>
        <p:nvCxnSpPr>
          <p:cNvPr id="40" name="Google Shape;364;p23">
            <a:extLst>
              <a:ext uri="{FF2B5EF4-FFF2-40B4-BE49-F238E27FC236}">
                <a16:creationId xmlns:a16="http://schemas.microsoft.com/office/drawing/2014/main" id="{52E957CE-A4C7-7A41-9781-D2B812B711FE}"/>
              </a:ext>
            </a:extLst>
          </p:cNvPr>
          <p:cNvCxnSpPr>
            <a:cxnSpLocks/>
            <a:endCxn id="38" idx="2"/>
          </p:cNvCxnSpPr>
          <p:nvPr/>
        </p:nvCxnSpPr>
        <p:spPr>
          <a:xfrm flipH="1" flipV="1">
            <a:off x="8663408" y="5829724"/>
            <a:ext cx="0" cy="180000"/>
          </a:xfrm>
          <a:prstGeom prst="straightConnector1">
            <a:avLst/>
          </a:prstGeom>
          <a:noFill/>
          <a:ln w="19050" cap="flat" cmpd="sng">
            <a:solidFill>
              <a:srgbClr val="000000"/>
            </a:solidFill>
            <a:prstDash val="solid"/>
            <a:round/>
            <a:headEnd type="none" w="med" len="med"/>
            <a:tailEnd type="triangle" w="med" len="med"/>
          </a:ln>
        </p:spPr>
      </p:cxnSp>
      <p:sp>
        <p:nvSpPr>
          <p:cNvPr id="41" name="Google Shape;384;p23">
            <a:extLst>
              <a:ext uri="{FF2B5EF4-FFF2-40B4-BE49-F238E27FC236}">
                <a16:creationId xmlns:a16="http://schemas.microsoft.com/office/drawing/2014/main" id="{43837C2B-6B83-2948-B39C-602B37E22B3D}"/>
              </a:ext>
            </a:extLst>
          </p:cNvPr>
          <p:cNvSpPr/>
          <p:nvPr/>
        </p:nvSpPr>
        <p:spPr>
          <a:xfrm>
            <a:off x="9170467" y="4618603"/>
            <a:ext cx="821301" cy="407102"/>
          </a:xfrm>
          <a:prstGeom prst="rect">
            <a:avLst/>
          </a:prstGeom>
          <a:solidFill>
            <a:schemeClr val="bg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dirty="0"/>
              <a:t>Cosine Similarity</a:t>
            </a:r>
            <a:endParaRPr sz="1200" dirty="0"/>
          </a:p>
        </p:txBody>
      </p:sp>
      <p:sp>
        <p:nvSpPr>
          <p:cNvPr id="42" name="TextBox 41">
            <a:extLst>
              <a:ext uri="{FF2B5EF4-FFF2-40B4-BE49-F238E27FC236}">
                <a16:creationId xmlns:a16="http://schemas.microsoft.com/office/drawing/2014/main" id="{0898FEBE-4B5A-6646-A172-74341BC3C0EC}"/>
              </a:ext>
            </a:extLst>
          </p:cNvPr>
          <p:cNvSpPr txBox="1"/>
          <p:nvPr/>
        </p:nvSpPr>
        <p:spPr>
          <a:xfrm>
            <a:off x="8535757" y="5964652"/>
            <a:ext cx="248786" cy="253916"/>
          </a:xfrm>
          <a:prstGeom prst="rect">
            <a:avLst/>
          </a:prstGeom>
          <a:noFill/>
        </p:spPr>
        <p:txBody>
          <a:bodyPr wrap="none" rtlCol="0">
            <a:spAutoFit/>
          </a:bodyPr>
          <a:lstStyle/>
          <a:p>
            <a:r>
              <a:rPr lang="x-none" sz="1050" dirty="0"/>
              <a:t>a</a:t>
            </a:r>
          </a:p>
        </p:txBody>
      </p:sp>
      <p:sp>
        <p:nvSpPr>
          <p:cNvPr id="43" name="Google Shape;350;p23">
            <a:extLst>
              <a:ext uri="{FF2B5EF4-FFF2-40B4-BE49-F238E27FC236}">
                <a16:creationId xmlns:a16="http://schemas.microsoft.com/office/drawing/2014/main" id="{D8F0CF48-FEA3-0846-9E62-1B2F54365EFE}"/>
              </a:ext>
            </a:extLst>
          </p:cNvPr>
          <p:cNvSpPr/>
          <p:nvPr/>
        </p:nvSpPr>
        <p:spPr>
          <a:xfrm>
            <a:off x="8877097" y="5181724"/>
            <a:ext cx="180000" cy="648000"/>
          </a:xfrm>
          <a:prstGeom prst="rect">
            <a:avLst/>
          </a:prstGeom>
          <a:solidFill>
            <a:schemeClr val="bg2"/>
          </a:solidFill>
          <a:ln w="9525" cap="flat" cmpd="sng">
            <a:solidFill>
              <a:srgbClr val="000000"/>
            </a:solidFill>
            <a:prstDash val="solid"/>
            <a:round/>
            <a:headEnd type="none" w="sm" len="sm"/>
            <a:tailEnd type="none" w="sm" len="sm"/>
          </a:ln>
        </p:spPr>
        <p:txBody>
          <a:bodyPr spcFirstLastPara="1" wrap="square" lIns="72000" tIns="91425" rIns="91425" bIns="91425" anchor="ctr" anchorCtr="0">
            <a:noAutofit/>
          </a:bodyPr>
          <a:lstStyle/>
          <a:p>
            <a:pPr marL="0" marR="0" lvl="0" indent="0" algn="ctr" rtl="0">
              <a:lnSpc>
                <a:spcPct val="100000"/>
              </a:lnSpc>
              <a:spcBef>
                <a:spcPts val="0"/>
              </a:spcBef>
              <a:spcAft>
                <a:spcPts val="0"/>
              </a:spcAft>
              <a:buNone/>
            </a:pPr>
            <a:r>
              <a:rPr lang="en" sz="1200" dirty="0"/>
              <a:t>GRU</a:t>
            </a:r>
            <a:endParaRPr sz="1200" dirty="0"/>
          </a:p>
        </p:txBody>
      </p:sp>
      <p:cxnSp>
        <p:nvCxnSpPr>
          <p:cNvPr id="44" name="Google Shape;364;p23">
            <a:extLst>
              <a:ext uri="{FF2B5EF4-FFF2-40B4-BE49-F238E27FC236}">
                <a16:creationId xmlns:a16="http://schemas.microsoft.com/office/drawing/2014/main" id="{1EA5EB73-C5F7-6E40-9FD4-E67660E1562F}"/>
              </a:ext>
            </a:extLst>
          </p:cNvPr>
          <p:cNvCxnSpPr>
            <a:cxnSpLocks/>
            <a:endCxn id="43" idx="2"/>
          </p:cNvCxnSpPr>
          <p:nvPr/>
        </p:nvCxnSpPr>
        <p:spPr>
          <a:xfrm flipH="1" flipV="1">
            <a:off x="8967097" y="5829724"/>
            <a:ext cx="0" cy="180000"/>
          </a:xfrm>
          <a:prstGeom prst="straightConnector1">
            <a:avLst/>
          </a:prstGeom>
          <a:noFill/>
          <a:ln w="19050" cap="flat" cmpd="sng">
            <a:solidFill>
              <a:srgbClr val="000000"/>
            </a:solidFill>
            <a:prstDash val="solid"/>
            <a:round/>
            <a:headEnd type="none" w="med" len="med"/>
            <a:tailEnd type="triangle" w="med" len="med"/>
          </a:ln>
        </p:spPr>
      </p:cxnSp>
      <p:sp>
        <p:nvSpPr>
          <p:cNvPr id="45" name="TextBox 44">
            <a:extLst>
              <a:ext uri="{FF2B5EF4-FFF2-40B4-BE49-F238E27FC236}">
                <a16:creationId xmlns:a16="http://schemas.microsoft.com/office/drawing/2014/main" id="{D3DF69ED-052B-D94B-9E13-D2EEB4EA4EE7}"/>
              </a:ext>
            </a:extLst>
          </p:cNvPr>
          <p:cNvSpPr txBox="1"/>
          <p:nvPr/>
        </p:nvSpPr>
        <p:spPr>
          <a:xfrm>
            <a:off x="8735525" y="5968584"/>
            <a:ext cx="426720" cy="253916"/>
          </a:xfrm>
          <a:prstGeom prst="rect">
            <a:avLst/>
          </a:prstGeom>
          <a:noFill/>
        </p:spPr>
        <p:txBody>
          <a:bodyPr wrap="none" rtlCol="0">
            <a:spAutoFit/>
          </a:bodyPr>
          <a:lstStyle/>
          <a:p>
            <a:r>
              <a:rPr lang="x-none" sz="1050" dirty="0"/>
              <a:t>man</a:t>
            </a:r>
          </a:p>
        </p:txBody>
      </p:sp>
      <p:sp>
        <p:nvSpPr>
          <p:cNvPr id="46" name="Google Shape;350;p23">
            <a:extLst>
              <a:ext uri="{FF2B5EF4-FFF2-40B4-BE49-F238E27FC236}">
                <a16:creationId xmlns:a16="http://schemas.microsoft.com/office/drawing/2014/main" id="{953DD3BF-B171-9C48-9FE2-9A00FFFF94ED}"/>
              </a:ext>
            </a:extLst>
          </p:cNvPr>
          <p:cNvSpPr/>
          <p:nvPr/>
        </p:nvSpPr>
        <p:spPr>
          <a:xfrm>
            <a:off x="9189165" y="5181724"/>
            <a:ext cx="180000" cy="648000"/>
          </a:xfrm>
          <a:prstGeom prst="rect">
            <a:avLst/>
          </a:prstGeom>
          <a:solidFill>
            <a:schemeClr val="bg2"/>
          </a:solidFill>
          <a:ln w="9525" cap="flat" cmpd="sng">
            <a:solidFill>
              <a:srgbClr val="000000"/>
            </a:solidFill>
            <a:prstDash val="solid"/>
            <a:round/>
            <a:headEnd type="none" w="sm" len="sm"/>
            <a:tailEnd type="none" w="sm" len="sm"/>
          </a:ln>
        </p:spPr>
        <p:txBody>
          <a:bodyPr spcFirstLastPara="1" wrap="square" lIns="72000" tIns="91425" rIns="91425" bIns="91425" anchor="ctr" anchorCtr="0">
            <a:noAutofit/>
          </a:bodyPr>
          <a:lstStyle/>
          <a:p>
            <a:pPr marL="0" marR="0" lvl="0" indent="0" algn="ctr" rtl="0">
              <a:lnSpc>
                <a:spcPct val="100000"/>
              </a:lnSpc>
              <a:spcBef>
                <a:spcPts val="0"/>
              </a:spcBef>
              <a:spcAft>
                <a:spcPts val="0"/>
              </a:spcAft>
              <a:buNone/>
            </a:pPr>
            <a:r>
              <a:rPr lang="en" sz="1200" dirty="0"/>
              <a:t>GRU</a:t>
            </a:r>
            <a:endParaRPr sz="1200" dirty="0"/>
          </a:p>
        </p:txBody>
      </p:sp>
      <p:cxnSp>
        <p:nvCxnSpPr>
          <p:cNvPr id="47" name="Google Shape;364;p23">
            <a:extLst>
              <a:ext uri="{FF2B5EF4-FFF2-40B4-BE49-F238E27FC236}">
                <a16:creationId xmlns:a16="http://schemas.microsoft.com/office/drawing/2014/main" id="{40A1BD16-3055-E849-BAC3-2A96FF4DCEA7}"/>
              </a:ext>
            </a:extLst>
          </p:cNvPr>
          <p:cNvCxnSpPr>
            <a:cxnSpLocks/>
            <a:endCxn id="46" idx="2"/>
          </p:cNvCxnSpPr>
          <p:nvPr/>
        </p:nvCxnSpPr>
        <p:spPr>
          <a:xfrm flipH="1" flipV="1">
            <a:off x="9279165" y="5829724"/>
            <a:ext cx="0" cy="180000"/>
          </a:xfrm>
          <a:prstGeom prst="straightConnector1">
            <a:avLst/>
          </a:prstGeom>
          <a:noFill/>
          <a:ln w="19050" cap="flat" cmpd="sng">
            <a:solidFill>
              <a:srgbClr val="000000"/>
            </a:solidFill>
            <a:prstDash val="solid"/>
            <a:round/>
            <a:headEnd type="none" w="med" len="med"/>
            <a:tailEnd type="triangle" w="med" len="med"/>
          </a:ln>
        </p:spPr>
      </p:cxnSp>
      <p:sp>
        <p:nvSpPr>
          <p:cNvPr id="48" name="TextBox 47">
            <a:extLst>
              <a:ext uri="{FF2B5EF4-FFF2-40B4-BE49-F238E27FC236}">
                <a16:creationId xmlns:a16="http://schemas.microsoft.com/office/drawing/2014/main" id="{660679FD-A93D-A24C-A02C-879285821EAC}"/>
              </a:ext>
            </a:extLst>
          </p:cNvPr>
          <p:cNvSpPr txBox="1"/>
          <p:nvPr/>
        </p:nvSpPr>
        <p:spPr>
          <a:xfrm>
            <a:off x="9116795" y="5972394"/>
            <a:ext cx="268022" cy="253916"/>
          </a:xfrm>
          <a:prstGeom prst="rect">
            <a:avLst/>
          </a:prstGeom>
          <a:noFill/>
        </p:spPr>
        <p:txBody>
          <a:bodyPr wrap="none" rtlCol="0">
            <a:spAutoFit/>
          </a:bodyPr>
          <a:lstStyle/>
          <a:p>
            <a:r>
              <a:rPr lang="x-none" sz="1050" dirty="0"/>
              <a:t>is</a:t>
            </a:r>
          </a:p>
        </p:txBody>
      </p:sp>
      <p:sp>
        <p:nvSpPr>
          <p:cNvPr id="49" name="Google Shape;350;p23">
            <a:extLst>
              <a:ext uri="{FF2B5EF4-FFF2-40B4-BE49-F238E27FC236}">
                <a16:creationId xmlns:a16="http://schemas.microsoft.com/office/drawing/2014/main" id="{050E8157-18AF-B14B-BCB9-5FF40E452CD1}"/>
              </a:ext>
            </a:extLst>
          </p:cNvPr>
          <p:cNvSpPr/>
          <p:nvPr/>
        </p:nvSpPr>
        <p:spPr>
          <a:xfrm>
            <a:off x="9497514" y="5181724"/>
            <a:ext cx="180000" cy="648000"/>
          </a:xfrm>
          <a:prstGeom prst="rect">
            <a:avLst/>
          </a:prstGeom>
          <a:solidFill>
            <a:schemeClr val="bg2"/>
          </a:solidFill>
          <a:ln w="9525" cap="flat" cmpd="sng">
            <a:solidFill>
              <a:srgbClr val="000000"/>
            </a:solidFill>
            <a:prstDash val="solid"/>
            <a:round/>
            <a:headEnd type="none" w="sm" len="sm"/>
            <a:tailEnd type="none" w="sm" len="sm"/>
          </a:ln>
        </p:spPr>
        <p:txBody>
          <a:bodyPr spcFirstLastPara="1" wrap="square" lIns="72000" tIns="91425" rIns="91425" bIns="91425" anchor="ctr" anchorCtr="0">
            <a:noAutofit/>
          </a:bodyPr>
          <a:lstStyle/>
          <a:p>
            <a:pPr marL="0" marR="0" lvl="0" indent="0" algn="ctr" rtl="0">
              <a:lnSpc>
                <a:spcPct val="100000"/>
              </a:lnSpc>
              <a:spcBef>
                <a:spcPts val="0"/>
              </a:spcBef>
              <a:spcAft>
                <a:spcPts val="0"/>
              </a:spcAft>
              <a:buNone/>
            </a:pPr>
            <a:r>
              <a:rPr lang="en" sz="1200" dirty="0"/>
              <a:t>GRU</a:t>
            </a:r>
            <a:endParaRPr sz="1200" dirty="0"/>
          </a:p>
        </p:txBody>
      </p:sp>
      <p:cxnSp>
        <p:nvCxnSpPr>
          <p:cNvPr id="50" name="Google Shape;364;p23">
            <a:extLst>
              <a:ext uri="{FF2B5EF4-FFF2-40B4-BE49-F238E27FC236}">
                <a16:creationId xmlns:a16="http://schemas.microsoft.com/office/drawing/2014/main" id="{ACA65B23-31DA-B742-8746-501B682E4FB8}"/>
              </a:ext>
            </a:extLst>
          </p:cNvPr>
          <p:cNvCxnSpPr>
            <a:cxnSpLocks/>
            <a:endCxn id="49" idx="2"/>
          </p:cNvCxnSpPr>
          <p:nvPr/>
        </p:nvCxnSpPr>
        <p:spPr>
          <a:xfrm flipH="1" flipV="1">
            <a:off x="9587514" y="5829724"/>
            <a:ext cx="0" cy="180000"/>
          </a:xfrm>
          <a:prstGeom prst="straightConnector1">
            <a:avLst/>
          </a:prstGeom>
          <a:noFill/>
          <a:ln w="19050" cap="flat" cmpd="sng">
            <a:solidFill>
              <a:srgbClr val="000000"/>
            </a:solidFill>
            <a:prstDash val="solid"/>
            <a:round/>
            <a:headEnd type="none" w="med" len="med"/>
            <a:tailEnd type="triangle" w="med" len="med"/>
          </a:ln>
        </p:spPr>
      </p:cxnSp>
      <p:sp>
        <p:nvSpPr>
          <p:cNvPr id="51" name="TextBox 50">
            <a:extLst>
              <a:ext uri="{FF2B5EF4-FFF2-40B4-BE49-F238E27FC236}">
                <a16:creationId xmlns:a16="http://schemas.microsoft.com/office/drawing/2014/main" id="{76920321-9A73-8F41-AC2D-3A18B66BDECC}"/>
              </a:ext>
            </a:extLst>
          </p:cNvPr>
          <p:cNvSpPr txBox="1"/>
          <p:nvPr/>
        </p:nvSpPr>
        <p:spPr>
          <a:xfrm>
            <a:off x="9298411" y="5968866"/>
            <a:ext cx="665567" cy="253916"/>
          </a:xfrm>
          <a:prstGeom prst="rect">
            <a:avLst/>
          </a:prstGeom>
          <a:noFill/>
        </p:spPr>
        <p:txBody>
          <a:bodyPr wrap="none" rtlCol="0">
            <a:spAutoFit/>
          </a:bodyPr>
          <a:lstStyle/>
          <a:p>
            <a:r>
              <a:rPr lang="x-none" sz="1050" dirty="0"/>
              <a:t>speaking</a:t>
            </a:r>
          </a:p>
        </p:txBody>
      </p:sp>
      <p:cxnSp>
        <p:nvCxnSpPr>
          <p:cNvPr id="52" name="Straight Arrow Connector 51">
            <a:extLst>
              <a:ext uri="{FF2B5EF4-FFF2-40B4-BE49-F238E27FC236}">
                <a16:creationId xmlns:a16="http://schemas.microsoft.com/office/drawing/2014/main" id="{12D9307C-947E-994D-BD8B-1FCB4D45F6B0}"/>
              </a:ext>
            </a:extLst>
          </p:cNvPr>
          <p:cNvCxnSpPr>
            <a:cxnSpLocks/>
            <a:stCxn id="38" idx="3"/>
            <a:endCxn id="43" idx="1"/>
          </p:cNvCxnSpPr>
          <p:nvPr/>
        </p:nvCxnSpPr>
        <p:spPr>
          <a:xfrm>
            <a:off x="8753408" y="5505724"/>
            <a:ext cx="123689"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97D63528-1B17-154D-8EEB-5B442C83B176}"/>
              </a:ext>
            </a:extLst>
          </p:cNvPr>
          <p:cNvCxnSpPr>
            <a:stCxn id="43" idx="3"/>
            <a:endCxn id="46" idx="1"/>
          </p:cNvCxnSpPr>
          <p:nvPr/>
        </p:nvCxnSpPr>
        <p:spPr>
          <a:xfrm>
            <a:off x="9057097" y="5505724"/>
            <a:ext cx="132068"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F7CE5091-D20E-1044-9C86-01E5E78545AF}"/>
              </a:ext>
            </a:extLst>
          </p:cNvPr>
          <p:cNvCxnSpPr>
            <a:stCxn id="46" idx="3"/>
            <a:endCxn id="49" idx="1"/>
          </p:cNvCxnSpPr>
          <p:nvPr/>
        </p:nvCxnSpPr>
        <p:spPr>
          <a:xfrm>
            <a:off x="9369165" y="5505724"/>
            <a:ext cx="128349"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29E154B8-6EB4-8B4C-8B22-BC8C6E02BFCB}"/>
              </a:ext>
            </a:extLst>
          </p:cNvPr>
          <p:cNvCxnSpPr>
            <a:cxnSpLocks/>
            <a:stCxn id="35" idx="3"/>
            <a:endCxn id="41" idx="1"/>
          </p:cNvCxnSpPr>
          <p:nvPr/>
        </p:nvCxnSpPr>
        <p:spPr>
          <a:xfrm>
            <a:off x="8977516" y="4817936"/>
            <a:ext cx="192951" cy="421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41DD9318-616B-8C40-8120-F027D5C8FCBF}"/>
              </a:ext>
            </a:extLst>
          </p:cNvPr>
          <p:cNvCxnSpPr>
            <a:cxnSpLocks/>
            <a:stCxn id="41" idx="0"/>
          </p:cNvCxnSpPr>
          <p:nvPr/>
        </p:nvCxnSpPr>
        <p:spPr>
          <a:xfrm flipH="1" flipV="1">
            <a:off x="9581117" y="4474851"/>
            <a:ext cx="1" cy="14375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4519694D-DFF1-1945-A548-BF59450AD423}"/>
              </a:ext>
            </a:extLst>
          </p:cNvPr>
          <p:cNvSpPr txBox="1"/>
          <p:nvPr/>
        </p:nvSpPr>
        <p:spPr>
          <a:xfrm>
            <a:off x="9403023" y="4275609"/>
            <a:ext cx="356188" cy="253916"/>
          </a:xfrm>
          <a:prstGeom prst="rect">
            <a:avLst/>
          </a:prstGeom>
          <a:noFill/>
        </p:spPr>
        <p:txBody>
          <a:bodyPr wrap="none" rtlCol="0">
            <a:spAutoFit/>
          </a:bodyPr>
          <a:lstStyle/>
          <a:p>
            <a:r>
              <a:rPr lang="en-US" sz="1000" dirty="0"/>
              <a:t>0.7</a:t>
            </a:r>
            <a:endParaRPr lang="x-none" sz="1000" dirty="0"/>
          </a:p>
        </p:txBody>
      </p:sp>
      <p:sp>
        <p:nvSpPr>
          <p:cNvPr id="58" name="Rectangle 57">
            <a:extLst>
              <a:ext uri="{FF2B5EF4-FFF2-40B4-BE49-F238E27FC236}">
                <a16:creationId xmlns:a16="http://schemas.microsoft.com/office/drawing/2014/main" id="{0E3731C0-F4F3-C740-81E0-583F963F9554}"/>
              </a:ext>
            </a:extLst>
          </p:cNvPr>
          <p:cNvSpPr/>
          <p:nvPr/>
        </p:nvSpPr>
        <p:spPr>
          <a:xfrm>
            <a:off x="8904647" y="4088457"/>
            <a:ext cx="1917513" cy="246221"/>
          </a:xfrm>
          <a:prstGeom prst="rect">
            <a:avLst/>
          </a:prstGeom>
        </p:spPr>
        <p:txBody>
          <a:bodyPr wrap="none">
            <a:spAutoFit/>
          </a:bodyPr>
          <a:lstStyle/>
          <a:p>
            <a:r>
              <a:rPr lang="en-US" sz="1000" dirty="0"/>
              <a:t>probability of semantic relevance</a:t>
            </a:r>
            <a:endParaRPr lang="x-none" sz="1000" dirty="0"/>
          </a:p>
        </p:txBody>
      </p:sp>
    </p:spTree>
    <p:extLst>
      <p:ext uri="{BB962C8B-B14F-4D97-AF65-F5344CB8AC3E}">
        <p14:creationId xmlns:p14="http://schemas.microsoft.com/office/powerpoint/2010/main" val="2356627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8D9F2-1388-BB4D-8147-DE03C0F6E117}"/>
              </a:ext>
            </a:extLst>
          </p:cNvPr>
          <p:cNvSpPr>
            <a:spLocks noGrp="1"/>
          </p:cNvSpPr>
          <p:nvPr>
            <p:ph type="title"/>
          </p:nvPr>
        </p:nvSpPr>
        <p:spPr>
          <a:xfrm>
            <a:off x="1107440" y="231451"/>
            <a:ext cx="5080000" cy="513088"/>
          </a:xfrm>
        </p:spPr>
        <p:txBody>
          <a:bodyPr>
            <a:normAutofit/>
          </a:bodyPr>
          <a:lstStyle/>
          <a:p>
            <a:r>
              <a:rPr lang="x-none" dirty="0">
                <a:solidFill>
                  <a:srgbClr val="0070C0"/>
                </a:solidFill>
              </a:rPr>
              <a:t>Diverse Audio Captioning</a:t>
            </a:r>
          </a:p>
        </p:txBody>
      </p:sp>
      <p:sp>
        <p:nvSpPr>
          <p:cNvPr id="5" name="Slide Number Placeholder 4">
            <a:extLst>
              <a:ext uri="{FF2B5EF4-FFF2-40B4-BE49-F238E27FC236}">
                <a16:creationId xmlns:a16="http://schemas.microsoft.com/office/drawing/2014/main" id="{0D9F6724-1773-3F4A-BF4F-8D3220668BE0}"/>
              </a:ext>
            </a:extLst>
          </p:cNvPr>
          <p:cNvSpPr>
            <a:spLocks noGrp="1"/>
          </p:cNvSpPr>
          <p:nvPr>
            <p:ph type="sldNum" sz="quarter" idx="12"/>
          </p:nvPr>
        </p:nvSpPr>
        <p:spPr/>
        <p:txBody>
          <a:bodyPr/>
          <a:lstStyle/>
          <a:p>
            <a:fld id="{B82ABAA4-5EBE-4E82-8762-4025E75A148F}" type="slidenum">
              <a:rPr lang="en-GB" smtClean="0"/>
              <a:t>23</a:t>
            </a:fld>
            <a:endParaRPr lang="en-GB" dirty="0"/>
          </a:p>
        </p:txBody>
      </p:sp>
      <p:pic>
        <p:nvPicPr>
          <p:cNvPr id="6" name="Picture 5">
            <a:extLst>
              <a:ext uri="{FF2B5EF4-FFF2-40B4-BE49-F238E27FC236}">
                <a16:creationId xmlns:a16="http://schemas.microsoft.com/office/drawing/2014/main" id="{0D9CCD0A-EE12-4840-A4B6-5A18D4C7CE9A}"/>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4539" y="79775"/>
            <a:ext cx="1341141" cy="470731"/>
          </a:xfrm>
          <a:prstGeom prst="rect">
            <a:avLst/>
          </a:prstGeom>
        </p:spPr>
      </p:pic>
      <p:sp>
        <p:nvSpPr>
          <p:cNvPr id="14" name="Content Placeholder 2">
            <a:extLst>
              <a:ext uri="{FF2B5EF4-FFF2-40B4-BE49-F238E27FC236}">
                <a16:creationId xmlns:a16="http://schemas.microsoft.com/office/drawing/2014/main" id="{4C6E2460-4D66-3144-88C3-CC6C0E732EF1}"/>
              </a:ext>
            </a:extLst>
          </p:cNvPr>
          <p:cNvSpPr>
            <a:spLocks noGrp="1"/>
          </p:cNvSpPr>
          <p:nvPr>
            <p:ph idx="1"/>
          </p:nvPr>
        </p:nvSpPr>
        <p:spPr>
          <a:xfrm>
            <a:off x="1282098" y="2370263"/>
            <a:ext cx="9806783" cy="1746296"/>
          </a:xfrm>
        </p:spPr>
        <p:txBody>
          <a:bodyPr>
            <a:normAutofit lnSpcReduction="10000"/>
          </a:bodyPr>
          <a:lstStyle/>
          <a:p>
            <a:pPr algn="just">
              <a:buFont typeface="Wingdings" pitchFamily="2" charset="2"/>
              <a:buChar char="§"/>
            </a:pPr>
            <a:r>
              <a:rPr lang="en-US" sz="1400" dirty="0">
                <a:solidFill>
                  <a:schemeClr val="tx1"/>
                </a:solidFill>
              </a:rPr>
              <a:t> When only using the naturalness discriminator, the model would generate random captions which are irrelevant to the given audio clip, thus these captions would be diverse but were not semantically faithful to the audio clip. </a:t>
            </a:r>
          </a:p>
          <a:p>
            <a:pPr algn="just">
              <a:buFont typeface="Wingdings" pitchFamily="2" charset="2"/>
              <a:buChar char="§"/>
            </a:pPr>
            <a:r>
              <a:rPr lang="en-US" sz="1400" dirty="0">
                <a:solidFill>
                  <a:schemeClr val="tx1"/>
                </a:solidFill>
              </a:rPr>
              <a:t> When only using the semantic evaluator, the system cannot even generate reasonable sentences, but instead some disordered and repetitive words. </a:t>
            </a:r>
          </a:p>
          <a:p>
            <a:pPr algn="just">
              <a:buFont typeface="Wingdings" pitchFamily="2" charset="2"/>
              <a:buChar char="§"/>
            </a:pPr>
            <a:r>
              <a:rPr lang="en-US" sz="1400" dirty="0">
                <a:solidFill>
                  <a:schemeClr val="tx1"/>
                </a:solidFill>
              </a:rPr>
              <a:t> When only optimizing </a:t>
            </a:r>
            <a:r>
              <a:rPr lang="en-US" sz="1400" dirty="0" err="1">
                <a:solidFill>
                  <a:schemeClr val="tx1"/>
                </a:solidFill>
              </a:rPr>
              <a:t>CIDEr</a:t>
            </a:r>
            <a:r>
              <a:rPr lang="en-US" altLang="zh-CN" sz="1400" dirty="0">
                <a:solidFill>
                  <a:schemeClr val="tx1"/>
                </a:solidFill>
              </a:rPr>
              <a:t>,</a:t>
            </a:r>
            <a:r>
              <a:rPr lang="en-US" sz="1400" dirty="0">
                <a:solidFill>
                  <a:schemeClr val="tx1"/>
                </a:solidFill>
              </a:rPr>
              <a:t> the n-gram based evaluation metrics drops slightly, compared to the MLE model, as a random vector is appended to encourage the diversity of generated captions. </a:t>
            </a:r>
          </a:p>
          <a:p>
            <a:pPr algn="just">
              <a:buFont typeface="Wingdings" pitchFamily="2" charset="2"/>
              <a:buChar char="§"/>
            </a:pPr>
            <a:endParaRPr lang="en-US" dirty="0">
              <a:solidFill>
                <a:schemeClr val="tx1"/>
              </a:solidFill>
            </a:endParaRPr>
          </a:p>
        </p:txBody>
      </p:sp>
      <p:sp>
        <p:nvSpPr>
          <p:cNvPr id="3" name="TextBox 2">
            <a:extLst>
              <a:ext uri="{FF2B5EF4-FFF2-40B4-BE49-F238E27FC236}">
                <a16:creationId xmlns:a16="http://schemas.microsoft.com/office/drawing/2014/main" id="{6A416DEC-68A5-184C-8464-7D3FC3087CE3}"/>
              </a:ext>
            </a:extLst>
          </p:cNvPr>
          <p:cNvSpPr txBox="1"/>
          <p:nvPr/>
        </p:nvSpPr>
        <p:spPr>
          <a:xfrm>
            <a:off x="1192608" y="727366"/>
            <a:ext cx="1711559" cy="400110"/>
          </a:xfrm>
          <a:prstGeom prst="rect">
            <a:avLst/>
          </a:prstGeom>
          <a:noFill/>
        </p:spPr>
        <p:txBody>
          <a:bodyPr wrap="none" rtlCol="0">
            <a:spAutoFit/>
          </a:bodyPr>
          <a:lstStyle/>
          <a:p>
            <a:r>
              <a:rPr lang="x-none" sz="2000" dirty="0"/>
              <a:t>Ablation Study</a:t>
            </a:r>
          </a:p>
        </p:txBody>
      </p:sp>
      <p:pic>
        <p:nvPicPr>
          <p:cNvPr id="8" name="Picture 7">
            <a:extLst>
              <a:ext uri="{FF2B5EF4-FFF2-40B4-BE49-F238E27FC236}">
                <a16:creationId xmlns:a16="http://schemas.microsoft.com/office/drawing/2014/main" id="{7D3B9AF0-0B57-AB45-9D66-AB4BA3BAD9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2608" y="1236463"/>
            <a:ext cx="10019875" cy="1093402"/>
          </a:xfrm>
          <a:prstGeom prst="rect">
            <a:avLst/>
          </a:prstGeom>
        </p:spPr>
      </p:pic>
      <p:graphicFrame>
        <p:nvGraphicFramePr>
          <p:cNvPr id="10" name="Table 15">
            <a:extLst>
              <a:ext uri="{FF2B5EF4-FFF2-40B4-BE49-F238E27FC236}">
                <a16:creationId xmlns:a16="http://schemas.microsoft.com/office/drawing/2014/main" id="{8A770DE7-2910-2E44-801A-8A2007A2F2DA}"/>
              </a:ext>
            </a:extLst>
          </p:cNvPr>
          <p:cNvGraphicFramePr>
            <a:graphicFrameLocks noGrp="1"/>
          </p:cNvGraphicFramePr>
          <p:nvPr>
            <p:extLst>
              <p:ext uri="{D42A27DB-BD31-4B8C-83A1-F6EECF244321}">
                <p14:modId xmlns:p14="http://schemas.microsoft.com/office/powerpoint/2010/main" val="1810749295"/>
              </p:ext>
            </p:extLst>
          </p:nvPr>
        </p:nvGraphicFramePr>
        <p:xfrm>
          <a:off x="1131916" y="4482925"/>
          <a:ext cx="10262124" cy="2143622"/>
        </p:xfrm>
        <a:graphic>
          <a:graphicData uri="http://schemas.openxmlformats.org/drawingml/2006/table">
            <a:tbl>
              <a:tblPr firstRow="1" bandRow="1">
                <a:tableStyleId>{5C22544A-7EE6-4342-B048-85BDC9FD1C3A}</a:tableStyleId>
              </a:tblPr>
              <a:tblGrid>
                <a:gridCol w="808143">
                  <a:extLst>
                    <a:ext uri="{9D8B030D-6E8A-4147-A177-3AD203B41FA5}">
                      <a16:colId xmlns:a16="http://schemas.microsoft.com/office/drawing/2014/main" val="3671653113"/>
                    </a:ext>
                  </a:extLst>
                </a:gridCol>
                <a:gridCol w="4576484">
                  <a:extLst>
                    <a:ext uri="{9D8B030D-6E8A-4147-A177-3AD203B41FA5}">
                      <a16:colId xmlns:a16="http://schemas.microsoft.com/office/drawing/2014/main" val="4188853521"/>
                    </a:ext>
                  </a:extLst>
                </a:gridCol>
                <a:gridCol w="4877497">
                  <a:extLst>
                    <a:ext uri="{9D8B030D-6E8A-4147-A177-3AD203B41FA5}">
                      <a16:colId xmlns:a16="http://schemas.microsoft.com/office/drawing/2014/main" val="2715630691"/>
                    </a:ext>
                  </a:extLst>
                </a:gridCol>
              </a:tblGrid>
              <a:tr h="359132">
                <a:tc>
                  <a:txBody>
                    <a:bodyPr/>
                    <a:lstStyle/>
                    <a:p>
                      <a:pPr algn="ctr"/>
                      <a:endParaRPr lang="x-none" sz="1200" dirty="0"/>
                    </a:p>
                  </a:txBody>
                  <a:tcPr/>
                </a:tc>
                <a:tc>
                  <a:txBody>
                    <a:bodyPr/>
                    <a:lstStyle/>
                    <a:p>
                      <a:pPr algn="ctr"/>
                      <a:r>
                        <a:rPr lang="en-US" sz="1200" dirty="0"/>
                        <a:t>C-GAN</a:t>
                      </a:r>
                      <a:endParaRPr lang="x-none" sz="1200" dirty="0"/>
                    </a:p>
                  </a:txBody>
                  <a:tcPr/>
                </a:tc>
                <a:tc>
                  <a:txBody>
                    <a:bodyPr/>
                    <a:lstStyle/>
                    <a:p>
                      <a:pPr algn="ctr"/>
                      <a:r>
                        <a:rPr lang="x-none" sz="1200" dirty="0"/>
                        <a:t>CNN-Transformer trained with MLE (Beam search with size 5)</a:t>
                      </a:r>
                    </a:p>
                  </a:txBody>
                  <a:tcPr/>
                </a:tc>
                <a:extLst>
                  <a:ext uri="{0D108BD9-81ED-4DB2-BD59-A6C34878D82A}">
                    <a16:rowId xmlns:a16="http://schemas.microsoft.com/office/drawing/2014/main" val="1761390028"/>
                  </a:ext>
                </a:extLst>
              </a:tr>
              <a:tr h="356898">
                <a:tc>
                  <a:txBody>
                    <a:bodyPr/>
                    <a:lstStyle/>
                    <a:p>
                      <a:pPr algn="ctr"/>
                      <a:r>
                        <a:rPr lang="en-US" sz="1200" dirty="0"/>
                        <a:t>C</a:t>
                      </a:r>
                      <a:r>
                        <a:rPr lang="x-none" sz="1200" dirty="0"/>
                        <a:t>ap_1</a:t>
                      </a:r>
                    </a:p>
                  </a:txBody>
                  <a:tcPr/>
                </a:tc>
                <a:tc>
                  <a:txBody>
                    <a:bodyPr/>
                    <a:lstStyle/>
                    <a:p>
                      <a:pPr algn="ctr"/>
                      <a:r>
                        <a:rPr lang="en-US" sz="1200" dirty="0"/>
                        <a:t>a loud buzzing occurs and then starts again</a:t>
                      </a:r>
                    </a:p>
                  </a:txBody>
                  <a:tcPr/>
                </a:tc>
                <a:tc>
                  <a:txBody>
                    <a:bodyPr/>
                    <a:lstStyle/>
                    <a:p>
                      <a:pPr algn="ctr"/>
                      <a:r>
                        <a:rPr lang="en-US" sz="1200" dirty="0"/>
                        <a:t>a jackhammer is being used to start a stop</a:t>
                      </a:r>
                    </a:p>
                  </a:txBody>
                  <a:tcPr/>
                </a:tc>
                <a:extLst>
                  <a:ext uri="{0D108BD9-81ED-4DB2-BD59-A6C34878D82A}">
                    <a16:rowId xmlns:a16="http://schemas.microsoft.com/office/drawing/2014/main" val="806960030"/>
                  </a:ext>
                </a:extLst>
              </a:tr>
              <a:tr h="356898">
                <a:tc>
                  <a:txBody>
                    <a:bodyPr/>
                    <a:lstStyle/>
                    <a:p>
                      <a:pPr algn="ctr"/>
                      <a:r>
                        <a:rPr lang="en-US" sz="1200" dirty="0"/>
                        <a:t>C</a:t>
                      </a:r>
                      <a:r>
                        <a:rPr lang="x-none" sz="1200" dirty="0"/>
                        <a:t>ap_2</a:t>
                      </a:r>
                    </a:p>
                  </a:txBody>
                  <a:tcPr/>
                </a:tc>
                <a:tc>
                  <a:txBody>
                    <a:bodyPr/>
                    <a:lstStyle/>
                    <a:p>
                      <a:pPr algn="ctr"/>
                      <a:r>
                        <a:rPr lang="en-US" sz="1200" dirty="0"/>
                        <a:t>a jackhammer is being started and then slows down</a:t>
                      </a:r>
                    </a:p>
                  </a:txBody>
                  <a:tcPr/>
                </a:tc>
                <a:tc>
                  <a:txBody>
                    <a:bodyPr/>
                    <a:lstStyle/>
                    <a:p>
                      <a:pPr algn="ctr"/>
                      <a:r>
                        <a:rPr lang="en-US" sz="1200" dirty="0"/>
                        <a:t>a jackhammer is being used to get a stop</a:t>
                      </a:r>
                    </a:p>
                  </a:txBody>
                  <a:tcPr/>
                </a:tc>
                <a:extLst>
                  <a:ext uri="{0D108BD9-81ED-4DB2-BD59-A6C34878D82A}">
                    <a16:rowId xmlns:a16="http://schemas.microsoft.com/office/drawing/2014/main" val="3597899176"/>
                  </a:ext>
                </a:extLst>
              </a:tr>
              <a:tr h="356898">
                <a:tc>
                  <a:txBody>
                    <a:bodyPr/>
                    <a:lstStyle/>
                    <a:p>
                      <a:pPr algn="ctr"/>
                      <a:r>
                        <a:rPr lang="en-US" sz="1200" dirty="0"/>
                        <a:t>C</a:t>
                      </a:r>
                      <a:r>
                        <a:rPr lang="x-none" sz="1200" dirty="0"/>
                        <a:t>ap_3</a:t>
                      </a:r>
                    </a:p>
                  </a:txBody>
                  <a:tcPr/>
                </a:tc>
                <a:tc>
                  <a:txBody>
                    <a:bodyPr/>
                    <a:lstStyle/>
                    <a:p>
                      <a:pPr algn="ctr"/>
                      <a:r>
                        <a:rPr lang="en-US" sz="1200" dirty="0"/>
                        <a:t>a loud drilling occurs and then slows down</a:t>
                      </a:r>
                    </a:p>
                  </a:txBody>
                  <a:tcPr/>
                </a:tc>
                <a:tc>
                  <a:txBody>
                    <a:bodyPr/>
                    <a:lstStyle/>
                    <a:p>
                      <a:pPr algn="ctr"/>
                      <a:r>
                        <a:rPr lang="en-US" sz="1200" dirty="0"/>
                        <a:t>a jackhammer is being used to start up and down </a:t>
                      </a:r>
                    </a:p>
                  </a:txBody>
                  <a:tcPr/>
                </a:tc>
                <a:extLst>
                  <a:ext uri="{0D108BD9-81ED-4DB2-BD59-A6C34878D82A}">
                    <a16:rowId xmlns:a16="http://schemas.microsoft.com/office/drawing/2014/main" val="1228637989"/>
                  </a:ext>
                </a:extLst>
              </a:tr>
              <a:tr h="356898">
                <a:tc>
                  <a:txBody>
                    <a:bodyPr/>
                    <a:lstStyle/>
                    <a:p>
                      <a:pPr algn="ctr"/>
                      <a:r>
                        <a:rPr lang="en-US" sz="1200" dirty="0"/>
                        <a:t>C</a:t>
                      </a:r>
                      <a:r>
                        <a:rPr lang="x-none" sz="1200" dirty="0"/>
                        <a:t>ap_4</a:t>
                      </a:r>
                    </a:p>
                  </a:txBody>
                  <a:tcPr/>
                </a:tc>
                <a:tc>
                  <a:txBody>
                    <a:bodyPr/>
                    <a:lstStyle/>
                    <a:p>
                      <a:pPr algn="ctr"/>
                      <a:r>
                        <a:rPr lang="en-US" sz="1200" dirty="0"/>
                        <a:t>an old engine is running and then loud squealing</a:t>
                      </a:r>
                    </a:p>
                  </a:txBody>
                  <a:tcPr/>
                </a:tc>
                <a:tc>
                  <a:txBody>
                    <a:bodyPr/>
                    <a:lstStyle/>
                    <a:p>
                      <a:pPr algn="ctr"/>
                      <a:r>
                        <a:rPr lang="en-US" sz="1200" dirty="0"/>
                        <a:t>a jackhammer is being used to start up</a:t>
                      </a:r>
                    </a:p>
                  </a:txBody>
                  <a:tcPr/>
                </a:tc>
                <a:extLst>
                  <a:ext uri="{0D108BD9-81ED-4DB2-BD59-A6C34878D82A}">
                    <a16:rowId xmlns:a16="http://schemas.microsoft.com/office/drawing/2014/main" val="4014993823"/>
                  </a:ext>
                </a:extLst>
              </a:tr>
              <a:tr h="356898">
                <a:tc>
                  <a:txBody>
                    <a:bodyPr/>
                    <a:lstStyle/>
                    <a:p>
                      <a:pPr algn="ctr"/>
                      <a:r>
                        <a:rPr lang="x-none" sz="1200" dirty="0"/>
                        <a:t>Cap_5</a:t>
                      </a:r>
                    </a:p>
                  </a:txBody>
                  <a:tcPr/>
                </a:tc>
                <a:tc>
                  <a:txBody>
                    <a:bodyPr/>
                    <a:lstStyle/>
                    <a:p>
                      <a:pPr algn="ctr"/>
                      <a:r>
                        <a:rPr lang="en-US" sz="1200" dirty="0"/>
                        <a:t>a loud drilling occurs and then starts again</a:t>
                      </a:r>
                    </a:p>
                  </a:txBody>
                  <a:tcPr/>
                </a:tc>
                <a:tc>
                  <a:txBody>
                    <a:bodyPr/>
                    <a:lstStyle/>
                    <a:p>
                      <a:pPr algn="ctr"/>
                      <a:r>
                        <a:rPr lang="en-US" sz="1200" dirty="0"/>
                        <a:t>a jackhammer is being used to start a halt</a:t>
                      </a:r>
                    </a:p>
                  </a:txBody>
                  <a:tcPr/>
                </a:tc>
                <a:extLst>
                  <a:ext uri="{0D108BD9-81ED-4DB2-BD59-A6C34878D82A}">
                    <a16:rowId xmlns:a16="http://schemas.microsoft.com/office/drawing/2014/main" val="3979484775"/>
                  </a:ext>
                </a:extLst>
              </a:tr>
            </a:tbl>
          </a:graphicData>
        </a:graphic>
      </p:graphicFrame>
      <p:sp>
        <p:nvSpPr>
          <p:cNvPr id="11" name="TextBox 10">
            <a:extLst>
              <a:ext uri="{FF2B5EF4-FFF2-40B4-BE49-F238E27FC236}">
                <a16:creationId xmlns:a16="http://schemas.microsoft.com/office/drawing/2014/main" id="{4200CC74-10FC-394E-A898-DC4184C21A51}"/>
              </a:ext>
            </a:extLst>
          </p:cNvPr>
          <p:cNvSpPr txBox="1"/>
          <p:nvPr/>
        </p:nvSpPr>
        <p:spPr>
          <a:xfrm>
            <a:off x="1107440" y="4042417"/>
            <a:ext cx="1066510" cy="400110"/>
          </a:xfrm>
          <a:prstGeom prst="rect">
            <a:avLst/>
          </a:prstGeom>
          <a:noFill/>
        </p:spPr>
        <p:txBody>
          <a:bodyPr wrap="none" rtlCol="0">
            <a:spAutoFit/>
          </a:bodyPr>
          <a:lstStyle/>
          <a:p>
            <a:r>
              <a:rPr lang="x-none" sz="2000" dirty="0"/>
              <a:t>Example</a:t>
            </a:r>
          </a:p>
        </p:txBody>
      </p:sp>
    </p:spTree>
    <p:extLst>
      <p:ext uri="{BB962C8B-B14F-4D97-AF65-F5344CB8AC3E}">
        <p14:creationId xmlns:p14="http://schemas.microsoft.com/office/powerpoint/2010/main" val="18412074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E7B5BC-D257-A000-54BD-2B6103FA0DD5}"/>
              </a:ext>
            </a:extLst>
          </p:cNvPr>
          <p:cNvSpPr>
            <a:spLocks noGrp="1"/>
          </p:cNvSpPr>
          <p:nvPr>
            <p:ph type="title"/>
          </p:nvPr>
        </p:nvSpPr>
        <p:spPr>
          <a:xfrm>
            <a:off x="1056184" y="361480"/>
            <a:ext cx="10058400" cy="558755"/>
          </a:xfrm>
        </p:spPr>
        <p:txBody>
          <a:bodyPr>
            <a:normAutofit/>
          </a:bodyPr>
          <a:lstStyle/>
          <a:p>
            <a:r>
              <a:rPr lang="en-US" altLang="zh-CN" dirty="0">
                <a:solidFill>
                  <a:srgbClr val="0070C0"/>
                </a:solidFill>
              </a:rPr>
              <a:t>Audio Captioning Demos</a:t>
            </a:r>
            <a:endParaRPr lang="x-none" dirty="0">
              <a:solidFill>
                <a:srgbClr val="0070C0"/>
              </a:solidFill>
            </a:endParaRPr>
          </a:p>
        </p:txBody>
      </p:sp>
      <p:sp>
        <p:nvSpPr>
          <p:cNvPr id="4" name="Date Placeholder 3">
            <a:extLst>
              <a:ext uri="{FF2B5EF4-FFF2-40B4-BE49-F238E27FC236}">
                <a16:creationId xmlns:a16="http://schemas.microsoft.com/office/drawing/2014/main" id="{8CD75407-B719-6709-4B63-2DFABA7D1037}"/>
              </a:ext>
            </a:extLst>
          </p:cNvPr>
          <p:cNvSpPr>
            <a:spLocks noGrp="1"/>
          </p:cNvSpPr>
          <p:nvPr>
            <p:ph type="dt" sz="half" idx="10"/>
          </p:nvPr>
        </p:nvSpPr>
        <p:spPr/>
        <p:txBody>
          <a:bodyPr/>
          <a:lstStyle/>
          <a:p>
            <a:fld id="{A18DCE3C-4D92-0844-94C3-BBB9372B6AF3}" type="datetime1">
              <a:rPr lang="en-US" smtClean="0"/>
              <a:t>6/7/2023</a:t>
            </a:fld>
            <a:endParaRPr lang="en-US" dirty="0"/>
          </a:p>
        </p:txBody>
      </p:sp>
      <p:pic>
        <p:nvPicPr>
          <p:cNvPr id="2" name="Picture 1">
            <a:extLst>
              <a:ext uri="{FF2B5EF4-FFF2-40B4-BE49-F238E27FC236}">
                <a16:creationId xmlns:a16="http://schemas.microsoft.com/office/drawing/2014/main" id="{E9CF7046-EC9F-F2CB-4ACF-B5283A297245}"/>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69830" y="129600"/>
            <a:ext cx="1531972" cy="463759"/>
          </a:xfrm>
          <a:prstGeom prst="rect">
            <a:avLst/>
          </a:prstGeom>
        </p:spPr>
      </p:pic>
      <p:pic>
        <p:nvPicPr>
          <p:cNvPr id="9" name="AudioCaptioning Demos">
            <a:hlinkClick r:id="" action="ppaction://media"/>
            <a:extLst>
              <a:ext uri="{FF2B5EF4-FFF2-40B4-BE49-F238E27FC236}">
                <a16:creationId xmlns:a16="http://schemas.microsoft.com/office/drawing/2014/main" id="{7577FCFB-1ACF-5039-328D-F17AC1FDED3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71722" y="1262544"/>
            <a:ext cx="9564094" cy="5379803"/>
          </a:xfrm>
          <a:prstGeom prst="rect">
            <a:avLst/>
          </a:prstGeom>
        </p:spPr>
      </p:pic>
    </p:spTree>
    <p:extLst>
      <p:ext uri="{BB962C8B-B14F-4D97-AF65-F5344CB8AC3E}">
        <p14:creationId xmlns:p14="http://schemas.microsoft.com/office/powerpoint/2010/main" val="110176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17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E7B5BC-D257-A000-54BD-2B6103FA0DD5}"/>
              </a:ext>
            </a:extLst>
          </p:cNvPr>
          <p:cNvSpPr>
            <a:spLocks noGrp="1"/>
          </p:cNvSpPr>
          <p:nvPr>
            <p:ph type="title"/>
          </p:nvPr>
        </p:nvSpPr>
        <p:spPr>
          <a:xfrm>
            <a:off x="1056184" y="361480"/>
            <a:ext cx="10058400" cy="558755"/>
          </a:xfrm>
        </p:spPr>
        <p:txBody>
          <a:bodyPr>
            <a:normAutofit/>
          </a:bodyPr>
          <a:lstStyle/>
          <a:p>
            <a:r>
              <a:rPr lang="en-US" altLang="zh-CN" dirty="0">
                <a:solidFill>
                  <a:srgbClr val="0070C0"/>
                </a:solidFill>
              </a:rPr>
              <a:t>Text to Audio Generation</a:t>
            </a:r>
            <a:endParaRPr lang="x-none" dirty="0">
              <a:solidFill>
                <a:srgbClr val="0070C0"/>
              </a:solidFill>
            </a:endParaRPr>
          </a:p>
        </p:txBody>
      </p:sp>
      <p:sp>
        <p:nvSpPr>
          <p:cNvPr id="7" name="Content Placeholder 6">
            <a:extLst>
              <a:ext uri="{FF2B5EF4-FFF2-40B4-BE49-F238E27FC236}">
                <a16:creationId xmlns:a16="http://schemas.microsoft.com/office/drawing/2014/main" id="{A0ED7A9E-74E2-C0D1-A608-AC3530F78CAC}"/>
              </a:ext>
            </a:extLst>
          </p:cNvPr>
          <p:cNvSpPr>
            <a:spLocks noGrp="1"/>
          </p:cNvSpPr>
          <p:nvPr>
            <p:ph idx="1"/>
          </p:nvPr>
        </p:nvSpPr>
        <p:spPr>
          <a:xfrm>
            <a:off x="1158925" y="1405087"/>
            <a:ext cx="9844698" cy="3906650"/>
          </a:xfrm>
        </p:spPr>
        <p:txBody>
          <a:bodyPr>
            <a:normAutofit fontScale="85000" lnSpcReduction="20000"/>
          </a:bodyPr>
          <a:lstStyle/>
          <a:p>
            <a:r>
              <a:rPr lang="en-US" sz="2400" dirty="0"/>
              <a:t>Computational “foley artist”:  (</a:t>
            </a:r>
            <a:r>
              <a:rPr lang="en-US" sz="2000" dirty="0"/>
              <a:t>e.g., </a:t>
            </a:r>
            <a:r>
              <a:rPr lang="en-US" sz="2000" dirty="0">
                <a:hlinkClick r:id="rId3">
                  <a:extLst>
                    <a:ext uri="{A12FA001-AC4F-418D-AE19-62706E023703}">
                      <ahyp:hlinkClr xmlns:ahyp="http://schemas.microsoft.com/office/drawing/2018/hyperlinkcolor" val="tx"/>
                    </a:ext>
                  </a:extLst>
                </a:hlinkClick>
              </a:rPr>
              <a:t>https://www.thefoleybarn.com</a:t>
            </a:r>
            <a:r>
              <a:rPr lang="en-US" sz="2000" dirty="0"/>
              <a:t> </a:t>
            </a:r>
            <a:r>
              <a:rPr lang="en-US" sz="2400" dirty="0"/>
              <a:t>)</a:t>
            </a:r>
          </a:p>
          <a:p>
            <a:pPr lvl="1"/>
            <a:r>
              <a:rPr lang="en-US" sz="2000" i="1" dirty="0"/>
              <a:t>Game developer: e.g., A ghost is haunting a house.</a:t>
            </a:r>
          </a:p>
          <a:p>
            <a:pPr lvl="1"/>
            <a:r>
              <a:rPr lang="en-US" sz="2000" i="1" dirty="0"/>
              <a:t>Audio producer: e.g., high heels hitting metal ground.</a:t>
            </a:r>
          </a:p>
          <a:p>
            <a:pPr lvl="1"/>
            <a:r>
              <a:rPr lang="en-US" sz="2000" i="1" dirty="0"/>
              <a:t>Movie producer: e.g., the laser sound from a laser gun.</a:t>
            </a:r>
          </a:p>
          <a:p>
            <a:pPr lvl="1"/>
            <a:r>
              <a:rPr lang="en-US" sz="2000" i="1" dirty="0"/>
              <a:t>…</a:t>
            </a:r>
          </a:p>
          <a:p>
            <a:r>
              <a:rPr lang="en-US" sz="2400" dirty="0"/>
              <a:t>Automatic content creation (&gt; 60 startups</a:t>
            </a:r>
            <a:r>
              <a:rPr lang="en-US" sz="2400" baseline="30000" dirty="0"/>
              <a:t>1</a:t>
            </a:r>
            <a:r>
              <a:rPr lang="en-US" sz="2400" dirty="0"/>
              <a:t>)</a:t>
            </a:r>
          </a:p>
          <a:p>
            <a:pPr lvl="1"/>
            <a:r>
              <a:rPr lang="en-US" sz="2000" dirty="0"/>
              <a:t>Endless music </a:t>
            </a:r>
          </a:p>
          <a:p>
            <a:pPr lvl="1"/>
            <a:r>
              <a:rPr lang="en-US" sz="2000" dirty="0"/>
              <a:t>Audiobook with ambient noises</a:t>
            </a:r>
          </a:p>
          <a:p>
            <a:pPr lvl="1"/>
            <a:r>
              <a:rPr lang="en-US" sz="2000" dirty="0"/>
              <a:t>White noise for meditation</a:t>
            </a:r>
          </a:p>
          <a:p>
            <a:pPr lvl="1"/>
            <a:r>
              <a:rPr lang="en-US" sz="2000" dirty="0"/>
              <a:t>…</a:t>
            </a:r>
          </a:p>
          <a:p>
            <a:r>
              <a:rPr lang="en-US" sz="2400" dirty="0"/>
              <a:t>Data Augmentations</a:t>
            </a:r>
          </a:p>
          <a:p>
            <a:endParaRPr lang="en-US" sz="2400" dirty="0"/>
          </a:p>
        </p:txBody>
      </p:sp>
      <p:sp>
        <p:nvSpPr>
          <p:cNvPr id="4" name="Date Placeholder 3">
            <a:extLst>
              <a:ext uri="{FF2B5EF4-FFF2-40B4-BE49-F238E27FC236}">
                <a16:creationId xmlns:a16="http://schemas.microsoft.com/office/drawing/2014/main" id="{8CD75407-B719-6709-4B63-2DFABA7D1037}"/>
              </a:ext>
            </a:extLst>
          </p:cNvPr>
          <p:cNvSpPr>
            <a:spLocks noGrp="1"/>
          </p:cNvSpPr>
          <p:nvPr>
            <p:ph type="dt" sz="half" idx="10"/>
          </p:nvPr>
        </p:nvSpPr>
        <p:spPr/>
        <p:txBody>
          <a:bodyPr/>
          <a:lstStyle/>
          <a:p>
            <a:fld id="{A18DCE3C-4D92-0844-94C3-BBB9372B6AF3}" type="datetime1">
              <a:rPr lang="en-US" smtClean="0"/>
              <a:t>6/7/2023</a:t>
            </a:fld>
            <a:endParaRPr lang="en-US" dirty="0"/>
          </a:p>
        </p:txBody>
      </p:sp>
      <p:sp>
        <p:nvSpPr>
          <p:cNvPr id="3" name="TextBox 2">
            <a:extLst>
              <a:ext uri="{FF2B5EF4-FFF2-40B4-BE49-F238E27FC236}">
                <a16:creationId xmlns:a16="http://schemas.microsoft.com/office/drawing/2014/main" id="{3C8A3B2A-6360-117F-641D-57DECD0E7D4A}"/>
              </a:ext>
            </a:extLst>
          </p:cNvPr>
          <p:cNvSpPr txBox="1"/>
          <p:nvPr/>
        </p:nvSpPr>
        <p:spPr>
          <a:xfrm>
            <a:off x="6024647" y="4712820"/>
            <a:ext cx="6097604" cy="523220"/>
          </a:xfrm>
          <a:prstGeom prst="rect">
            <a:avLst/>
          </a:prstGeom>
          <a:noFill/>
        </p:spPr>
        <p:txBody>
          <a:bodyPr wrap="square">
            <a:spAutoFit/>
          </a:bodyPr>
          <a:lstStyle/>
          <a:p>
            <a:pPr algn="ctr"/>
            <a:r>
              <a:rPr lang="en-US" sz="1400" b="0" i="0" dirty="0">
                <a:effectLst/>
                <a:latin typeface="Söhne"/>
              </a:rPr>
              <a:t>Sound is often the unsung hero of the movie world</a:t>
            </a:r>
          </a:p>
          <a:p>
            <a:pPr algn="ctr"/>
            <a:r>
              <a:rPr lang="en-US" sz="1400" dirty="0">
                <a:latin typeface="Söhne"/>
              </a:rPr>
              <a:t>- Hans </a:t>
            </a:r>
            <a:r>
              <a:rPr lang="en-US" altLang="zh-CN" sz="1400" dirty="0">
                <a:latin typeface="Söhne"/>
              </a:rPr>
              <a:t>Z</a:t>
            </a:r>
            <a:r>
              <a:rPr lang="en-US" sz="1400" dirty="0">
                <a:latin typeface="Söhne"/>
              </a:rPr>
              <a:t>immer</a:t>
            </a:r>
            <a:endParaRPr lang="x-none" sz="1400" dirty="0"/>
          </a:p>
        </p:txBody>
      </p:sp>
      <p:pic>
        <p:nvPicPr>
          <p:cNvPr id="3074" name="Picture 2" descr="Hans Zimmer on Spotify">
            <a:extLst>
              <a:ext uri="{FF2B5EF4-FFF2-40B4-BE49-F238E27FC236}">
                <a16:creationId xmlns:a16="http://schemas.microsoft.com/office/drawing/2014/main" id="{985A57B4-D3B8-D54D-6F5A-46F561FD19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6476" y="2101350"/>
            <a:ext cx="2460533" cy="246053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06389E8E-E600-A749-F8F7-3BEC672C4A4D}"/>
              </a:ext>
            </a:extLst>
          </p:cNvPr>
          <p:cNvSpPr txBox="1"/>
          <p:nvPr/>
        </p:nvSpPr>
        <p:spPr>
          <a:xfrm>
            <a:off x="961490" y="5641870"/>
            <a:ext cx="3891899" cy="307777"/>
          </a:xfrm>
          <a:prstGeom prst="rect">
            <a:avLst/>
          </a:prstGeom>
          <a:noFill/>
        </p:spPr>
        <p:txBody>
          <a:bodyPr wrap="none" rtlCol="0">
            <a:spAutoFit/>
          </a:bodyPr>
          <a:lstStyle/>
          <a:p>
            <a:r>
              <a:rPr lang="en-US" sz="1400" baseline="30000" dirty="0"/>
              <a:t>1</a:t>
            </a:r>
            <a:r>
              <a:rPr lang="en-US" sz="1400" dirty="0"/>
              <a:t>https://</a:t>
            </a:r>
            <a:r>
              <a:rPr lang="en-US" sz="1400" dirty="0" err="1"/>
              <a:t>github.com</a:t>
            </a:r>
            <a:r>
              <a:rPr lang="en-US" sz="1400" dirty="0"/>
              <a:t>/csteinmetz1/ai-audio-startups</a:t>
            </a:r>
            <a:endParaRPr lang="x-none" sz="1400" dirty="0"/>
          </a:p>
        </p:txBody>
      </p:sp>
      <p:pic>
        <p:nvPicPr>
          <p:cNvPr id="2" name="Picture 1">
            <a:extLst>
              <a:ext uri="{FF2B5EF4-FFF2-40B4-BE49-F238E27FC236}">
                <a16:creationId xmlns:a16="http://schemas.microsoft.com/office/drawing/2014/main" id="{E9CF7046-EC9F-F2CB-4ACF-B5283A297245}"/>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69830" y="129600"/>
            <a:ext cx="1531972" cy="463759"/>
          </a:xfrm>
          <a:prstGeom prst="rect">
            <a:avLst/>
          </a:prstGeom>
        </p:spPr>
      </p:pic>
    </p:spTree>
    <p:extLst>
      <p:ext uri="{BB962C8B-B14F-4D97-AF65-F5344CB8AC3E}">
        <p14:creationId xmlns:p14="http://schemas.microsoft.com/office/powerpoint/2010/main" val="10345759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0627EB-00BB-FE57-7F08-7309250A5AE9}"/>
              </a:ext>
            </a:extLst>
          </p:cNvPr>
          <p:cNvSpPr>
            <a:spLocks noGrp="1"/>
          </p:cNvSpPr>
          <p:nvPr>
            <p:ph type="title"/>
          </p:nvPr>
        </p:nvSpPr>
        <p:spPr>
          <a:xfrm>
            <a:off x="1097280" y="532647"/>
            <a:ext cx="10058400" cy="634691"/>
          </a:xfrm>
        </p:spPr>
        <p:txBody>
          <a:bodyPr/>
          <a:lstStyle/>
          <a:p>
            <a:r>
              <a:rPr lang="x-none" dirty="0">
                <a:solidFill>
                  <a:srgbClr val="0070C0"/>
                </a:solidFill>
              </a:rPr>
              <a:t>Related</a:t>
            </a:r>
            <a:r>
              <a:rPr lang="x-none" dirty="0"/>
              <a:t> </a:t>
            </a:r>
            <a:r>
              <a:rPr lang="en-GB" dirty="0">
                <a:solidFill>
                  <a:srgbClr val="0070C0"/>
                </a:solidFill>
              </a:rPr>
              <a:t>W</a:t>
            </a:r>
            <a:r>
              <a:rPr lang="x-none" dirty="0">
                <a:solidFill>
                  <a:srgbClr val="0070C0"/>
                </a:solidFill>
              </a:rPr>
              <a:t>orks</a:t>
            </a:r>
          </a:p>
        </p:txBody>
      </p:sp>
      <p:sp>
        <p:nvSpPr>
          <p:cNvPr id="12" name="Content Placeholder 11">
            <a:extLst>
              <a:ext uri="{FF2B5EF4-FFF2-40B4-BE49-F238E27FC236}">
                <a16:creationId xmlns:a16="http://schemas.microsoft.com/office/drawing/2014/main" id="{7D63BD84-BA08-A38E-66E1-F135351FD7D7}"/>
              </a:ext>
            </a:extLst>
          </p:cNvPr>
          <p:cNvSpPr>
            <a:spLocks noGrp="1"/>
          </p:cNvSpPr>
          <p:nvPr>
            <p:ph idx="1"/>
          </p:nvPr>
        </p:nvSpPr>
        <p:spPr>
          <a:xfrm>
            <a:off x="1161884" y="1784172"/>
            <a:ext cx="10058400" cy="3384686"/>
          </a:xfrm>
        </p:spPr>
        <p:txBody>
          <a:bodyPr>
            <a:normAutofit fontScale="92500" lnSpcReduction="20000"/>
          </a:bodyPr>
          <a:lstStyle/>
          <a:p>
            <a:r>
              <a:rPr lang="x-none" b="1" dirty="0"/>
              <a:t>Label-to-Audio Generation</a:t>
            </a:r>
          </a:p>
          <a:p>
            <a:pPr lvl="1"/>
            <a:r>
              <a:rPr lang="x-none" sz="1700" dirty="0">
                <a:latin typeface="+mn-lt"/>
              </a:rPr>
              <a:t>Acoustic Scene </a:t>
            </a:r>
            <a:r>
              <a:rPr lang="en-US" sz="1700" dirty="0">
                <a:solidFill>
                  <a:schemeClr val="bg1">
                    <a:lumMod val="50000"/>
                  </a:schemeClr>
                </a:solidFill>
                <a:latin typeface="+mn-lt"/>
              </a:rPr>
              <a:t>(Kong et al., 2019)</a:t>
            </a:r>
            <a:r>
              <a:rPr lang="en-US" sz="1700" dirty="0">
                <a:latin typeface="+mn-lt"/>
              </a:rPr>
              <a:t>, </a:t>
            </a:r>
            <a:r>
              <a:rPr lang="x-none" sz="1700" dirty="0">
                <a:latin typeface="+mn-lt"/>
              </a:rPr>
              <a:t>Sound event </a:t>
            </a:r>
            <a:r>
              <a:rPr lang="x-none" sz="1700" dirty="0">
                <a:solidFill>
                  <a:schemeClr val="bg1">
                    <a:lumMod val="50000"/>
                  </a:schemeClr>
                </a:solidFill>
                <a:latin typeface="+mn-lt"/>
              </a:rPr>
              <a:t>(Liu et al., 2019)</a:t>
            </a:r>
            <a:r>
              <a:rPr lang="x-none" sz="1700" dirty="0">
                <a:latin typeface="+mn-lt"/>
              </a:rPr>
              <a:t>, FootStep </a:t>
            </a:r>
            <a:r>
              <a:rPr lang="x-none" sz="1700" dirty="0">
                <a:solidFill>
                  <a:schemeClr val="bg1">
                    <a:lumMod val="50000"/>
                  </a:schemeClr>
                </a:solidFill>
                <a:latin typeface="+mn-lt"/>
              </a:rPr>
              <a:t>(</a:t>
            </a:r>
            <a:r>
              <a:rPr lang="en-US" sz="1700" dirty="0" err="1">
                <a:solidFill>
                  <a:schemeClr val="bg1">
                    <a:lumMod val="50000"/>
                  </a:schemeClr>
                </a:solidFill>
                <a:latin typeface="+mn-lt"/>
              </a:rPr>
              <a:t>Comunit</a:t>
            </a:r>
            <a:r>
              <a:rPr lang="en-US" sz="1700" dirty="0">
                <a:solidFill>
                  <a:schemeClr val="bg1">
                    <a:lumMod val="50000"/>
                  </a:schemeClr>
                </a:solidFill>
                <a:latin typeface="+mn-lt"/>
              </a:rPr>
              <a:t> et al. 2019</a:t>
            </a:r>
            <a:r>
              <a:rPr lang="x-none" sz="1700" dirty="0">
                <a:solidFill>
                  <a:schemeClr val="bg1">
                    <a:lumMod val="50000"/>
                  </a:schemeClr>
                </a:solidFill>
                <a:latin typeface="+mn-lt"/>
              </a:rPr>
              <a:t>)</a:t>
            </a:r>
            <a:r>
              <a:rPr lang="x-none" sz="1700" dirty="0">
                <a:latin typeface="+mn-lt"/>
              </a:rPr>
              <a:t>, …</a:t>
            </a:r>
          </a:p>
          <a:p>
            <a:r>
              <a:rPr lang="x-none" b="1" dirty="0"/>
              <a:t>Text-to-Audio Generation</a:t>
            </a:r>
          </a:p>
          <a:p>
            <a:pPr lvl="1"/>
            <a:r>
              <a:rPr lang="x-none" sz="1700" dirty="0">
                <a:latin typeface="+mn-lt"/>
              </a:rPr>
              <a:t>DiffSound </a:t>
            </a:r>
            <a:r>
              <a:rPr lang="x-none" sz="1700" dirty="0">
                <a:solidFill>
                  <a:schemeClr val="bg1">
                    <a:lumMod val="50000"/>
                  </a:schemeClr>
                </a:solidFill>
                <a:latin typeface="+mn-lt"/>
              </a:rPr>
              <a:t>(Yang et al., 2022)</a:t>
            </a:r>
            <a:r>
              <a:rPr lang="x-none" sz="1700" dirty="0">
                <a:latin typeface="+mn-lt"/>
              </a:rPr>
              <a:t>, AudioGen </a:t>
            </a:r>
            <a:r>
              <a:rPr lang="x-none" sz="1700" dirty="0">
                <a:solidFill>
                  <a:schemeClr val="bg1">
                    <a:lumMod val="50000"/>
                  </a:schemeClr>
                </a:solidFill>
                <a:latin typeface="+mn-lt"/>
              </a:rPr>
              <a:t>(</a:t>
            </a:r>
            <a:r>
              <a:rPr lang="en-US" sz="1700" dirty="0" err="1">
                <a:solidFill>
                  <a:schemeClr val="bg1">
                    <a:lumMod val="50000"/>
                  </a:schemeClr>
                </a:solidFill>
                <a:latin typeface="+mn-lt"/>
              </a:rPr>
              <a:t>Kreuk</a:t>
            </a:r>
            <a:r>
              <a:rPr lang="en-US" sz="1700" dirty="0">
                <a:solidFill>
                  <a:schemeClr val="bg1">
                    <a:lumMod val="50000"/>
                  </a:schemeClr>
                </a:solidFill>
                <a:latin typeface="+mn-lt"/>
              </a:rPr>
              <a:t> et al., 2022</a:t>
            </a:r>
            <a:r>
              <a:rPr lang="x-none" sz="1700" dirty="0">
                <a:solidFill>
                  <a:schemeClr val="bg1">
                    <a:lumMod val="50000"/>
                  </a:schemeClr>
                </a:solidFill>
                <a:latin typeface="+mn-lt"/>
              </a:rPr>
              <a:t>)</a:t>
            </a:r>
            <a:r>
              <a:rPr lang="x-none" sz="1700" dirty="0">
                <a:latin typeface="+mn-lt"/>
              </a:rPr>
              <a:t>,</a:t>
            </a:r>
            <a:r>
              <a:rPr lang="x-none" sz="1700" dirty="0">
                <a:solidFill>
                  <a:schemeClr val="bg1">
                    <a:lumMod val="50000"/>
                  </a:schemeClr>
                </a:solidFill>
                <a:latin typeface="+mn-lt"/>
              </a:rPr>
              <a:t> </a:t>
            </a:r>
            <a:r>
              <a:rPr lang="x-none" sz="1700" dirty="0">
                <a:latin typeface="+mn-lt"/>
              </a:rPr>
              <a:t>Make-an-Audio </a:t>
            </a:r>
            <a:r>
              <a:rPr lang="x-none" sz="1700" dirty="0">
                <a:solidFill>
                  <a:schemeClr val="bg1">
                    <a:lumMod val="50000"/>
                  </a:schemeClr>
                </a:solidFill>
                <a:latin typeface="+mn-lt"/>
              </a:rPr>
              <a:t>(Huang et al., 2023)</a:t>
            </a:r>
          </a:p>
          <a:p>
            <a:r>
              <a:rPr lang="x-none" b="1" dirty="0"/>
              <a:t>Text-to-Music Generation</a:t>
            </a:r>
          </a:p>
          <a:p>
            <a:pPr lvl="1"/>
            <a:r>
              <a:rPr lang="x-none" sz="1700" dirty="0">
                <a:latin typeface="+mn-lt"/>
              </a:rPr>
              <a:t>MusicLM </a:t>
            </a:r>
            <a:r>
              <a:rPr lang="x-none" sz="1700" dirty="0">
                <a:solidFill>
                  <a:schemeClr val="bg1">
                    <a:lumMod val="50000"/>
                  </a:schemeClr>
                </a:solidFill>
                <a:latin typeface="+mn-lt"/>
              </a:rPr>
              <a:t>(Andrea et al., 2023)</a:t>
            </a:r>
          </a:p>
          <a:p>
            <a:pPr lvl="1"/>
            <a:r>
              <a:rPr lang="en-US" sz="1700" dirty="0" err="1">
                <a:latin typeface="+mn-lt"/>
              </a:rPr>
              <a:t>Moûsai</a:t>
            </a:r>
            <a:r>
              <a:rPr lang="en-US" sz="1700" dirty="0">
                <a:latin typeface="+mn-lt"/>
              </a:rPr>
              <a:t> </a:t>
            </a:r>
            <a:r>
              <a:rPr lang="en-US" sz="1700" dirty="0">
                <a:solidFill>
                  <a:schemeClr val="bg1">
                    <a:lumMod val="50000"/>
                  </a:schemeClr>
                </a:solidFill>
                <a:latin typeface="+mn-lt"/>
              </a:rPr>
              <a:t>(Flavio et al., 2023)</a:t>
            </a:r>
          </a:p>
          <a:p>
            <a:pPr lvl="1"/>
            <a:r>
              <a:rPr lang="en-US" sz="1700" b="0" i="0" dirty="0">
                <a:solidFill>
                  <a:srgbClr val="212529"/>
                </a:solidFill>
                <a:effectLst/>
                <a:latin typeface="+mn-lt"/>
              </a:rPr>
              <a:t>Noise2Music </a:t>
            </a:r>
            <a:r>
              <a:rPr lang="en-US" sz="1700" b="0" i="0" dirty="0">
                <a:solidFill>
                  <a:schemeClr val="bg1">
                    <a:lumMod val="50000"/>
                  </a:schemeClr>
                </a:solidFill>
                <a:effectLst/>
                <a:latin typeface="+mn-lt"/>
              </a:rPr>
              <a:t>(Huang et al., 2023)</a:t>
            </a:r>
            <a:endParaRPr lang="en-US" sz="1700" dirty="0">
              <a:solidFill>
                <a:schemeClr val="bg1">
                  <a:lumMod val="50000"/>
                </a:schemeClr>
              </a:solidFill>
              <a:latin typeface="+mn-lt"/>
            </a:endParaRPr>
          </a:p>
          <a:p>
            <a:r>
              <a:rPr lang="en-US" b="1" dirty="0"/>
              <a:t>Others</a:t>
            </a:r>
          </a:p>
          <a:p>
            <a:pPr lvl="1"/>
            <a:r>
              <a:rPr lang="en-US" sz="1700" dirty="0" err="1">
                <a:latin typeface="+mn-lt"/>
              </a:rPr>
              <a:t>JukeBox</a:t>
            </a:r>
            <a:r>
              <a:rPr lang="en-US" sz="1700" dirty="0">
                <a:latin typeface="+mn-lt"/>
              </a:rPr>
              <a:t> </a:t>
            </a:r>
            <a:r>
              <a:rPr lang="en-US" sz="1700" dirty="0">
                <a:solidFill>
                  <a:schemeClr val="bg1">
                    <a:lumMod val="50000"/>
                  </a:schemeClr>
                </a:solidFill>
                <a:latin typeface="+mn-lt"/>
              </a:rPr>
              <a:t>(</a:t>
            </a:r>
            <a:r>
              <a:rPr lang="en-US" sz="1700" dirty="0" err="1">
                <a:solidFill>
                  <a:schemeClr val="bg1">
                    <a:lumMod val="50000"/>
                  </a:schemeClr>
                </a:solidFill>
                <a:latin typeface="+mn-lt"/>
              </a:rPr>
              <a:t>Dhariwal</a:t>
            </a:r>
            <a:r>
              <a:rPr lang="en-US" sz="1700" dirty="0">
                <a:solidFill>
                  <a:schemeClr val="bg1">
                    <a:lumMod val="50000"/>
                  </a:schemeClr>
                </a:solidFill>
                <a:latin typeface="+mn-lt"/>
              </a:rPr>
              <a:t> et al., 2020)</a:t>
            </a:r>
            <a:r>
              <a:rPr lang="en-US" sz="1700" dirty="0">
                <a:latin typeface="+mn-lt"/>
              </a:rPr>
              <a:t>, </a:t>
            </a:r>
            <a:r>
              <a:rPr lang="en-US" sz="1700" dirty="0" err="1">
                <a:latin typeface="+mn-lt"/>
              </a:rPr>
              <a:t>AudioLM</a:t>
            </a:r>
            <a:r>
              <a:rPr lang="en-US" sz="1700" dirty="0">
                <a:latin typeface="+mn-lt"/>
              </a:rPr>
              <a:t> </a:t>
            </a:r>
            <a:r>
              <a:rPr lang="en-US" sz="1700" dirty="0">
                <a:solidFill>
                  <a:schemeClr val="bg1">
                    <a:lumMod val="50000"/>
                  </a:schemeClr>
                </a:solidFill>
                <a:latin typeface="+mn-lt"/>
              </a:rPr>
              <a:t>(</a:t>
            </a:r>
            <a:r>
              <a:rPr lang="en-US" sz="1700" dirty="0" err="1">
                <a:solidFill>
                  <a:schemeClr val="bg1">
                    <a:lumMod val="50000"/>
                  </a:schemeClr>
                </a:solidFill>
                <a:latin typeface="+mn-lt"/>
              </a:rPr>
              <a:t>Borsos</a:t>
            </a:r>
            <a:r>
              <a:rPr lang="en-US" sz="1700" dirty="0">
                <a:solidFill>
                  <a:schemeClr val="bg1">
                    <a:lumMod val="50000"/>
                  </a:schemeClr>
                </a:solidFill>
                <a:latin typeface="+mn-lt"/>
              </a:rPr>
              <a:t> et al., 2022)</a:t>
            </a:r>
            <a:r>
              <a:rPr lang="en-US" sz="1700" dirty="0">
                <a:latin typeface="+mn-lt"/>
              </a:rPr>
              <a:t>, </a:t>
            </a:r>
            <a:r>
              <a:rPr lang="en-US" sz="1700" dirty="0" err="1">
                <a:latin typeface="+mn-lt"/>
              </a:rPr>
              <a:t>SingSong</a:t>
            </a:r>
            <a:r>
              <a:rPr lang="en-US" sz="1700" dirty="0">
                <a:latin typeface="+mn-lt"/>
              </a:rPr>
              <a:t> </a:t>
            </a:r>
            <a:r>
              <a:rPr lang="en-US" sz="1700" dirty="0">
                <a:solidFill>
                  <a:schemeClr val="bg1">
                    <a:lumMod val="50000"/>
                  </a:schemeClr>
                </a:solidFill>
                <a:latin typeface="+mn-lt"/>
              </a:rPr>
              <a:t>(Donahue et al., 2023)</a:t>
            </a:r>
            <a:r>
              <a:rPr lang="en-US" sz="1700" dirty="0">
                <a:latin typeface="+mn-lt"/>
              </a:rPr>
              <a:t>,…</a:t>
            </a:r>
            <a:endParaRPr lang="x-none" sz="1700" dirty="0">
              <a:latin typeface="+mn-lt"/>
            </a:endParaRPr>
          </a:p>
        </p:txBody>
      </p:sp>
      <p:sp>
        <p:nvSpPr>
          <p:cNvPr id="4" name="Date Placeholder 3">
            <a:extLst>
              <a:ext uri="{FF2B5EF4-FFF2-40B4-BE49-F238E27FC236}">
                <a16:creationId xmlns:a16="http://schemas.microsoft.com/office/drawing/2014/main" id="{63EF68F8-8BEB-8AB4-C3F7-D0A0CEEC6F6D}"/>
              </a:ext>
            </a:extLst>
          </p:cNvPr>
          <p:cNvSpPr>
            <a:spLocks noGrp="1"/>
          </p:cNvSpPr>
          <p:nvPr>
            <p:ph type="dt" sz="half" idx="10"/>
          </p:nvPr>
        </p:nvSpPr>
        <p:spPr/>
        <p:txBody>
          <a:bodyPr/>
          <a:lstStyle/>
          <a:p>
            <a:fld id="{1F7A26F5-88DD-0743-B0BE-53DFDA444E21}" type="datetime1">
              <a:rPr lang="en-US" smtClean="0"/>
              <a:t>6/7/2023</a:t>
            </a:fld>
            <a:endParaRPr lang="en-US"/>
          </a:p>
        </p:txBody>
      </p:sp>
      <p:pic>
        <p:nvPicPr>
          <p:cNvPr id="2" name="Picture 1">
            <a:extLst>
              <a:ext uri="{FF2B5EF4-FFF2-40B4-BE49-F238E27FC236}">
                <a16:creationId xmlns:a16="http://schemas.microsoft.com/office/drawing/2014/main" id="{85F45222-A3AD-557F-CDC7-A99DDCC860C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8612" y="143386"/>
            <a:ext cx="1492216" cy="470731"/>
          </a:xfrm>
          <a:prstGeom prst="rect">
            <a:avLst/>
          </a:prstGeom>
        </p:spPr>
      </p:pic>
    </p:spTree>
    <p:extLst>
      <p:ext uri="{BB962C8B-B14F-4D97-AF65-F5344CB8AC3E}">
        <p14:creationId xmlns:p14="http://schemas.microsoft.com/office/powerpoint/2010/main" val="34688818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699E47-E474-7C26-4915-61B544C3E233}"/>
              </a:ext>
            </a:extLst>
          </p:cNvPr>
          <p:cNvSpPr>
            <a:spLocks noGrp="1"/>
          </p:cNvSpPr>
          <p:nvPr>
            <p:ph type="title"/>
          </p:nvPr>
        </p:nvSpPr>
        <p:spPr>
          <a:xfrm>
            <a:off x="704249" y="273842"/>
            <a:ext cx="10058400" cy="548171"/>
          </a:xfrm>
        </p:spPr>
        <p:txBody>
          <a:bodyPr>
            <a:normAutofit/>
          </a:bodyPr>
          <a:lstStyle/>
          <a:p>
            <a:r>
              <a:rPr lang="x-none" dirty="0">
                <a:solidFill>
                  <a:srgbClr val="0070C0"/>
                </a:solidFill>
              </a:rPr>
              <a:t>AudioLDM</a:t>
            </a:r>
          </a:p>
        </p:txBody>
      </p:sp>
      <p:sp>
        <p:nvSpPr>
          <p:cNvPr id="6" name="Content Placeholder 5">
            <a:extLst>
              <a:ext uri="{FF2B5EF4-FFF2-40B4-BE49-F238E27FC236}">
                <a16:creationId xmlns:a16="http://schemas.microsoft.com/office/drawing/2014/main" id="{999E1352-18A7-1DFF-4F92-63469D61A85A}"/>
              </a:ext>
            </a:extLst>
          </p:cNvPr>
          <p:cNvSpPr>
            <a:spLocks noGrp="1"/>
          </p:cNvSpPr>
          <p:nvPr>
            <p:ph idx="1"/>
          </p:nvPr>
        </p:nvSpPr>
        <p:spPr>
          <a:xfrm>
            <a:off x="838200" y="1825625"/>
            <a:ext cx="5620352" cy="4351338"/>
          </a:xfrm>
        </p:spPr>
        <p:txBody>
          <a:bodyPr>
            <a:normAutofit/>
          </a:bodyPr>
          <a:lstStyle/>
          <a:p>
            <a:pPr marL="514350" indent="-514350">
              <a:buAutoNum type="arabicPeriod"/>
            </a:pPr>
            <a:r>
              <a:rPr lang="x-none" b="1" dirty="0"/>
              <a:t>Contrastive Language-Audio Learning (CLAP) Encoders</a:t>
            </a:r>
          </a:p>
          <a:p>
            <a:pPr lvl="1"/>
            <a:r>
              <a:rPr lang="x-none" dirty="0"/>
              <a:t>Align audio and text in one space.</a:t>
            </a:r>
          </a:p>
          <a:p>
            <a:pPr marL="514350" indent="-514350">
              <a:buAutoNum type="arabicPeriod"/>
            </a:pPr>
            <a:r>
              <a:rPr lang="x-none" b="1" dirty="0"/>
              <a:t>Latent Diffusion Models</a:t>
            </a:r>
          </a:p>
          <a:p>
            <a:pPr lvl="1"/>
            <a:r>
              <a:rPr lang="x-none" dirty="0"/>
              <a:t>Learn to generate VAE latent conditioned on CLAP embedding</a:t>
            </a:r>
          </a:p>
          <a:p>
            <a:pPr marL="514350" indent="-514350">
              <a:buAutoNum type="arabicPeriod"/>
            </a:pPr>
            <a:r>
              <a:rPr lang="x-none" b="1" dirty="0"/>
              <a:t>Mel-spectrogram Autoencoder</a:t>
            </a:r>
          </a:p>
          <a:p>
            <a:pPr lvl="1"/>
            <a:r>
              <a:rPr lang="x-none" dirty="0"/>
              <a:t>Learn latent representations.</a:t>
            </a:r>
          </a:p>
          <a:p>
            <a:pPr marL="514350" indent="-514350">
              <a:buFont typeface="Arial" panose="020B0604020202020204" pitchFamily="34" charset="0"/>
              <a:buAutoNum type="arabicPeriod"/>
            </a:pPr>
            <a:r>
              <a:rPr lang="x-none" b="1" dirty="0"/>
              <a:t>Mel-to-Waveform Vocoder</a:t>
            </a:r>
          </a:p>
          <a:p>
            <a:pPr lvl="1"/>
            <a:r>
              <a:rPr lang="x-none" dirty="0"/>
              <a:t>Reverse Mel back to waveform</a:t>
            </a:r>
          </a:p>
          <a:p>
            <a:pPr marL="514350" indent="-514350">
              <a:buAutoNum type="arabicPeriod"/>
            </a:pPr>
            <a:endParaRPr lang="x-none" dirty="0"/>
          </a:p>
          <a:p>
            <a:endParaRPr lang="x-none" dirty="0"/>
          </a:p>
        </p:txBody>
      </p:sp>
      <p:sp>
        <p:nvSpPr>
          <p:cNvPr id="4" name="Date Placeholder 3">
            <a:extLst>
              <a:ext uri="{FF2B5EF4-FFF2-40B4-BE49-F238E27FC236}">
                <a16:creationId xmlns:a16="http://schemas.microsoft.com/office/drawing/2014/main" id="{44D11B0D-015B-5FB8-84F9-3A1A84488C4E}"/>
              </a:ext>
            </a:extLst>
          </p:cNvPr>
          <p:cNvSpPr>
            <a:spLocks noGrp="1"/>
          </p:cNvSpPr>
          <p:nvPr>
            <p:ph type="dt" sz="half" idx="10"/>
          </p:nvPr>
        </p:nvSpPr>
        <p:spPr/>
        <p:txBody>
          <a:bodyPr/>
          <a:lstStyle/>
          <a:p>
            <a:fld id="{A18DCE3C-4D92-0844-94C3-BBB9372B6AF3}" type="datetime1">
              <a:rPr lang="en-US" smtClean="0"/>
              <a:t>6/7/2023</a:t>
            </a:fld>
            <a:endParaRPr lang="en-US" dirty="0"/>
          </a:p>
        </p:txBody>
      </p:sp>
      <p:grpSp>
        <p:nvGrpSpPr>
          <p:cNvPr id="30" name="Group 29">
            <a:extLst>
              <a:ext uri="{FF2B5EF4-FFF2-40B4-BE49-F238E27FC236}">
                <a16:creationId xmlns:a16="http://schemas.microsoft.com/office/drawing/2014/main" id="{EE743AAB-7E21-A896-85C8-16CE4BCE4ACF}"/>
              </a:ext>
            </a:extLst>
          </p:cNvPr>
          <p:cNvGrpSpPr/>
          <p:nvPr/>
        </p:nvGrpSpPr>
        <p:grpSpPr>
          <a:xfrm>
            <a:off x="6184769" y="812038"/>
            <a:ext cx="5489048" cy="5307052"/>
            <a:chOff x="6184769" y="812038"/>
            <a:chExt cx="5489048" cy="5307052"/>
          </a:xfrm>
        </p:grpSpPr>
        <p:sp>
          <p:nvSpPr>
            <p:cNvPr id="17" name="Rectangle 16">
              <a:extLst>
                <a:ext uri="{FF2B5EF4-FFF2-40B4-BE49-F238E27FC236}">
                  <a16:creationId xmlns:a16="http://schemas.microsoft.com/office/drawing/2014/main" id="{AC83713E-F8B0-D59C-4E6D-EC812555F448}"/>
                </a:ext>
              </a:extLst>
            </p:cNvPr>
            <p:cNvSpPr/>
            <p:nvPr/>
          </p:nvSpPr>
          <p:spPr>
            <a:xfrm>
              <a:off x="6184769" y="1694672"/>
              <a:ext cx="5057250" cy="1922481"/>
            </a:xfrm>
            <a:prstGeom prst="rect">
              <a:avLst/>
            </a:prstGeom>
            <a:solidFill>
              <a:schemeClr val="accent6">
                <a:lumMod val="60000"/>
                <a:lumOff val="4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nvGrpSpPr>
            <p:cNvPr id="18" name="Group 17">
              <a:extLst>
                <a:ext uri="{FF2B5EF4-FFF2-40B4-BE49-F238E27FC236}">
                  <a16:creationId xmlns:a16="http://schemas.microsoft.com/office/drawing/2014/main" id="{E4D396A7-E62B-1081-77AB-B9CCA24E7131}"/>
                </a:ext>
              </a:extLst>
            </p:cNvPr>
            <p:cNvGrpSpPr/>
            <p:nvPr/>
          </p:nvGrpSpPr>
          <p:grpSpPr>
            <a:xfrm>
              <a:off x="6359288" y="812038"/>
              <a:ext cx="5314529" cy="5307052"/>
              <a:chOff x="6521334" y="808054"/>
              <a:chExt cx="5314529" cy="5307052"/>
            </a:xfrm>
          </p:grpSpPr>
          <p:pic>
            <p:nvPicPr>
              <p:cNvPr id="19" name="Picture 18">
                <a:extLst>
                  <a:ext uri="{FF2B5EF4-FFF2-40B4-BE49-F238E27FC236}">
                    <a16:creationId xmlns:a16="http://schemas.microsoft.com/office/drawing/2014/main" id="{2D9873F0-DA68-A58B-ABFF-47138F0D131A}"/>
                  </a:ext>
                </a:extLst>
              </p:cNvPr>
              <p:cNvPicPr>
                <a:picLocks noChangeAspect="1"/>
              </p:cNvPicPr>
              <p:nvPr/>
            </p:nvPicPr>
            <p:blipFill rotWithShape="1">
              <a:blip r:embed="rId3">
                <a:clrChange>
                  <a:clrFrom>
                    <a:srgbClr val="FFFFFF"/>
                  </a:clrFrom>
                  <a:clrTo>
                    <a:srgbClr val="FFFFFF">
                      <a:alpha val="0"/>
                    </a:srgbClr>
                  </a:clrTo>
                </a:clrChange>
              </a:blip>
              <a:srcRect b="13915"/>
              <a:stretch/>
            </p:blipFill>
            <p:spPr>
              <a:xfrm>
                <a:off x="6521334" y="1690688"/>
                <a:ext cx="5215265" cy="4424418"/>
              </a:xfrm>
              <a:prstGeom prst="rect">
                <a:avLst/>
              </a:prstGeom>
            </p:spPr>
          </p:pic>
          <p:pic>
            <p:nvPicPr>
              <p:cNvPr id="20" name="Picture 19">
                <a:extLst>
                  <a:ext uri="{FF2B5EF4-FFF2-40B4-BE49-F238E27FC236}">
                    <a16:creationId xmlns:a16="http://schemas.microsoft.com/office/drawing/2014/main" id="{8D68299F-4C59-86B3-F294-15D6D7CC14DF}"/>
                  </a:ext>
                </a:extLst>
              </p:cNvPr>
              <p:cNvPicPr>
                <a:picLocks noChangeAspect="1"/>
              </p:cNvPicPr>
              <p:nvPr/>
            </p:nvPicPr>
            <p:blipFill rotWithShape="1">
              <a:blip r:embed="rId3">
                <a:clrChange>
                  <a:clrFrom>
                    <a:srgbClr val="FFFFFF"/>
                  </a:clrFrom>
                  <a:clrTo>
                    <a:srgbClr val="FFFFFF">
                      <a:alpha val="0"/>
                    </a:srgbClr>
                  </a:clrTo>
                </a:clrChange>
              </a:blip>
              <a:srcRect t="91283"/>
              <a:stretch/>
            </p:blipFill>
            <p:spPr>
              <a:xfrm>
                <a:off x="6620598" y="808054"/>
                <a:ext cx="5215265" cy="447991"/>
              </a:xfrm>
              <a:prstGeom prst="rect">
                <a:avLst/>
              </a:prstGeom>
            </p:spPr>
          </p:pic>
        </p:grpSp>
        <p:pic>
          <p:nvPicPr>
            <p:cNvPr id="3" name="Graphic 2" descr="Snowflake with solid fill">
              <a:extLst>
                <a:ext uri="{FF2B5EF4-FFF2-40B4-BE49-F238E27FC236}">
                  <a16:creationId xmlns:a16="http://schemas.microsoft.com/office/drawing/2014/main" id="{9459F6FC-ECD4-5667-91FC-45C7AEE905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32799" y="2222808"/>
              <a:ext cx="275771" cy="275771"/>
            </a:xfrm>
            <a:prstGeom prst="rect">
              <a:avLst/>
            </a:prstGeom>
          </p:spPr>
        </p:pic>
        <p:pic>
          <p:nvPicPr>
            <p:cNvPr id="7" name="Graphic 6" descr="Snowflake with solid fill">
              <a:extLst>
                <a:ext uri="{FF2B5EF4-FFF2-40B4-BE49-F238E27FC236}">
                  <a16:creationId xmlns:a16="http://schemas.microsoft.com/office/drawing/2014/main" id="{60943929-6AE6-E1E2-6A34-825A0E16187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805885" y="2253736"/>
              <a:ext cx="275771" cy="275771"/>
            </a:xfrm>
            <a:prstGeom prst="rect">
              <a:avLst/>
            </a:prstGeom>
          </p:spPr>
        </p:pic>
        <p:grpSp>
          <p:nvGrpSpPr>
            <p:cNvPr id="28" name="Group 27">
              <a:extLst>
                <a:ext uri="{FF2B5EF4-FFF2-40B4-BE49-F238E27FC236}">
                  <a16:creationId xmlns:a16="http://schemas.microsoft.com/office/drawing/2014/main" id="{D72EE05B-99CA-7838-A4E7-DEC194CFAD12}"/>
                </a:ext>
              </a:extLst>
            </p:cNvPr>
            <p:cNvGrpSpPr/>
            <p:nvPr/>
          </p:nvGrpSpPr>
          <p:grpSpPr>
            <a:xfrm>
              <a:off x="6184769" y="1295623"/>
              <a:ext cx="2439044" cy="401895"/>
              <a:chOff x="6131579" y="523544"/>
              <a:chExt cx="2439044" cy="401895"/>
            </a:xfrm>
          </p:grpSpPr>
          <p:sp>
            <p:nvSpPr>
              <p:cNvPr id="25" name="Rectangle 24">
                <a:extLst>
                  <a:ext uri="{FF2B5EF4-FFF2-40B4-BE49-F238E27FC236}">
                    <a16:creationId xmlns:a16="http://schemas.microsoft.com/office/drawing/2014/main" id="{5EE9A69A-37C2-2D34-2482-4E33CF370CAC}"/>
                  </a:ext>
                </a:extLst>
              </p:cNvPr>
              <p:cNvSpPr/>
              <p:nvPr/>
            </p:nvSpPr>
            <p:spPr>
              <a:xfrm>
                <a:off x="6131579" y="523544"/>
                <a:ext cx="2383153" cy="400032"/>
              </a:xfrm>
              <a:prstGeom prst="rect">
                <a:avLst/>
              </a:prstGeom>
              <a:solidFill>
                <a:schemeClr val="accent6">
                  <a:lumMod val="60000"/>
                  <a:lumOff val="4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b="1"/>
              </a:p>
            </p:txBody>
          </p:sp>
          <p:sp>
            <p:nvSpPr>
              <p:cNvPr id="21" name="TextBox 20">
                <a:extLst>
                  <a:ext uri="{FF2B5EF4-FFF2-40B4-BE49-F238E27FC236}">
                    <a16:creationId xmlns:a16="http://schemas.microsoft.com/office/drawing/2014/main" id="{BAEB6364-888A-AA0C-DC1D-712E0B1A9CD9}"/>
                  </a:ext>
                </a:extLst>
              </p:cNvPr>
              <p:cNvSpPr txBox="1"/>
              <p:nvPr/>
            </p:nvSpPr>
            <p:spPr>
              <a:xfrm>
                <a:off x="6141817" y="556107"/>
                <a:ext cx="2428806" cy="369332"/>
              </a:xfrm>
              <a:prstGeom prst="rect">
                <a:avLst/>
              </a:prstGeom>
              <a:noFill/>
            </p:spPr>
            <p:txBody>
              <a:bodyPr wrap="none" rtlCol="0">
                <a:spAutoFit/>
              </a:bodyPr>
              <a:lstStyle/>
              <a:p>
                <a:r>
                  <a:rPr lang="x-none" b="1" dirty="0"/>
                  <a:t>Self-supervised training</a:t>
                </a:r>
              </a:p>
            </p:txBody>
          </p:sp>
        </p:grpSp>
      </p:grpSp>
      <p:sp>
        <p:nvSpPr>
          <p:cNvPr id="31" name="Oval 30">
            <a:extLst>
              <a:ext uri="{FF2B5EF4-FFF2-40B4-BE49-F238E27FC236}">
                <a16:creationId xmlns:a16="http://schemas.microsoft.com/office/drawing/2014/main" id="{3B84C880-112A-D7FC-EB45-10BBB43696FC}"/>
              </a:ext>
            </a:extLst>
          </p:cNvPr>
          <p:cNvSpPr/>
          <p:nvPr/>
        </p:nvSpPr>
        <p:spPr>
          <a:xfrm>
            <a:off x="8759913" y="2928883"/>
            <a:ext cx="100343" cy="10034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2" name="Oval 31">
            <a:extLst>
              <a:ext uri="{FF2B5EF4-FFF2-40B4-BE49-F238E27FC236}">
                <a16:creationId xmlns:a16="http://schemas.microsoft.com/office/drawing/2014/main" id="{93CB15B6-A94B-0AAC-4E34-586C827FF654}"/>
              </a:ext>
            </a:extLst>
          </p:cNvPr>
          <p:cNvSpPr/>
          <p:nvPr/>
        </p:nvSpPr>
        <p:spPr>
          <a:xfrm>
            <a:off x="8788134" y="4142443"/>
            <a:ext cx="100343" cy="10034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33" name="Picture 32">
            <a:extLst>
              <a:ext uri="{FF2B5EF4-FFF2-40B4-BE49-F238E27FC236}">
                <a16:creationId xmlns:a16="http://schemas.microsoft.com/office/drawing/2014/main" id="{1C3E09D7-244B-1988-724B-0B60B3F3F969}"/>
              </a:ext>
            </a:extLst>
          </p:cNvPr>
          <p:cNvPicPr>
            <a:picLocks noChangeAspect="1"/>
          </p:cNvPicPr>
          <p:nvPr/>
        </p:nvPicPr>
        <p:blipFill>
          <a:blip r:embed="rId6"/>
          <a:stretch>
            <a:fillRect/>
          </a:stretch>
        </p:blipFill>
        <p:spPr>
          <a:xfrm>
            <a:off x="4088694" y="457377"/>
            <a:ext cx="1485900" cy="1219200"/>
          </a:xfrm>
          <a:prstGeom prst="rect">
            <a:avLst/>
          </a:prstGeom>
        </p:spPr>
      </p:pic>
      <p:pic>
        <p:nvPicPr>
          <p:cNvPr id="2" name="Picture 1">
            <a:extLst>
              <a:ext uri="{FF2B5EF4-FFF2-40B4-BE49-F238E27FC236}">
                <a16:creationId xmlns:a16="http://schemas.microsoft.com/office/drawing/2014/main" id="{90D012D2-0362-D7F4-E6E1-188C9B706DF8}"/>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77733" y="137119"/>
            <a:ext cx="1607845" cy="469907"/>
          </a:xfrm>
          <a:prstGeom prst="rect">
            <a:avLst/>
          </a:prstGeom>
        </p:spPr>
      </p:pic>
      <p:sp>
        <p:nvSpPr>
          <p:cNvPr id="9" name="TextBox 8">
            <a:extLst>
              <a:ext uri="{FF2B5EF4-FFF2-40B4-BE49-F238E27FC236}">
                <a16:creationId xmlns:a16="http://schemas.microsoft.com/office/drawing/2014/main" id="{F0C1A4DE-008B-59F1-0B62-AA35C3518C1B}"/>
              </a:ext>
            </a:extLst>
          </p:cNvPr>
          <p:cNvSpPr txBox="1"/>
          <p:nvPr/>
        </p:nvSpPr>
        <p:spPr>
          <a:xfrm>
            <a:off x="617447" y="6139367"/>
            <a:ext cx="10624572" cy="523220"/>
          </a:xfrm>
          <a:prstGeom prst="rect">
            <a:avLst/>
          </a:prstGeom>
          <a:noFill/>
        </p:spPr>
        <p:txBody>
          <a:bodyPr wrap="square">
            <a:spAutoFit/>
          </a:bodyPr>
          <a:lstStyle/>
          <a:p>
            <a:r>
              <a:rPr lang="en-GB" sz="1400" b="0" i="0" dirty="0">
                <a:solidFill>
                  <a:srgbClr val="413839"/>
                </a:solidFill>
                <a:effectLst/>
                <a:latin typeface="Times New Roman" panose="02020603050405020304" pitchFamily="18" charset="0"/>
              </a:rPr>
              <a:t>H. Liu, Z. Chen, Y. Yuan, X. Mei, X. Liu, D. </a:t>
            </a:r>
            <a:r>
              <a:rPr lang="en-GB" sz="1400" i="0" dirty="0">
                <a:solidFill>
                  <a:srgbClr val="413839"/>
                </a:solidFill>
                <a:effectLst/>
                <a:latin typeface="Times New Roman" panose="02020603050405020304" pitchFamily="18" charset="0"/>
              </a:rPr>
              <a:t>Mandic, W. Wang, </a:t>
            </a:r>
            <a:r>
              <a:rPr lang="en-GB" sz="1400" b="0" i="0" dirty="0">
                <a:solidFill>
                  <a:srgbClr val="413839"/>
                </a:solidFill>
                <a:effectLst/>
                <a:latin typeface="Times New Roman" panose="02020603050405020304" pitchFamily="18" charset="0"/>
              </a:rPr>
              <a:t>M. D. Plumbley, "</a:t>
            </a:r>
            <a:r>
              <a:rPr lang="en-GB" sz="1400" b="0" i="0" dirty="0" err="1">
                <a:solidFill>
                  <a:srgbClr val="413839"/>
                </a:solidFill>
                <a:effectLst/>
                <a:latin typeface="Times New Roman" panose="02020603050405020304" pitchFamily="18" charset="0"/>
              </a:rPr>
              <a:t>AudioLDM</a:t>
            </a:r>
            <a:r>
              <a:rPr lang="en-GB" sz="1400" b="0" i="0" dirty="0">
                <a:solidFill>
                  <a:srgbClr val="413839"/>
                </a:solidFill>
                <a:effectLst/>
                <a:latin typeface="Times New Roman" panose="02020603050405020304" pitchFamily="18" charset="0"/>
              </a:rPr>
              <a:t>: text-to-audio generation with latent diffusion models," in </a:t>
            </a:r>
            <a:r>
              <a:rPr lang="en-GB" sz="1400" b="0" i="1" dirty="0">
                <a:solidFill>
                  <a:srgbClr val="413839"/>
                </a:solidFill>
                <a:effectLst/>
                <a:latin typeface="Times New Roman" panose="02020603050405020304" pitchFamily="18" charset="0"/>
              </a:rPr>
              <a:t>Proc. IEEE International Conference on Machine Learning</a:t>
            </a:r>
            <a:r>
              <a:rPr lang="en-GB" sz="1400" b="0" i="0" dirty="0">
                <a:solidFill>
                  <a:srgbClr val="413839"/>
                </a:solidFill>
                <a:effectLst/>
                <a:latin typeface="Times New Roman" panose="02020603050405020304" pitchFamily="18" charset="0"/>
              </a:rPr>
              <a:t> (ICML 2023), Hawaii, USA, 23-29 July, 2023.</a:t>
            </a:r>
            <a:endParaRPr lang="en-GB" sz="1400" dirty="0"/>
          </a:p>
        </p:txBody>
      </p:sp>
    </p:spTree>
    <p:extLst>
      <p:ext uri="{BB962C8B-B14F-4D97-AF65-F5344CB8AC3E}">
        <p14:creationId xmlns:p14="http://schemas.microsoft.com/office/powerpoint/2010/main" val="5191947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699E47-E474-7C26-4915-61B544C3E233}"/>
              </a:ext>
            </a:extLst>
          </p:cNvPr>
          <p:cNvSpPr>
            <a:spLocks noGrp="1"/>
          </p:cNvSpPr>
          <p:nvPr>
            <p:ph type="title"/>
          </p:nvPr>
        </p:nvSpPr>
        <p:spPr>
          <a:xfrm>
            <a:off x="891797" y="584459"/>
            <a:ext cx="10058400" cy="550209"/>
          </a:xfrm>
        </p:spPr>
        <p:txBody>
          <a:bodyPr>
            <a:normAutofit/>
          </a:bodyPr>
          <a:lstStyle/>
          <a:p>
            <a:r>
              <a:rPr lang="x-none" dirty="0">
                <a:solidFill>
                  <a:srgbClr val="0070C0"/>
                </a:solidFill>
              </a:rPr>
              <a:t>Overall Advantages</a:t>
            </a:r>
          </a:p>
        </p:txBody>
      </p:sp>
      <p:sp>
        <p:nvSpPr>
          <p:cNvPr id="6" name="Content Placeholder 5">
            <a:extLst>
              <a:ext uri="{FF2B5EF4-FFF2-40B4-BE49-F238E27FC236}">
                <a16:creationId xmlns:a16="http://schemas.microsoft.com/office/drawing/2014/main" id="{999E1352-18A7-1DFF-4F92-63469D61A85A}"/>
              </a:ext>
            </a:extLst>
          </p:cNvPr>
          <p:cNvSpPr>
            <a:spLocks noGrp="1"/>
          </p:cNvSpPr>
          <p:nvPr>
            <p:ph idx="1"/>
          </p:nvPr>
        </p:nvSpPr>
        <p:spPr>
          <a:xfrm>
            <a:off x="1324268" y="1916857"/>
            <a:ext cx="5620352" cy="4351338"/>
          </a:xfrm>
        </p:spPr>
        <p:txBody>
          <a:bodyPr>
            <a:normAutofit/>
          </a:bodyPr>
          <a:lstStyle/>
          <a:p>
            <a:r>
              <a:rPr lang="x-none" b="1" dirty="0"/>
              <a:t>Less computation cost</a:t>
            </a:r>
          </a:p>
          <a:p>
            <a:pPr lvl="1"/>
            <a:r>
              <a:rPr lang="x-none" dirty="0"/>
              <a:t>Latent Diffusion Models</a:t>
            </a:r>
          </a:p>
          <a:p>
            <a:r>
              <a:rPr lang="x-none" b="1" dirty="0"/>
              <a:t>Less dependency on audio-text pairs</a:t>
            </a:r>
          </a:p>
          <a:p>
            <a:pPr lvl="1"/>
            <a:r>
              <a:rPr lang="x-none" dirty="0"/>
              <a:t>Train LDMs by self supervision</a:t>
            </a:r>
          </a:p>
          <a:p>
            <a:r>
              <a:rPr lang="x-none" b="1" dirty="0"/>
              <a:t>Continueous latent space</a:t>
            </a:r>
          </a:p>
          <a:p>
            <a:pPr lvl="1"/>
            <a:r>
              <a:rPr lang="x-none" dirty="0"/>
              <a:t>Zero-shot audio style transfer</a:t>
            </a:r>
          </a:p>
          <a:p>
            <a:pPr lvl="1"/>
            <a:r>
              <a:rPr lang="x-none" dirty="0"/>
              <a:t>Zero-shot audio super-resolution</a:t>
            </a:r>
          </a:p>
          <a:p>
            <a:pPr lvl="1"/>
            <a:r>
              <a:rPr lang="x-none" dirty="0"/>
              <a:t>Zero-shot audio inpainting</a:t>
            </a:r>
          </a:p>
          <a:p>
            <a:pPr lvl="1"/>
            <a:r>
              <a:rPr lang="x-none" dirty="0"/>
              <a:t>…</a:t>
            </a:r>
          </a:p>
          <a:p>
            <a:pPr marL="0" indent="0">
              <a:buNone/>
            </a:pPr>
            <a:endParaRPr lang="x-none" dirty="0"/>
          </a:p>
          <a:p>
            <a:pPr marL="514350" indent="-514350">
              <a:buAutoNum type="arabicPeriod"/>
            </a:pPr>
            <a:endParaRPr lang="x-none" dirty="0"/>
          </a:p>
          <a:p>
            <a:endParaRPr lang="x-none" dirty="0"/>
          </a:p>
        </p:txBody>
      </p:sp>
      <p:sp>
        <p:nvSpPr>
          <p:cNvPr id="4" name="Date Placeholder 3">
            <a:extLst>
              <a:ext uri="{FF2B5EF4-FFF2-40B4-BE49-F238E27FC236}">
                <a16:creationId xmlns:a16="http://schemas.microsoft.com/office/drawing/2014/main" id="{44D11B0D-015B-5FB8-84F9-3A1A84488C4E}"/>
              </a:ext>
            </a:extLst>
          </p:cNvPr>
          <p:cNvSpPr>
            <a:spLocks noGrp="1"/>
          </p:cNvSpPr>
          <p:nvPr>
            <p:ph type="dt" sz="half" idx="10"/>
          </p:nvPr>
        </p:nvSpPr>
        <p:spPr/>
        <p:txBody>
          <a:bodyPr/>
          <a:lstStyle/>
          <a:p>
            <a:fld id="{A18DCE3C-4D92-0844-94C3-BBB9372B6AF3}" type="datetime1">
              <a:rPr lang="en-US" smtClean="0"/>
              <a:t>6/7/2023</a:t>
            </a:fld>
            <a:endParaRPr lang="en-US" dirty="0"/>
          </a:p>
        </p:txBody>
      </p:sp>
      <p:grpSp>
        <p:nvGrpSpPr>
          <p:cNvPr id="7" name="Group 6">
            <a:extLst>
              <a:ext uri="{FF2B5EF4-FFF2-40B4-BE49-F238E27FC236}">
                <a16:creationId xmlns:a16="http://schemas.microsoft.com/office/drawing/2014/main" id="{0892B86B-FC93-8FE1-AAA2-37538619CB11}"/>
              </a:ext>
            </a:extLst>
          </p:cNvPr>
          <p:cNvGrpSpPr/>
          <p:nvPr/>
        </p:nvGrpSpPr>
        <p:grpSpPr>
          <a:xfrm>
            <a:off x="6022845" y="1618304"/>
            <a:ext cx="5547799" cy="4841481"/>
            <a:chOff x="6346815" y="1273625"/>
            <a:chExt cx="5547799" cy="4841481"/>
          </a:xfrm>
        </p:grpSpPr>
        <p:sp>
          <p:nvSpPr>
            <p:cNvPr id="16" name="Rectangle 15">
              <a:extLst>
                <a:ext uri="{FF2B5EF4-FFF2-40B4-BE49-F238E27FC236}">
                  <a16:creationId xmlns:a16="http://schemas.microsoft.com/office/drawing/2014/main" id="{F9F64E3B-B95A-4DA9-D208-0130ECD3211E}"/>
                </a:ext>
              </a:extLst>
            </p:cNvPr>
            <p:cNvSpPr/>
            <p:nvPr/>
          </p:nvSpPr>
          <p:spPr>
            <a:xfrm>
              <a:off x="6346815" y="1690688"/>
              <a:ext cx="5057250" cy="1922481"/>
            </a:xfrm>
            <a:prstGeom prst="rect">
              <a:avLst/>
            </a:prstGeom>
            <a:solidFill>
              <a:schemeClr val="accent6">
                <a:lumMod val="60000"/>
                <a:lumOff val="4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nvGrpSpPr>
            <p:cNvPr id="3" name="Group 2">
              <a:extLst>
                <a:ext uri="{FF2B5EF4-FFF2-40B4-BE49-F238E27FC236}">
                  <a16:creationId xmlns:a16="http://schemas.microsoft.com/office/drawing/2014/main" id="{3CEA3582-8C13-F54C-8D6A-8E3ED185728D}"/>
                </a:ext>
              </a:extLst>
            </p:cNvPr>
            <p:cNvGrpSpPr/>
            <p:nvPr/>
          </p:nvGrpSpPr>
          <p:grpSpPr>
            <a:xfrm>
              <a:off x="6521334" y="1273625"/>
              <a:ext cx="5373280" cy="4841481"/>
              <a:chOff x="6521334" y="1273625"/>
              <a:chExt cx="5373280" cy="4841481"/>
            </a:xfrm>
          </p:grpSpPr>
          <p:pic>
            <p:nvPicPr>
              <p:cNvPr id="17" name="Picture 16">
                <a:extLst>
                  <a:ext uri="{FF2B5EF4-FFF2-40B4-BE49-F238E27FC236}">
                    <a16:creationId xmlns:a16="http://schemas.microsoft.com/office/drawing/2014/main" id="{FE60A473-3222-C367-0E2C-9BE2279931C1}"/>
                  </a:ext>
                </a:extLst>
              </p:cNvPr>
              <p:cNvPicPr>
                <a:picLocks noChangeAspect="1"/>
              </p:cNvPicPr>
              <p:nvPr/>
            </p:nvPicPr>
            <p:blipFill rotWithShape="1">
              <a:blip r:embed="rId2">
                <a:clrChange>
                  <a:clrFrom>
                    <a:srgbClr val="FFFFFF"/>
                  </a:clrFrom>
                  <a:clrTo>
                    <a:srgbClr val="FFFFFF">
                      <a:alpha val="0"/>
                    </a:srgbClr>
                  </a:clrTo>
                </a:clrChange>
              </a:blip>
              <a:srcRect b="13915"/>
              <a:stretch/>
            </p:blipFill>
            <p:spPr>
              <a:xfrm>
                <a:off x="6521334" y="1690688"/>
                <a:ext cx="5215265" cy="4424418"/>
              </a:xfrm>
              <a:prstGeom prst="rect">
                <a:avLst/>
              </a:prstGeom>
            </p:spPr>
          </p:pic>
          <p:pic>
            <p:nvPicPr>
              <p:cNvPr id="15" name="Picture 14">
                <a:extLst>
                  <a:ext uri="{FF2B5EF4-FFF2-40B4-BE49-F238E27FC236}">
                    <a16:creationId xmlns:a16="http://schemas.microsoft.com/office/drawing/2014/main" id="{41959DE4-C76C-DBA6-60DD-93E8370E421E}"/>
                  </a:ext>
                </a:extLst>
              </p:cNvPr>
              <p:cNvPicPr>
                <a:picLocks noChangeAspect="1"/>
              </p:cNvPicPr>
              <p:nvPr/>
            </p:nvPicPr>
            <p:blipFill rotWithShape="1">
              <a:blip r:embed="rId2">
                <a:clrChange>
                  <a:clrFrom>
                    <a:srgbClr val="FFFFFF"/>
                  </a:clrFrom>
                  <a:clrTo>
                    <a:srgbClr val="FFFFFF">
                      <a:alpha val="0"/>
                    </a:srgbClr>
                  </a:clrTo>
                </a:clrChange>
              </a:blip>
              <a:srcRect t="91283"/>
              <a:stretch/>
            </p:blipFill>
            <p:spPr>
              <a:xfrm>
                <a:off x="6679349" y="1273625"/>
                <a:ext cx="5215265" cy="447991"/>
              </a:xfrm>
              <a:prstGeom prst="rect">
                <a:avLst/>
              </a:prstGeom>
            </p:spPr>
          </p:pic>
        </p:grpSp>
      </p:grpSp>
      <p:pic>
        <p:nvPicPr>
          <p:cNvPr id="2" name="Picture 1">
            <a:extLst>
              <a:ext uri="{FF2B5EF4-FFF2-40B4-BE49-F238E27FC236}">
                <a16:creationId xmlns:a16="http://schemas.microsoft.com/office/drawing/2014/main" id="{912D3D3E-B1C3-9EA4-8FBC-60702E16730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3420" y="203066"/>
            <a:ext cx="1755596" cy="513088"/>
          </a:xfrm>
          <a:prstGeom prst="rect">
            <a:avLst/>
          </a:prstGeom>
        </p:spPr>
      </p:pic>
    </p:spTree>
    <p:extLst>
      <p:ext uri="{BB962C8B-B14F-4D97-AF65-F5344CB8AC3E}">
        <p14:creationId xmlns:p14="http://schemas.microsoft.com/office/powerpoint/2010/main" val="41396349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C4042-55C8-EE2F-F3E3-9261919ED977}"/>
              </a:ext>
            </a:extLst>
          </p:cNvPr>
          <p:cNvSpPr>
            <a:spLocks noGrp="1"/>
          </p:cNvSpPr>
          <p:nvPr>
            <p:ph type="title"/>
          </p:nvPr>
        </p:nvSpPr>
        <p:spPr>
          <a:xfrm>
            <a:off x="687865" y="300794"/>
            <a:ext cx="10058400" cy="660952"/>
          </a:xfrm>
        </p:spPr>
        <p:txBody>
          <a:bodyPr>
            <a:normAutofit/>
          </a:bodyPr>
          <a:lstStyle/>
          <a:p>
            <a:r>
              <a:rPr lang="x-none" dirty="0">
                <a:solidFill>
                  <a:srgbClr val="0070C0"/>
                </a:solidFill>
              </a:rPr>
              <a:t>Result – SOTA </a:t>
            </a:r>
            <a:r>
              <a:rPr lang="en-GB" dirty="0">
                <a:solidFill>
                  <a:srgbClr val="0070C0"/>
                </a:solidFill>
              </a:rPr>
              <a:t>C</a:t>
            </a:r>
            <a:r>
              <a:rPr lang="x-none" dirty="0">
                <a:solidFill>
                  <a:srgbClr val="0070C0"/>
                </a:solidFill>
              </a:rPr>
              <a:t>omparison</a:t>
            </a:r>
          </a:p>
        </p:txBody>
      </p:sp>
      <p:sp>
        <p:nvSpPr>
          <p:cNvPr id="5" name="Date Placeholder 4">
            <a:extLst>
              <a:ext uri="{FF2B5EF4-FFF2-40B4-BE49-F238E27FC236}">
                <a16:creationId xmlns:a16="http://schemas.microsoft.com/office/drawing/2014/main" id="{E6A002CE-7195-7236-986D-D53AD8CA123C}"/>
              </a:ext>
            </a:extLst>
          </p:cNvPr>
          <p:cNvSpPr>
            <a:spLocks noGrp="1"/>
          </p:cNvSpPr>
          <p:nvPr>
            <p:ph type="dt" sz="half" idx="10"/>
          </p:nvPr>
        </p:nvSpPr>
        <p:spPr/>
        <p:txBody>
          <a:bodyPr/>
          <a:lstStyle/>
          <a:p>
            <a:fld id="{BD25478A-A993-1D45-95C9-56541D28DB28}" type="datetime1">
              <a:rPr lang="en-US" smtClean="0"/>
              <a:t>6/7/2023</a:t>
            </a:fld>
            <a:endParaRPr lang="en-US" dirty="0"/>
          </a:p>
        </p:txBody>
      </p:sp>
      <p:pic>
        <p:nvPicPr>
          <p:cNvPr id="7" name="Picture 6">
            <a:extLst>
              <a:ext uri="{FF2B5EF4-FFF2-40B4-BE49-F238E27FC236}">
                <a16:creationId xmlns:a16="http://schemas.microsoft.com/office/drawing/2014/main" id="{2CAEDA4E-6C7E-9707-DE00-1137EA856B0E}"/>
              </a:ext>
            </a:extLst>
          </p:cNvPr>
          <p:cNvPicPr>
            <a:picLocks noChangeAspect="1"/>
          </p:cNvPicPr>
          <p:nvPr/>
        </p:nvPicPr>
        <p:blipFill>
          <a:blip r:embed="rId3"/>
          <a:stretch>
            <a:fillRect/>
          </a:stretch>
        </p:blipFill>
        <p:spPr>
          <a:xfrm>
            <a:off x="757855" y="1415403"/>
            <a:ext cx="10655580" cy="1975099"/>
          </a:xfrm>
          <a:prstGeom prst="rect">
            <a:avLst/>
          </a:prstGeom>
        </p:spPr>
      </p:pic>
      <p:pic>
        <p:nvPicPr>
          <p:cNvPr id="8" name="Picture 7">
            <a:extLst>
              <a:ext uri="{FF2B5EF4-FFF2-40B4-BE49-F238E27FC236}">
                <a16:creationId xmlns:a16="http://schemas.microsoft.com/office/drawing/2014/main" id="{DE1EA2A3-CFB0-8B3F-2676-1F3D40EF444A}"/>
              </a:ext>
            </a:extLst>
          </p:cNvPr>
          <p:cNvPicPr>
            <a:picLocks noChangeAspect="1"/>
          </p:cNvPicPr>
          <p:nvPr/>
        </p:nvPicPr>
        <p:blipFill>
          <a:blip r:embed="rId4"/>
          <a:stretch>
            <a:fillRect/>
          </a:stretch>
        </p:blipFill>
        <p:spPr>
          <a:xfrm>
            <a:off x="511356" y="4029810"/>
            <a:ext cx="11148577" cy="1866427"/>
          </a:xfrm>
          <a:prstGeom prst="rect">
            <a:avLst/>
          </a:prstGeom>
        </p:spPr>
      </p:pic>
      <p:sp>
        <p:nvSpPr>
          <p:cNvPr id="10" name="Rectangle 9">
            <a:extLst>
              <a:ext uri="{FF2B5EF4-FFF2-40B4-BE49-F238E27FC236}">
                <a16:creationId xmlns:a16="http://schemas.microsoft.com/office/drawing/2014/main" id="{0E327BFE-FD2B-9310-A4CE-4BD2E1FE8ECE}"/>
              </a:ext>
            </a:extLst>
          </p:cNvPr>
          <p:cNvSpPr/>
          <p:nvPr/>
        </p:nvSpPr>
        <p:spPr>
          <a:xfrm>
            <a:off x="687865" y="4064596"/>
            <a:ext cx="6566180" cy="1781960"/>
          </a:xfrm>
          <a:prstGeom prst="rect">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1" name="TextBox 10">
            <a:extLst>
              <a:ext uri="{FF2B5EF4-FFF2-40B4-BE49-F238E27FC236}">
                <a16:creationId xmlns:a16="http://schemas.microsoft.com/office/drawing/2014/main" id="{1B8AD257-A74E-EAF5-7F80-70DC65CB1B3F}"/>
              </a:ext>
            </a:extLst>
          </p:cNvPr>
          <p:cNvSpPr txBox="1"/>
          <p:nvPr/>
        </p:nvSpPr>
        <p:spPr>
          <a:xfrm>
            <a:off x="1076957" y="5826674"/>
            <a:ext cx="5787996" cy="523220"/>
          </a:xfrm>
          <a:prstGeom prst="rect">
            <a:avLst/>
          </a:prstGeom>
          <a:noFill/>
        </p:spPr>
        <p:txBody>
          <a:bodyPr wrap="none" rtlCol="0">
            <a:spAutoFit/>
          </a:bodyPr>
          <a:lstStyle/>
          <a:p>
            <a:pPr algn="ctr"/>
            <a:r>
              <a:rPr lang="x-none" sz="2800" dirty="0">
                <a:highlight>
                  <a:srgbClr val="FFFF00"/>
                </a:highlight>
              </a:rPr>
              <a:t>Trained on a single 3090 or A100 GPU!</a:t>
            </a:r>
            <a:endParaRPr lang="x-none" sz="2800" b="1" dirty="0">
              <a:highlight>
                <a:srgbClr val="FFFF00"/>
              </a:highlight>
            </a:endParaRPr>
          </a:p>
        </p:txBody>
      </p:sp>
      <p:pic>
        <p:nvPicPr>
          <p:cNvPr id="3" name="Picture 2">
            <a:extLst>
              <a:ext uri="{FF2B5EF4-FFF2-40B4-BE49-F238E27FC236}">
                <a16:creationId xmlns:a16="http://schemas.microsoft.com/office/drawing/2014/main" id="{554CA44E-A7FE-4025-FC0A-40FC603D388C}"/>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43420" y="203066"/>
            <a:ext cx="1755596" cy="513088"/>
          </a:xfrm>
          <a:prstGeom prst="rect">
            <a:avLst/>
          </a:prstGeom>
        </p:spPr>
      </p:pic>
    </p:spTree>
    <p:extLst>
      <p:ext uri="{BB962C8B-B14F-4D97-AF65-F5344CB8AC3E}">
        <p14:creationId xmlns:p14="http://schemas.microsoft.com/office/powerpoint/2010/main" val="26759863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FF162BF-B5F7-4177-B62E-35DC91B8C57B}"/>
              </a:ext>
            </a:extLst>
          </p:cNvPr>
          <p:cNvSpPr>
            <a:spLocks noGrp="1"/>
          </p:cNvSpPr>
          <p:nvPr>
            <p:ph type="sldNum" sz="quarter" idx="12"/>
          </p:nvPr>
        </p:nvSpPr>
        <p:spPr/>
        <p:txBody>
          <a:bodyPr/>
          <a:lstStyle/>
          <a:p>
            <a:fld id="{B82ABAA4-5EBE-4E82-8762-4025E75A148F}" type="slidenum">
              <a:rPr lang="en-GB" smtClean="0"/>
              <a:t>3</a:t>
            </a:fld>
            <a:endParaRPr lang="en-GB" dirty="0"/>
          </a:p>
        </p:txBody>
      </p:sp>
      <p:sp>
        <p:nvSpPr>
          <p:cNvPr id="10" name="Title 1">
            <a:extLst>
              <a:ext uri="{FF2B5EF4-FFF2-40B4-BE49-F238E27FC236}">
                <a16:creationId xmlns:a16="http://schemas.microsoft.com/office/drawing/2014/main" id="{E8B25C88-9ECF-D946-8C09-7BC8C0E4F8F6}"/>
              </a:ext>
            </a:extLst>
          </p:cNvPr>
          <p:cNvSpPr>
            <a:spLocks noGrp="1"/>
          </p:cNvSpPr>
          <p:nvPr>
            <p:ph type="title"/>
          </p:nvPr>
        </p:nvSpPr>
        <p:spPr>
          <a:xfrm>
            <a:off x="1154083" y="350577"/>
            <a:ext cx="2865120" cy="748454"/>
          </a:xfrm>
        </p:spPr>
        <p:txBody>
          <a:bodyPr/>
          <a:lstStyle/>
          <a:p>
            <a:r>
              <a:rPr lang="x-none">
                <a:solidFill>
                  <a:srgbClr val="0070C0"/>
                </a:solidFill>
              </a:rPr>
              <a:t>Outline</a:t>
            </a:r>
            <a:endParaRPr lang="x-none" dirty="0">
              <a:solidFill>
                <a:srgbClr val="0070C0"/>
              </a:solidFill>
            </a:endParaRPr>
          </a:p>
        </p:txBody>
      </p:sp>
      <p:graphicFrame>
        <p:nvGraphicFramePr>
          <p:cNvPr id="46" name="TextBox 2">
            <a:extLst>
              <a:ext uri="{FF2B5EF4-FFF2-40B4-BE49-F238E27FC236}">
                <a16:creationId xmlns:a16="http://schemas.microsoft.com/office/drawing/2014/main" id="{56F01A22-6B8A-D40C-3404-D5112CDE3E97}"/>
              </a:ext>
            </a:extLst>
          </p:cNvPr>
          <p:cNvGraphicFramePr/>
          <p:nvPr>
            <p:extLst>
              <p:ext uri="{D42A27DB-BD31-4B8C-83A1-F6EECF244321}">
                <p14:modId xmlns:p14="http://schemas.microsoft.com/office/powerpoint/2010/main" val="4020307557"/>
              </p:ext>
            </p:extLst>
          </p:nvPr>
        </p:nvGraphicFramePr>
        <p:xfrm>
          <a:off x="1670833" y="1425562"/>
          <a:ext cx="8603323" cy="49238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7B4C0052-2F68-5DEA-A707-D242732BA118}"/>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74156" y="73262"/>
            <a:ext cx="1531971" cy="451931"/>
          </a:xfrm>
          <a:prstGeom prst="rect">
            <a:avLst/>
          </a:prstGeom>
        </p:spPr>
      </p:pic>
    </p:spTree>
    <p:extLst>
      <p:ext uri="{BB962C8B-B14F-4D97-AF65-F5344CB8AC3E}">
        <p14:creationId xmlns:p14="http://schemas.microsoft.com/office/powerpoint/2010/main" val="11675568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C1D1A-AE72-9091-CD7E-AE64E197E9E1}"/>
              </a:ext>
            </a:extLst>
          </p:cNvPr>
          <p:cNvSpPr>
            <a:spLocks noGrp="1"/>
          </p:cNvSpPr>
          <p:nvPr>
            <p:ph type="title"/>
          </p:nvPr>
        </p:nvSpPr>
        <p:spPr>
          <a:xfrm>
            <a:off x="1024839" y="163522"/>
            <a:ext cx="10058400" cy="743521"/>
          </a:xfrm>
        </p:spPr>
        <p:txBody>
          <a:bodyPr/>
          <a:lstStyle/>
          <a:p>
            <a:r>
              <a:rPr lang="en-GB" sz="3000" dirty="0" err="1">
                <a:solidFill>
                  <a:srgbClr val="0070C0"/>
                </a:solidFill>
              </a:rPr>
              <a:t>AudioLDM</a:t>
            </a:r>
            <a:r>
              <a:rPr lang="en-GB" sz="3000" dirty="0">
                <a:solidFill>
                  <a:srgbClr val="0070C0"/>
                </a:solidFill>
              </a:rPr>
              <a:t>: Demos</a:t>
            </a:r>
          </a:p>
        </p:txBody>
      </p:sp>
      <p:pic>
        <p:nvPicPr>
          <p:cNvPr id="5" name="AudioLDM-Video">
            <a:hlinkClick r:id="" action="ppaction://media"/>
            <a:extLst>
              <a:ext uri="{FF2B5EF4-FFF2-40B4-BE49-F238E27FC236}">
                <a16:creationId xmlns:a16="http://schemas.microsoft.com/office/drawing/2014/main" id="{6043C430-7B96-EFE9-7DBC-8BDF4F7CAA50}"/>
              </a:ext>
            </a:extLst>
          </p:cNvPr>
          <p:cNvPicPr>
            <a:picLocks noChangeAspect="1"/>
          </p:cNvPicPr>
          <p:nvPr>
            <a:videoFile r:link="rId1"/>
            <p:extLst>
              <p:ext uri="{DAA4B4D4-6D71-4841-9C94-3DE7FCFB9230}">
                <p14:media xmlns:p14="http://schemas.microsoft.com/office/powerpoint/2010/main" r:embed="rId2">
                  <p14:trim st="1460"/>
                </p14:media>
              </p:ext>
            </p:extLst>
          </p:nvPr>
        </p:nvPicPr>
        <p:blipFill rotWithShape="1">
          <a:blip r:embed="rId4"/>
          <a:srcRect b="6489"/>
          <a:stretch>
            <a:fillRect/>
          </a:stretch>
        </p:blipFill>
        <p:spPr>
          <a:xfrm>
            <a:off x="1024839" y="1104201"/>
            <a:ext cx="9895697" cy="5205119"/>
          </a:xfrm>
          <a:prstGeom prst="rect">
            <a:avLst/>
          </a:prstGeom>
        </p:spPr>
      </p:pic>
      <p:pic>
        <p:nvPicPr>
          <p:cNvPr id="3" name="Picture 2">
            <a:extLst>
              <a:ext uri="{FF2B5EF4-FFF2-40B4-BE49-F238E27FC236}">
                <a16:creationId xmlns:a16="http://schemas.microsoft.com/office/drawing/2014/main" id="{B9CD2E79-7466-A507-EFA2-72FE0E379FB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00415" y="163522"/>
            <a:ext cx="1588609" cy="464285"/>
          </a:xfrm>
          <a:prstGeom prst="rect">
            <a:avLst/>
          </a:prstGeom>
        </p:spPr>
      </p:pic>
    </p:spTree>
    <p:extLst>
      <p:ext uri="{BB962C8B-B14F-4D97-AF65-F5344CB8AC3E}">
        <p14:creationId xmlns:p14="http://schemas.microsoft.com/office/powerpoint/2010/main" val="2041633858"/>
      </p:ext>
    </p:extLst>
  </p:cSld>
  <p:clrMapOvr>
    <a:masterClrMapping/>
  </p:clrMapOvr>
  <p:transition spd="med"/>
  <p:timing>
    <p:tnLst>
      <p:par>
        <p:cTn id="1" dur="indefinite" restart="never" nodeType="tmRoot">
          <p:childTnLst>
            <p:video>
              <p:cMediaNode vol="80000">
                <p:cTn id="2" fill="hold" display="0">
                  <p:stCondLst>
                    <p:cond delay="indefinite"/>
                  </p:stCondLst>
                </p:cTn>
                <p:tgtEl>
                  <p:spTgt spid="5"/>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C2638-0C4F-13D2-DC11-449CE11DEE7B}"/>
              </a:ext>
            </a:extLst>
          </p:cNvPr>
          <p:cNvSpPr>
            <a:spLocks noGrp="1"/>
          </p:cNvSpPr>
          <p:nvPr>
            <p:ph type="title"/>
          </p:nvPr>
        </p:nvSpPr>
        <p:spPr>
          <a:xfrm>
            <a:off x="609600" y="261492"/>
            <a:ext cx="10058400" cy="743521"/>
          </a:xfrm>
        </p:spPr>
        <p:txBody>
          <a:bodyPr/>
          <a:lstStyle/>
          <a:p>
            <a:r>
              <a:rPr lang="en-GB" sz="3600" dirty="0">
                <a:solidFill>
                  <a:srgbClr val="0070C0"/>
                </a:solidFill>
                <a:latin typeface="+mn-lt"/>
              </a:rPr>
              <a:t>Impact of </a:t>
            </a:r>
            <a:r>
              <a:rPr lang="en-GB" sz="3600" dirty="0" err="1">
                <a:solidFill>
                  <a:srgbClr val="0070C0"/>
                </a:solidFill>
                <a:latin typeface="+mn-lt"/>
              </a:rPr>
              <a:t>AudioLDM</a:t>
            </a:r>
            <a:endParaRPr lang="en-GB" sz="3600" dirty="0">
              <a:solidFill>
                <a:srgbClr val="0070C0"/>
              </a:solidFill>
              <a:latin typeface="+mn-lt"/>
            </a:endParaRPr>
          </a:p>
        </p:txBody>
      </p:sp>
      <p:sp>
        <p:nvSpPr>
          <p:cNvPr id="3" name="Text Placeholder 2">
            <a:extLst>
              <a:ext uri="{FF2B5EF4-FFF2-40B4-BE49-F238E27FC236}">
                <a16:creationId xmlns:a16="http://schemas.microsoft.com/office/drawing/2014/main" id="{918347A0-5861-5864-8A7C-5416283D378A}"/>
              </a:ext>
            </a:extLst>
          </p:cNvPr>
          <p:cNvSpPr>
            <a:spLocks noGrp="1"/>
          </p:cNvSpPr>
          <p:nvPr>
            <p:ph type="body" idx="1"/>
          </p:nvPr>
        </p:nvSpPr>
        <p:spPr>
          <a:xfrm>
            <a:off x="1036320" y="1191802"/>
            <a:ext cx="10058399" cy="4841895"/>
          </a:xfrm>
        </p:spPr>
        <p:txBody>
          <a:bodyPr>
            <a:normAutofit lnSpcReduction="10000"/>
          </a:bodyPr>
          <a:lstStyle/>
          <a:p>
            <a:pPr marL="457200" indent="-457200">
              <a:buFont typeface="Arial" panose="020B0604020202020204" pitchFamily="34" charset="0"/>
              <a:buChar char="•"/>
            </a:pPr>
            <a:r>
              <a:rPr lang="en-US" altLang="zh-CN" dirty="0">
                <a:latin typeface="+mn-lt"/>
              </a:rPr>
              <a:t>Accepted by the top machine learning conference ICML 2023</a:t>
            </a:r>
          </a:p>
          <a:p>
            <a:pPr marL="457200" indent="-457200">
              <a:buFont typeface="Arial" panose="020B0604020202020204" pitchFamily="34" charset="0"/>
              <a:buChar char="•"/>
            </a:pPr>
            <a:r>
              <a:rPr lang="en-US" altLang="zh-CN" dirty="0">
                <a:latin typeface="+mn-lt"/>
              </a:rPr>
              <a:t>O</a:t>
            </a:r>
            <a:r>
              <a:rPr lang="en-GB" dirty="0">
                <a:latin typeface="+mn-lt"/>
              </a:rPr>
              <a:t>ne of the </a:t>
            </a:r>
            <a:r>
              <a:rPr lang="en-GB" b="1" dirty="0">
                <a:solidFill>
                  <a:srgbClr val="7030A0"/>
                </a:solidFill>
                <a:latin typeface="+mn-lt"/>
              </a:rPr>
              <a:t>25 most-liked machine learning apps</a:t>
            </a:r>
            <a:r>
              <a:rPr lang="en-GB" b="1" dirty="0">
                <a:latin typeface="+mn-lt"/>
              </a:rPr>
              <a:t> </a:t>
            </a:r>
            <a:r>
              <a:rPr lang="en-GB" dirty="0">
                <a:latin typeface="+mn-lt"/>
              </a:rPr>
              <a:t>on Hugging Face Spaces among 25000+ apps</a:t>
            </a:r>
          </a:p>
          <a:p>
            <a:pPr marL="457200" indent="-457200">
              <a:buFont typeface="Arial" panose="020B0604020202020204" pitchFamily="34" charset="0"/>
              <a:buChar char="•"/>
            </a:pPr>
            <a:r>
              <a:rPr lang="en-GB" dirty="0">
                <a:latin typeface="+mn-lt"/>
              </a:rPr>
              <a:t>Received more than </a:t>
            </a:r>
            <a:r>
              <a:rPr lang="en-GB" b="1" dirty="0">
                <a:latin typeface="+mn-lt"/>
              </a:rPr>
              <a:t>1400 stars </a:t>
            </a:r>
            <a:r>
              <a:rPr lang="en-GB" dirty="0">
                <a:latin typeface="+mn-lt"/>
              </a:rPr>
              <a:t>on </a:t>
            </a:r>
            <a:r>
              <a:rPr lang="en-GB" dirty="0" err="1">
                <a:latin typeface="+mn-lt"/>
              </a:rPr>
              <a:t>Haohe’s</a:t>
            </a:r>
            <a:r>
              <a:rPr lang="en-GB" dirty="0">
                <a:latin typeface="+mn-lt"/>
              </a:rPr>
              <a:t> </a:t>
            </a:r>
            <a:r>
              <a:rPr lang="en-GB" dirty="0" err="1">
                <a:latin typeface="+mn-lt"/>
              </a:rPr>
              <a:t>Github</a:t>
            </a:r>
            <a:r>
              <a:rPr lang="en-GB" dirty="0">
                <a:latin typeface="+mn-lt"/>
              </a:rPr>
              <a:t> page.</a:t>
            </a:r>
          </a:p>
          <a:p>
            <a:pPr marL="457200" indent="-457200">
              <a:buFont typeface="Arial" panose="020B0604020202020204" pitchFamily="34" charset="0"/>
              <a:buChar char="•"/>
            </a:pPr>
            <a:r>
              <a:rPr lang="en-GB" b="1" dirty="0">
                <a:latin typeface="+mn-lt"/>
              </a:rPr>
              <a:t>Widely used </a:t>
            </a:r>
            <a:r>
              <a:rPr lang="en-GB" dirty="0">
                <a:latin typeface="+mn-lt"/>
              </a:rPr>
              <a:t>by people for creating albums, games, 3D animations</a:t>
            </a:r>
          </a:p>
          <a:p>
            <a:pPr marL="457200" indent="-457200">
              <a:buFont typeface="Arial" panose="020B0604020202020204" pitchFamily="34" charset="0"/>
              <a:buChar char="•"/>
            </a:pPr>
            <a:r>
              <a:rPr lang="en-GB" b="1" dirty="0">
                <a:latin typeface="+mn-lt"/>
              </a:rPr>
              <a:t>Widely reported and shared </a:t>
            </a:r>
            <a:r>
              <a:rPr lang="en-GB" dirty="0">
                <a:latin typeface="+mn-lt"/>
              </a:rPr>
              <a:t>on social media &amp; official news channels (</a:t>
            </a:r>
            <a:r>
              <a:rPr lang="en-GB" dirty="0" err="1">
                <a:latin typeface="+mn-lt"/>
              </a:rPr>
              <a:t>Youtube</a:t>
            </a:r>
            <a:r>
              <a:rPr lang="en-GB" dirty="0">
                <a:latin typeface="+mn-lt"/>
              </a:rPr>
              <a:t>, Twitter, </a:t>
            </a:r>
            <a:r>
              <a:rPr lang="en-US" altLang="zh-CN" dirty="0">
                <a:latin typeface="+mn-lt"/>
              </a:rPr>
              <a:t>LinkedIn, </a:t>
            </a:r>
            <a:r>
              <a:rPr lang="en-GB" dirty="0">
                <a:latin typeface="+mn-lt"/>
              </a:rPr>
              <a:t>Note, </a:t>
            </a:r>
            <a:r>
              <a:rPr lang="en-GB" dirty="0" err="1">
                <a:latin typeface="+mn-lt"/>
              </a:rPr>
              <a:t>MarkTechPost</a:t>
            </a:r>
            <a:r>
              <a:rPr lang="en-GB" dirty="0">
                <a:latin typeface="+mn-lt"/>
              </a:rPr>
              <a:t>, </a:t>
            </a:r>
            <a:r>
              <a:rPr lang="en-GB" dirty="0" err="1">
                <a:latin typeface="+mn-lt"/>
              </a:rPr>
              <a:t>MachineHeart</a:t>
            </a:r>
            <a:r>
              <a:rPr lang="en-GB" dirty="0">
                <a:latin typeface="+mn-lt"/>
              </a:rPr>
              <a:t>, Reddit, </a:t>
            </a:r>
            <a:r>
              <a:rPr lang="en-GB" dirty="0" err="1">
                <a:latin typeface="+mn-lt"/>
              </a:rPr>
              <a:t>Zenodo</a:t>
            </a:r>
            <a:r>
              <a:rPr lang="en-GB" dirty="0">
                <a:latin typeface="+mn-lt"/>
              </a:rPr>
              <a:t>, Replicate, University Press release, and many more)</a:t>
            </a:r>
          </a:p>
          <a:p>
            <a:pPr marL="457200" indent="-457200">
              <a:buFont typeface="Arial" panose="020B0604020202020204" pitchFamily="34" charset="0"/>
              <a:buChar char="•"/>
            </a:pPr>
            <a:r>
              <a:rPr lang="en-GB" dirty="0">
                <a:latin typeface="+mn-lt"/>
              </a:rPr>
              <a:t>Search “</a:t>
            </a:r>
            <a:r>
              <a:rPr lang="en-GB" dirty="0" err="1">
                <a:latin typeface="+mn-lt"/>
              </a:rPr>
              <a:t>AudioLDM</a:t>
            </a:r>
            <a:r>
              <a:rPr lang="en-GB" dirty="0">
                <a:latin typeface="+mn-lt"/>
              </a:rPr>
              <a:t>” will pop out more than 10 pages of entries</a:t>
            </a:r>
          </a:p>
        </p:txBody>
      </p:sp>
      <p:pic>
        <p:nvPicPr>
          <p:cNvPr id="4" name="Picture 3">
            <a:extLst>
              <a:ext uri="{FF2B5EF4-FFF2-40B4-BE49-F238E27FC236}">
                <a16:creationId xmlns:a16="http://schemas.microsoft.com/office/drawing/2014/main" id="{DF16412F-69F0-6BE5-0383-0C57AB174EBF}"/>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00415" y="163522"/>
            <a:ext cx="1588609" cy="464285"/>
          </a:xfrm>
          <a:prstGeom prst="rect">
            <a:avLst/>
          </a:prstGeom>
        </p:spPr>
      </p:pic>
    </p:spTree>
    <p:extLst>
      <p:ext uri="{BB962C8B-B14F-4D97-AF65-F5344CB8AC3E}">
        <p14:creationId xmlns:p14="http://schemas.microsoft.com/office/powerpoint/2010/main" val="929414600"/>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C2638-0C4F-13D2-DC11-449CE11DEE7B}"/>
              </a:ext>
            </a:extLst>
          </p:cNvPr>
          <p:cNvSpPr>
            <a:spLocks noGrp="1"/>
          </p:cNvSpPr>
          <p:nvPr>
            <p:ph type="title"/>
          </p:nvPr>
        </p:nvSpPr>
        <p:spPr>
          <a:xfrm>
            <a:off x="609600" y="261492"/>
            <a:ext cx="10058400" cy="743521"/>
          </a:xfrm>
        </p:spPr>
        <p:txBody>
          <a:bodyPr/>
          <a:lstStyle/>
          <a:p>
            <a:r>
              <a:rPr lang="en-GB" sz="3600" dirty="0">
                <a:solidFill>
                  <a:srgbClr val="0070C0"/>
                </a:solidFill>
                <a:latin typeface="+mn-lt"/>
              </a:rPr>
              <a:t>Perspectives on Audio-Text Learning</a:t>
            </a:r>
          </a:p>
        </p:txBody>
      </p:sp>
      <p:sp>
        <p:nvSpPr>
          <p:cNvPr id="3" name="Text Placeholder 2">
            <a:extLst>
              <a:ext uri="{FF2B5EF4-FFF2-40B4-BE49-F238E27FC236}">
                <a16:creationId xmlns:a16="http://schemas.microsoft.com/office/drawing/2014/main" id="{918347A0-5861-5864-8A7C-5416283D378A}"/>
              </a:ext>
            </a:extLst>
          </p:cNvPr>
          <p:cNvSpPr>
            <a:spLocks noGrp="1"/>
          </p:cNvSpPr>
          <p:nvPr>
            <p:ph type="body" idx="1"/>
          </p:nvPr>
        </p:nvSpPr>
        <p:spPr>
          <a:xfrm>
            <a:off x="1036320" y="1191802"/>
            <a:ext cx="10058399" cy="4841895"/>
          </a:xfrm>
        </p:spPr>
        <p:txBody>
          <a:bodyPr>
            <a:normAutofit fontScale="92500"/>
          </a:bodyPr>
          <a:lstStyle/>
          <a:p>
            <a:pPr marL="457200" indent="-457200">
              <a:buFont typeface="Arial" panose="020B0604020202020204" pitchFamily="34" charset="0"/>
              <a:buChar char="•"/>
            </a:pPr>
            <a:r>
              <a:rPr lang="en-GB" dirty="0">
                <a:latin typeface="+mn-lt"/>
              </a:rPr>
              <a:t>Audio models (perception/classification) + language models (reasoning)</a:t>
            </a:r>
          </a:p>
          <a:p>
            <a:pPr marL="749808" lvl="1" indent="-457200">
              <a:buFont typeface="Arial" panose="020B0604020202020204" pitchFamily="34" charset="0"/>
              <a:buChar char="•"/>
            </a:pPr>
            <a:r>
              <a:rPr lang="en-GB" sz="2400" dirty="0">
                <a:latin typeface="+mn-lt"/>
              </a:rPr>
              <a:t>LTU (Gong et al., 2023): </a:t>
            </a:r>
            <a:r>
              <a:rPr lang="en-GB" sz="2400" dirty="0" err="1">
                <a:latin typeface="+mn-lt"/>
              </a:rPr>
              <a:t>AST+LLaMA</a:t>
            </a:r>
            <a:endParaRPr lang="en-GB" sz="2400" dirty="0">
              <a:latin typeface="+mn-lt"/>
            </a:endParaRPr>
          </a:p>
          <a:p>
            <a:pPr marL="457200" indent="-457200">
              <a:buFont typeface="Arial" panose="020B0604020202020204" pitchFamily="34" charset="0"/>
              <a:buChar char="•"/>
            </a:pPr>
            <a:r>
              <a:rPr lang="en-GB" dirty="0">
                <a:latin typeface="+mn-lt"/>
              </a:rPr>
              <a:t>Unified models for open-ended and closed ended tasks</a:t>
            </a:r>
          </a:p>
          <a:p>
            <a:pPr marL="749808" lvl="1" indent="-457200">
              <a:buFont typeface="Arial" panose="020B0604020202020204" pitchFamily="34" charset="0"/>
              <a:buChar char="•"/>
            </a:pPr>
            <a:r>
              <a:rPr lang="en-GB" sz="2200" dirty="0" err="1">
                <a:latin typeface="+mn-lt"/>
              </a:rPr>
              <a:t>Pingi</a:t>
            </a:r>
            <a:r>
              <a:rPr lang="en-GB" sz="2200" dirty="0">
                <a:latin typeface="+mn-lt"/>
              </a:rPr>
              <a:t> (Deshmukh et al, 2023): a unified model for audio classification + captioning+ question answering</a:t>
            </a:r>
          </a:p>
          <a:p>
            <a:pPr marL="457200" indent="-457200">
              <a:buFont typeface="Arial" panose="020B0604020202020204" pitchFamily="34" charset="0"/>
              <a:buChar char="•"/>
            </a:pPr>
            <a:r>
              <a:rPr lang="en-GB" dirty="0">
                <a:latin typeface="+mn-lt"/>
              </a:rPr>
              <a:t>General representation models towards unlimited modalities</a:t>
            </a:r>
          </a:p>
          <a:p>
            <a:pPr marL="749808" lvl="1" indent="-457200">
              <a:buFont typeface="Arial" panose="020B0604020202020204" pitchFamily="34" charset="0"/>
              <a:buChar char="•"/>
            </a:pPr>
            <a:r>
              <a:rPr lang="en-GB" sz="2200" dirty="0">
                <a:latin typeface="+mn-lt"/>
              </a:rPr>
              <a:t>ONE-PEACE (Wang et al, 2023): vision, audio and language modalities</a:t>
            </a:r>
          </a:p>
          <a:p>
            <a:pPr marL="457200" indent="-457200">
              <a:buFont typeface="Arial" panose="020B0604020202020204" pitchFamily="34" charset="0"/>
              <a:buChar char="•"/>
            </a:pPr>
            <a:r>
              <a:rPr lang="en-GB" dirty="0">
                <a:latin typeface="+mn-lt"/>
              </a:rPr>
              <a:t>Other applications: e.g. language-queried audio source separation, retrieval, etc.</a:t>
            </a:r>
          </a:p>
          <a:p>
            <a:pPr marL="749808" lvl="1" indent="-457200">
              <a:buFont typeface="Arial" panose="020B0604020202020204" pitchFamily="34" charset="0"/>
              <a:buChar char="•"/>
            </a:pPr>
            <a:r>
              <a:rPr lang="en-GB" sz="2200" dirty="0">
                <a:latin typeface="+mn-lt"/>
              </a:rPr>
              <a:t>Separate What You Describe (Liu et al, 2022 &amp; 2023), CAPTURE (Okamoto, et al, 2023)  </a:t>
            </a:r>
          </a:p>
          <a:p>
            <a:pPr marL="749808" lvl="1" indent="-457200">
              <a:buFont typeface="Arial" panose="020B0604020202020204" pitchFamily="34" charset="0"/>
              <a:buChar char="•"/>
            </a:pPr>
            <a:endParaRPr lang="en-GB" sz="2200" dirty="0">
              <a:latin typeface="+mn-lt"/>
            </a:endParaRPr>
          </a:p>
          <a:p>
            <a:pPr marL="749808" lvl="1" indent="-457200">
              <a:buFont typeface="Arial" panose="020B0604020202020204" pitchFamily="34" charset="0"/>
              <a:buChar char="•"/>
            </a:pPr>
            <a:endParaRPr lang="en-GB" sz="2200" dirty="0">
              <a:latin typeface="+mn-lt"/>
            </a:endParaRPr>
          </a:p>
        </p:txBody>
      </p:sp>
      <p:pic>
        <p:nvPicPr>
          <p:cNvPr id="4" name="Picture 3">
            <a:extLst>
              <a:ext uri="{FF2B5EF4-FFF2-40B4-BE49-F238E27FC236}">
                <a16:creationId xmlns:a16="http://schemas.microsoft.com/office/drawing/2014/main" id="{DF16412F-69F0-6BE5-0383-0C57AB174EBF}"/>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00415" y="163522"/>
            <a:ext cx="1588609" cy="464285"/>
          </a:xfrm>
          <a:prstGeom prst="rect">
            <a:avLst/>
          </a:prstGeom>
        </p:spPr>
      </p:pic>
    </p:spTree>
    <p:extLst>
      <p:ext uri="{BB962C8B-B14F-4D97-AF65-F5344CB8AC3E}">
        <p14:creationId xmlns:p14="http://schemas.microsoft.com/office/powerpoint/2010/main" val="3612463592"/>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C2638-0C4F-13D2-DC11-449CE11DEE7B}"/>
              </a:ext>
            </a:extLst>
          </p:cNvPr>
          <p:cNvSpPr>
            <a:spLocks noGrp="1"/>
          </p:cNvSpPr>
          <p:nvPr>
            <p:ph type="title"/>
          </p:nvPr>
        </p:nvSpPr>
        <p:spPr>
          <a:xfrm>
            <a:off x="609600" y="261492"/>
            <a:ext cx="10058400" cy="743521"/>
          </a:xfrm>
        </p:spPr>
        <p:txBody>
          <a:bodyPr/>
          <a:lstStyle/>
          <a:p>
            <a:r>
              <a:rPr lang="en-GB" sz="3600" dirty="0">
                <a:solidFill>
                  <a:srgbClr val="0070C0"/>
                </a:solidFill>
                <a:latin typeface="+mn-lt"/>
              </a:rPr>
              <a:t>Perspectives on Audio-Text Learning (cont.)</a:t>
            </a:r>
          </a:p>
        </p:txBody>
      </p:sp>
      <p:sp>
        <p:nvSpPr>
          <p:cNvPr id="3" name="Text Placeholder 2">
            <a:extLst>
              <a:ext uri="{FF2B5EF4-FFF2-40B4-BE49-F238E27FC236}">
                <a16:creationId xmlns:a16="http://schemas.microsoft.com/office/drawing/2014/main" id="{918347A0-5861-5864-8A7C-5416283D378A}"/>
              </a:ext>
            </a:extLst>
          </p:cNvPr>
          <p:cNvSpPr>
            <a:spLocks noGrp="1"/>
          </p:cNvSpPr>
          <p:nvPr>
            <p:ph type="body" idx="1"/>
          </p:nvPr>
        </p:nvSpPr>
        <p:spPr>
          <a:xfrm>
            <a:off x="1036320" y="1191802"/>
            <a:ext cx="10316624" cy="5404706"/>
          </a:xfrm>
        </p:spPr>
        <p:txBody>
          <a:bodyPr>
            <a:normAutofit fontScale="92500" lnSpcReduction="20000"/>
          </a:bodyPr>
          <a:lstStyle/>
          <a:p>
            <a:pPr marL="457200" indent="-457200">
              <a:buFont typeface="Arial" panose="020B0604020202020204" pitchFamily="34" charset="0"/>
              <a:buChar char="•"/>
            </a:pPr>
            <a:r>
              <a:rPr lang="en-GB" dirty="0">
                <a:latin typeface="+mn-lt"/>
              </a:rPr>
              <a:t>Interactions with large language models (LLMs)</a:t>
            </a:r>
          </a:p>
          <a:p>
            <a:pPr marL="749808" lvl="1" indent="-457200">
              <a:lnSpc>
                <a:spcPct val="100000"/>
              </a:lnSpc>
              <a:buFont typeface="Arial" panose="020B0604020202020204" pitchFamily="34" charset="0"/>
              <a:buChar char="•"/>
            </a:pPr>
            <a:r>
              <a:rPr lang="en-GB" sz="2200" dirty="0">
                <a:latin typeface="+mn-lt"/>
              </a:rPr>
              <a:t>Interacting with LLMs, e.g. GPT-3, </a:t>
            </a:r>
            <a:r>
              <a:rPr lang="en-GB" sz="2200" dirty="0" err="1">
                <a:latin typeface="+mn-lt"/>
              </a:rPr>
              <a:t>ChatGPT</a:t>
            </a:r>
            <a:r>
              <a:rPr lang="en-GB" sz="2200" dirty="0">
                <a:latin typeface="+mn-lt"/>
              </a:rPr>
              <a:t>, GPT-4, </a:t>
            </a:r>
            <a:r>
              <a:rPr lang="en-GB" sz="2200" dirty="0" err="1">
                <a:latin typeface="+mn-lt"/>
              </a:rPr>
              <a:t>LaMDA</a:t>
            </a:r>
            <a:r>
              <a:rPr lang="en-GB" sz="2200" dirty="0">
                <a:latin typeface="+mn-lt"/>
              </a:rPr>
              <a:t>, </a:t>
            </a:r>
            <a:r>
              <a:rPr lang="en-GB" sz="2200" dirty="0" err="1">
                <a:latin typeface="+mn-lt"/>
              </a:rPr>
              <a:t>LLaMa</a:t>
            </a:r>
            <a:r>
              <a:rPr lang="en-GB" sz="2200" dirty="0">
                <a:latin typeface="+mn-lt"/>
              </a:rPr>
              <a:t>, </a:t>
            </a:r>
            <a:r>
              <a:rPr lang="en-GB" sz="2200" dirty="0" err="1">
                <a:latin typeface="+mn-lt"/>
              </a:rPr>
              <a:t>PaLM</a:t>
            </a:r>
            <a:r>
              <a:rPr lang="en-GB" sz="2200" dirty="0">
                <a:latin typeface="+mn-lt"/>
              </a:rPr>
              <a:t>, Galactica, using techniques, e.g. </a:t>
            </a:r>
            <a:r>
              <a:rPr lang="en-GB" sz="2200" dirty="0" err="1">
                <a:latin typeface="+mn-lt"/>
              </a:rPr>
              <a:t>LoRA</a:t>
            </a:r>
            <a:r>
              <a:rPr lang="en-GB" sz="2200" dirty="0">
                <a:latin typeface="+mn-lt"/>
              </a:rPr>
              <a:t> (Hu et al 2021), Frozen (</a:t>
            </a:r>
            <a:r>
              <a:rPr lang="en-GB" sz="2200" dirty="0" err="1">
                <a:latin typeface="+mn-lt"/>
              </a:rPr>
              <a:t>Tsimpoukelli</a:t>
            </a:r>
            <a:r>
              <a:rPr lang="en-GB" sz="2200" dirty="0">
                <a:latin typeface="+mn-lt"/>
              </a:rPr>
              <a:t> et al, 2021)</a:t>
            </a:r>
          </a:p>
          <a:p>
            <a:pPr marL="749808" lvl="1" indent="-457200">
              <a:lnSpc>
                <a:spcPct val="100000"/>
              </a:lnSpc>
              <a:buFont typeface="Arial" panose="020B0604020202020204" pitchFamily="34" charset="0"/>
              <a:buChar char="•"/>
            </a:pPr>
            <a:r>
              <a:rPr lang="en-GB" sz="2200" dirty="0">
                <a:latin typeface="+mn-lt"/>
              </a:rPr>
              <a:t>Instruction tuning, e.g. Vicuna (Chiang et al, 2023)</a:t>
            </a:r>
          </a:p>
          <a:p>
            <a:pPr marL="457200" indent="-457200">
              <a:buFont typeface="Arial" panose="020B0604020202020204" pitchFamily="34" charset="0"/>
              <a:buChar char="•"/>
            </a:pPr>
            <a:r>
              <a:rPr lang="en-GB" dirty="0">
                <a:latin typeface="+mn-lt"/>
              </a:rPr>
              <a:t>Creating new datasets for audio-language multimodal learning: </a:t>
            </a:r>
          </a:p>
          <a:p>
            <a:pPr marL="749808" lvl="1" indent="-457200">
              <a:buFont typeface="Arial" panose="020B0604020202020204" pitchFamily="34" charset="0"/>
              <a:buChar char="•"/>
            </a:pPr>
            <a:r>
              <a:rPr lang="en-GB" sz="2200" dirty="0" err="1">
                <a:latin typeface="+mn-lt"/>
              </a:rPr>
              <a:t>WavCaps</a:t>
            </a:r>
            <a:r>
              <a:rPr lang="en-GB" sz="2200" dirty="0">
                <a:latin typeface="+mn-lt"/>
              </a:rPr>
              <a:t> (Mei et al, 2023), OpenAQA-5M (Gong et al, 2023)</a:t>
            </a:r>
          </a:p>
          <a:p>
            <a:pPr marL="749808" lvl="1" indent="-457200">
              <a:lnSpc>
                <a:spcPct val="100000"/>
              </a:lnSpc>
              <a:spcBef>
                <a:spcPts val="0"/>
              </a:spcBef>
              <a:spcAft>
                <a:spcPts val="0"/>
              </a:spcAft>
              <a:buFont typeface="Arial" panose="020B0604020202020204" pitchFamily="34" charset="0"/>
              <a:buChar char="•"/>
            </a:pPr>
            <a:r>
              <a:rPr lang="en-GB" sz="2200" dirty="0">
                <a:latin typeface="+mn-lt"/>
              </a:rPr>
              <a:t>Repurposing existing datasets, e.g. </a:t>
            </a:r>
            <a:r>
              <a:rPr lang="en-GB" sz="2200" dirty="0" err="1">
                <a:latin typeface="+mn-lt"/>
              </a:rPr>
              <a:t>AudioSet</a:t>
            </a:r>
            <a:r>
              <a:rPr lang="en-GB" sz="2200" dirty="0">
                <a:latin typeface="+mn-lt"/>
              </a:rPr>
              <a:t>, </a:t>
            </a:r>
            <a:r>
              <a:rPr lang="en-GB" sz="2200" dirty="0" err="1">
                <a:latin typeface="+mn-lt"/>
              </a:rPr>
              <a:t>Freesound</a:t>
            </a:r>
            <a:r>
              <a:rPr lang="en-GB" sz="2200" dirty="0">
                <a:latin typeface="+mn-lt"/>
              </a:rPr>
              <a:t>, ESC-50, FSD50K, </a:t>
            </a:r>
            <a:r>
              <a:rPr lang="en-GB" sz="2200" dirty="0" err="1">
                <a:latin typeface="+mn-lt"/>
              </a:rPr>
              <a:t>VGGSound</a:t>
            </a:r>
            <a:r>
              <a:rPr lang="en-GB" sz="2200" dirty="0">
                <a:latin typeface="+mn-lt"/>
              </a:rPr>
              <a:t>,</a:t>
            </a:r>
            <a:r>
              <a:rPr lang="en-CN" sz="2400" kern="1200" dirty="0">
                <a:solidFill>
                  <a:schemeClr val="tx1"/>
                </a:solidFill>
                <a:latin typeface="Noto Sans" panose="020B0502040504020204" pitchFamily="34"/>
                <a:ea typeface="Noto Sans" panose="020B0502040504020204" pitchFamily="34"/>
                <a:cs typeface="Noto Sans" panose="020B0502040504020204" pitchFamily="34"/>
              </a:rPr>
              <a:t> </a:t>
            </a:r>
            <a:r>
              <a:rPr lang="en-CN" sz="2200" dirty="0">
                <a:latin typeface="+mn-lt"/>
              </a:rPr>
              <a:t>LAION-Audio-630K</a:t>
            </a:r>
            <a:r>
              <a:rPr lang="en-GB" sz="2200" dirty="0">
                <a:latin typeface="+mn-lt"/>
              </a:rPr>
              <a:t>, </a:t>
            </a:r>
            <a:r>
              <a:rPr lang="en-GB" sz="2200" dirty="0" err="1">
                <a:latin typeface="+mn-lt"/>
              </a:rPr>
              <a:t>AudioCaps</a:t>
            </a:r>
            <a:r>
              <a:rPr lang="en-GB" sz="2200" dirty="0">
                <a:latin typeface="+mn-lt"/>
              </a:rPr>
              <a:t>, Clotho, BBC Sound Effects, Sound Bible, </a:t>
            </a:r>
            <a:r>
              <a:rPr lang="en-GB" sz="2200" dirty="0" err="1">
                <a:latin typeface="+mn-lt"/>
              </a:rPr>
              <a:t>ClothoAQA</a:t>
            </a:r>
            <a:r>
              <a:rPr lang="en-GB" sz="2200" dirty="0">
                <a:latin typeface="+mn-lt"/>
              </a:rPr>
              <a:t>, WavText5K, </a:t>
            </a:r>
            <a:r>
              <a:rPr lang="en-GB" sz="2200" dirty="0" err="1">
                <a:latin typeface="+mn-lt"/>
              </a:rPr>
              <a:t>SoundDescs</a:t>
            </a:r>
            <a:r>
              <a:rPr lang="en-GB" sz="2200" dirty="0">
                <a:latin typeface="+mn-lt"/>
              </a:rPr>
              <a:t>, </a:t>
            </a:r>
            <a:r>
              <a:rPr lang="en-GB" sz="2200" dirty="0" err="1">
                <a:latin typeface="+mn-lt"/>
              </a:rPr>
              <a:t>FindSound</a:t>
            </a:r>
            <a:r>
              <a:rPr lang="en-GB" sz="2200" dirty="0">
                <a:latin typeface="+mn-lt"/>
              </a:rPr>
              <a:t>, MACS, </a:t>
            </a:r>
            <a:r>
              <a:rPr lang="en-GB" sz="2200" dirty="0" err="1">
                <a:latin typeface="+mn-lt"/>
              </a:rPr>
              <a:t>CochlScene</a:t>
            </a:r>
            <a:r>
              <a:rPr lang="en-GB" sz="2200" dirty="0">
                <a:latin typeface="+mn-lt"/>
              </a:rPr>
              <a:t> MOSEI, MELD, </a:t>
            </a:r>
            <a:r>
              <a:rPr lang="en-GB" sz="2200" dirty="0" err="1">
                <a:latin typeface="+mn-lt"/>
              </a:rPr>
              <a:t>Nsynth</a:t>
            </a:r>
            <a:r>
              <a:rPr lang="en-GB" sz="2200" dirty="0">
                <a:latin typeface="+mn-lt"/>
              </a:rPr>
              <a:t>, FMA, etc.</a:t>
            </a:r>
          </a:p>
          <a:p>
            <a:pPr marL="457200" indent="-457200">
              <a:buFont typeface="Arial" panose="020B0604020202020204" pitchFamily="34" charset="0"/>
              <a:buChar char="•"/>
            </a:pPr>
            <a:r>
              <a:rPr lang="en-GB" dirty="0">
                <a:latin typeface="+mn-lt"/>
              </a:rPr>
              <a:t>Other audio/speech/music, &amp; image/video related work:</a:t>
            </a:r>
          </a:p>
          <a:p>
            <a:pPr marL="749808" lvl="1" indent="-457200">
              <a:lnSpc>
                <a:spcPct val="100000"/>
              </a:lnSpc>
              <a:buFont typeface="Arial" panose="020B0604020202020204" pitchFamily="34" charset="0"/>
              <a:buChar char="•"/>
            </a:pPr>
            <a:r>
              <a:rPr lang="en-GB" sz="2200" dirty="0">
                <a:latin typeface="+mn-lt"/>
              </a:rPr>
              <a:t>CLAP (Elizalde et al, 2022); </a:t>
            </a:r>
            <a:r>
              <a:rPr lang="en-GB" sz="2200" dirty="0" err="1">
                <a:latin typeface="+mn-lt"/>
              </a:rPr>
              <a:t>SpeechLM</a:t>
            </a:r>
            <a:r>
              <a:rPr lang="en-GB" sz="2200" dirty="0">
                <a:latin typeface="+mn-lt"/>
              </a:rPr>
              <a:t> (Zhang et al, 2022); </a:t>
            </a:r>
            <a:r>
              <a:rPr lang="en-GB" sz="2200" dirty="0" err="1">
                <a:latin typeface="+mn-lt"/>
              </a:rPr>
              <a:t>AudioGPT</a:t>
            </a:r>
            <a:r>
              <a:rPr lang="en-GB" sz="2200" dirty="0">
                <a:latin typeface="+mn-lt"/>
              </a:rPr>
              <a:t> (Huang et al, 2023), </a:t>
            </a:r>
            <a:r>
              <a:rPr lang="en-GB" sz="2200" dirty="0" err="1">
                <a:latin typeface="+mn-lt"/>
              </a:rPr>
              <a:t>SpeechGPT</a:t>
            </a:r>
            <a:r>
              <a:rPr lang="en-GB" sz="2200" dirty="0">
                <a:latin typeface="+mn-lt"/>
              </a:rPr>
              <a:t> (Zhang et al, 2023); </a:t>
            </a:r>
            <a:r>
              <a:rPr lang="en-GB" sz="2200" dirty="0" err="1">
                <a:latin typeface="+mn-lt"/>
              </a:rPr>
              <a:t>PandaGPT</a:t>
            </a:r>
            <a:r>
              <a:rPr lang="en-GB" sz="2200" dirty="0">
                <a:latin typeface="+mn-lt"/>
              </a:rPr>
              <a:t> (</a:t>
            </a:r>
            <a:r>
              <a:rPr lang="en-GB" sz="2200" dirty="0" err="1">
                <a:latin typeface="+mn-lt"/>
              </a:rPr>
              <a:t>Su</a:t>
            </a:r>
            <a:r>
              <a:rPr lang="en-GB" sz="2200" dirty="0">
                <a:latin typeface="+mn-lt"/>
              </a:rPr>
              <a:t> et al, 2023); </a:t>
            </a:r>
            <a:r>
              <a:rPr lang="en-GB" sz="2200" dirty="0" err="1">
                <a:latin typeface="+mn-lt"/>
              </a:rPr>
              <a:t>Audioclip</a:t>
            </a:r>
            <a:r>
              <a:rPr lang="en-GB" sz="2200" dirty="0">
                <a:latin typeface="+mn-lt"/>
              </a:rPr>
              <a:t> (</a:t>
            </a:r>
            <a:r>
              <a:rPr lang="en-GB" sz="2200" dirty="0" err="1">
                <a:latin typeface="+mn-lt"/>
              </a:rPr>
              <a:t>Guzhov</a:t>
            </a:r>
            <a:r>
              <a:rPr lang="en-GB" sz="2200" dirty="0">
                <a:latin typeface="+mn-lt"/>
              </a:rPr>
              <a:t> et al, 2022)</a:t>
            </a:r>
          </a:p>
          <a:p>
            <a:pPr marL="749808" lvl="1" indent="-457200">
              <a:lnSpc>
                <a:spcPct val="100000"/>
              </a:lnSpc>
              <a:buFont typeface="Arial" panose="020B0604020202020204" pitchFamily="34" charset="0"/>
              <a:buChar char="•"/>
            </a:pPr>
            <a:r>
              <a:rPr lang="en-GB" sz="2200" dirty="0" err="1">
                <a:latin typeface="+mn-lt"/>
              </a:rPr>
              <a:t>ImageBind</a:t>
            </a:r>
            <a:r>
              <a:rPr lang="en-GB" sz="2200" dirty="0">
                <a:latin typeface="+mn-lt"/>
              </a:rPr>
              <a:t> (Girdhar et al, 2023): one embedding space to bind images, text, audio, depth, thermal, and IMU data</a:t>
            </a:r>
          </a:p>
          <a:p>
            <a:pPr marL="749808" lvl="1" indent="-457200">
              <a:lnSpc>
                <a:spcPct val="100000"/>
              </a:lnSpc>
              <a:buFont typeface="Arial" panose="020B0604020202020204" pitchFamily="34" charset="0"/>
              <a:buChar char="•"/>
            </a:pPr>
            <a:r>
              <a:rPr lang="en-GB" sz="2200" dirty="0">
                <a:latin typeface="+mn-lt"/>
              </a:rPr>
              <a:t>Vision-language models: </a:t>
            </a:r>
            <a:r>
              <a:rPr lang="en-GB" sz="2200" dirty="0" err="1">
                <a:latin typeface="+mn-lt"/>
              </a:rPr>
              <a:t>VisualBERT</a:t>
            </a:r>
            <a:r>
              <a:rPr lang="en-GB" sz="2200" dirty="0">
                <a:latin typeface="+mn-lt"/>
              </a:rPr>
              <a:t> (Li et al, 2019); </a:t>
            </a:r>
            <a:r>
              <a:rPr lang="en-GB" sz="2200" dirty="0" err="1">
                <a:latin typeface="+mn-lt"/>
              </a:rPr>
              <a:t>SimVLM</a:t>
            </a:r>
            <a:r>
              <a:rPr lang="en-GB" sz="2200" dirty="0">
                <a:latin typeface="+mn-lt"/>
              </a:rPr>
              <a:t> (Wang et al, 2021); Flamingo (</a:t>
            </a:r>
            <a:r>
              <a:rPr lang="en-GB" sz="2200" dirty="0" err="1">
                <a:latin typeface="+mn-lt"/>
              </a:rPr>
              <a:t>Alayrac</a:t>
            </a:r>
            <a:r>
              <a:rPr lang="en-GB" sz="2200" dirty="0">
                <a:latin typeface="+mn-lt"/>
              </a:rPr>
              <a:t> et al, 2022)</a:t>
            </a:r>
          </a:p>
          <a:p>
            <a:pPr marL="749808" lvl="1" indent="-457200">
              <a:buFont typeface="Arial" panose="020B0604020202020204" pitchFamily="34" charset="0"/>
              <a:buChar char="•"/>
            </a:pPr>
            <a:endParaRPr lang="en-GB" sz="2200" dirty="0">
              <a:latin typeface="+mn-lt"/>
            </a:endParaRPr>
          </a:p>
          <a:p>
            <a:pPr marL="749808" lvl="1" indent="-457200">
              <a:buFont typeface="Arial" panose="020B0604020202020204" pitchFamily="34" charset="0"/>
              <a:buChar char="•"/>
            </a:pPr>
            <a:endParaRPr lang="en-GB" sz="2200" dirty="0">
              <a:latin typeface="+mn-lt"/>
            </a:endParaRPr>
          </a:p>
        </p:txBody>
      </p:sp>
      <p:pic>
        <p:nvPicPr>
          <p:cNvPr id="4" name="Picture 3">
            <a:extLst>
              <a:ext uri="{FF2B5EF4-FFF2-40B4-BE49-F238E27FC236}">
                <a16:creationId xmlns:a16="http://schemas.microsoft.com/office/drawing/2014/main" id="{DF16412F-69F0-6BE5-0383-0C57AB174EBF}"/>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00415" y="163522"/>
            <a:ext cx="1588609" cy="464285"/>
          </a:xfrm>
          <a:prstGeom prst="rect">
            <a:avLst/>
          </a:prstGeom>
        </p:spPr>
      </p:pic>
    </p:spTree>
    <p:extLst>
      <p:ext uri="{BB962C8B-B14F-4D97-AF65-F5344CB8AC3E}">
        <p14:creationId xmlns:p14="http://schemas.microsoft.com/office/powerpoint/2010/main" val="1455147314"/>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433C5-A86A-F739-7475-645604B59364}"/>
              </a:ext>
            </a:extLst>
          </p:cNvPr>
          <p:cNvSpPr>
            <a:spLocks noGrp="1"/>
          </p:cNvSpPr>
          <p:nvPr>
            <p:ph type="title"/>
          </p:nvPr>
        </p:nvSpPr>
        <p:spPr>
          <a:xfrm>
            <a:off x="297559" y="255097"/>
            <a:ext cx="10485120" cy="743521"/>
          </a:xfrm>
        </p:spPr>
        <p:txBody>
          <a:bodyPr/>
          <a:lstStyle/>
          <a:p>
            <a:r>
              <a:rPr lang="en-GB" sz="3000" dirty="0">
                <a:solidFill>
                  <a:srgbClr val="0070C0"/>
                </a:solidFill>
              </a:rPr>
              <a:t>An Example: Language-Queried Audio Source Separation</a:t>
            </a:r>
          </a:p>
        </p:txBody>
      </p:sp>
      <p:sp>
        <p:nvSpPr>
          <p:cNvPr id="3" name="Text Placeholder 2">
            <a:extLst>
              <a:ext uri="{FF2B5EF4-FFF2-40B4-BE49-F238E27FC236}">
                <a16:creationId xmlns:a16="http://schemas.microsoft.com/office/drawing/2014/main" id="{949A748E-8004-C2CB-8589-DA72C1ACB952}"/>
              </a:ext>
            </a:extLst>
          </p:cNvPr>
          <p:cNvSpPr>
            <a:spLocks noGrp="1"/>
          </p:cNvSpPr>
          <p:nvPr>
            <p:ph type="body" idx="1"/>
          </p:nvPr>
        </p:nvSpPr>
        <p:spPr>
          <a:xfrm>
            <a:off x="609600" y="1083918"/>
            <a:ext cx="10972800" cy="4525963"/>
          </a:xfrm>
        </p:spPr>
        <p:txBody>
          <a:bodyPr/>
          <a:lstStyle/>
          <a:p>
            <a:r>
              <a:rPr lang="en-GB" dirty="0"/>
              <a:t>Use language query to extract target source</a:t>
            </a:r>
          </a:p>
          <a:p>
            <a:endParaRPr lang="en-GB" dirty="0"/>
          </a:p>
          <a:p>
            <a:endParaRPr lang="en-GB" dirty="0"/>
          </a:p>
          <a:p>
            <a:endParaRPr lang="en-GB" dirty="0"/>
          </a:p>
          <a:p>
            <a:endParaRPr lang="en-GB" dirty="0"/>
          </a:p>
          <a:p>
            <a:endParaRPr lang="en-GB" dirty="0"/>
          </a:p>
        </p:txBody>
      </p:sp>
      <p:pic>
        <p:nvPicPr>
          <p:cNvPr id="6" name="Picture 5">
            <a:extLst>
              <a:ext uri="{FF2B5EF4-FFF2-40B4-BE49-F238E27FC236}">
                <a16:creationId xmlns:a16="http://schemas.microsoft.com/office/drawing/2014/main" id="{E7F2E391-29DA-DD6D-17C6-7A42D0B385A4}"/>
              </a:ext>
            </a:extLst>
          </p:cNvPr>
          <p:cNvPicPr>
            <a:picLocks noChangeAspect="1"/>
          </p:cNvPicPr>
          <p:nvPr/>
        </p:nvPicPr>
        <p:blipFill rotWithShape="1">
          <a:blip r:embed="rId10"/>
          <a:srcRect l="978"/>
          <a:stretch/>
        </p:blipFill>
        <p:spPr>
          <a:xfrm>
            <a:off x="263352" y="2015742"/>
            <a:ext cx="11737304" cy="2164520"/>
          </a:xfrm>
          <a:prstGeom prst="rect">
            <a:avLst/>
          </a:prstGeom>
        </p:spPr>
      </p:pic>
      <p:sp>
        <p:nvSpPr>
          <p:cNvPr id="9" name="TextBox 8">
            <a:extLst>
              <a:ext uri="{FF2B5EF4-FFF2-40B4-BE49-F238E27FC236}">
                <a16:creationId xmlns:a16="http://schemas.microsoft.com/office/drawing/2014/main" id="{CBC2D470-20E1-FA2E-E2B3-EFE738F0C289}"/>
              </a:ext>
            </a:extLst>
          </p:cNvPr>
          <p:cNvSpPr txBox="1"/>
          <p:nvPr/>
        </p:nvSpPr>
        <p:spPr>
          <a:xfrm>
            <a:off x="2123247" y="1659982"/>
            <a:ext cx="2025459" cy="567224"/>
          </a:xfrm>
          <a:prstGeom prst="rect">
            <a:avLst/>
          </a:prstGeom>
          <a:noFill/>
        </p:spPr>
        <p:txBody>
          <a:bodyPr wrap="none" lIns="74057" tIns="37029" rIns="74057" bIns="37029">
            <a:spAutoFit/>
          </a:bodyPr>
          <a:lstStyle/>
          <a:p>
            <a:pPr algn="ctr">
              <a:defRPr/>
            </a:pPr>
            <a:r>
              <a:rPr lang="en-GB" sz="1600" dirty="0"/>
              <a:t>BERT-mini</a:t>
            </a:r>
          </a:p>
          <a:p>
            <a:pPr algn="ctr">
              <a:defRPr/>
            </a:pPr>
            <a:r>
              <a:rPr lang="en-GB" sz="1600" dirty="0"/>
              <a:t>(Transformer-based)</a:t>
            </a:r>
          </a:p>
        </p:txBody>
      </p:sp>
      <p:sp>
        <p:nvSpPr>
          <p:cNvPr id="17" name="TextBox 16">
            <a:extLst>
              <a:ext uri="{FF2B5EF4-FFF2-40B4-BE49-F238E27FC236}">
                <a16:creationId xmlns:a16="http://schemas.microsoft.com/office/drawing/2014/main" id="{ED2D3540-B324-92EE-3B65-ECBEBBB8C41D}"/>
              </a:ext>
            </a:extLst>
          </p:cNvPr>
          <p:cNvSpPr txBox="1"/>
          <p:nvPr/>
        </p:nvSpPr>
        <p:spPr>
          <a:xfrm>
            <a:off x="4279927" y="1661849"/>
            <a:ext cx="1606691" cy="567224"/>
          </a:xfrm>
          <a:prstGeom prst="rect">
            <a:avLst/>
          </a:prstGeom>
          <a:noFill/>
        </p:spPr>
        <p:txBody>
          <a:bodyPr wrap="none" lIns="74057" tIns="37029" rIns="74057" bIns="37029">
            <a:spAutoFit/>
          </a:bodyPr>
          <a:lstStyle/>
          <a:p>
            <a:pPr algn="ctr">
              <a:defRPr/>
            </a:pPr>
            <a:r>
              <a:rPr lang="en-GB" sz="1600" dirty="0" err="1"/>
              <a:t>ResUNet</a:t>
            </a:r>
            <a:r>
              <a:rPr lang="en-GB" sz="1600" dirty="0"/>
              <a:t>-based</a:t>
            </a:r>
          </a:p>
          <a:p>
            <a:pPr algn="ctr">
              <a:defRPr/>
            </a:pPr>
            <a:r>
              <a:rPr lang="en-GB" sz="1600" dirty="0"/>
              <a:t>separation net</a:t>
            </a:r>
          </a:p>
        </p:txBody>
      </p:sp>
      <p:sp>
        <p:nvSpPr>
          <p:cNvPr id="18" name="TextBox 17">
            <a:extLst>
              <a:ext uri="{FF2B5EF4-FFF2-40B4-BE49-F238E27FC236}">
                <a16:creationId xmlns:a16="http://schemas.microsoft.com/office/drawing/2014/main" id="{D823C410-C297-DB2B-A136-A6D593C99E3A}"/>
              </a:ext>
            </a:extLst>
          </p:cNvPr>
          <p:cNvSpPr txBox="1"/>
          <p:nvPr/>
        </p:nvSpPr>
        <p:spPr>
          <a:xfrm>
            <a:off x="6155796" y="1659982"/>
            <a:ext cx="1792639" cy="567224"/>
          </a:xfrm>
          <a:prstGeom prst="rect">
            <a:avLst/>
          </a:prstGeom>
          <a:noFill/>
        </p:spPr>
        <p:txBody>
          <a:bodyPr wrap="none" lIns="74057" tIns="37029" rIns="74057" bIns="37029">
            <a:spAutoFit/>
          </a:bodyPr>
          <a:lstStyle/>
          <a:p>
            <a:pPr algn="ctr">
              <a:defRPr/>
            </a:pPr>
            <a:r>
              <a:rPr lang="en-GB" sz="1600" dirty="0"/>
              <a:t>Same shape as</a:t>
            </a:r>
            <a:br>
              <a:rPr lang="en-GB" sz="1600" dirty="0"/>
            </a:br>
            <a:r>
              <a:rPr lang="en-GB" sz="1600" dirty="0"/>
              <a:t>input spectrogram</a:t>
            </a:r>
          </a:p>
        </p:txBody>
      </p:sp>
      <p:sp>
        <p:nvSpPr>
          <p:cNvPr id="19" name="TextBox 18">
            <a:extLst>
              <a:ext uri="{FF2B5EF4-FFF2-40B4-BE49-F238E27FC236}">
                <a16:creationId xmlns:a16="http://schemas.microsoft.com/office/drawing/2014/main" id="{1346D3C9-D098-74CF-85EE-80CAF6300941}"/>
              </a:ext>
            </a:extLst>
          </p:cNvPr>
          <p:cNvSpPr txBox="1"/>
          <p:nvPr/>
        </p:nvSpPr>
        <p:spPr>
          <a:xfrm>
            <a:off x="7768552" y="4075284"/>
            <a:ext cx="3014127" cy="321002"/>
          </a:xfrm>
          <a:prstGeom prst="rect">
            <a:avLst/>
          </a:prstGeom>
          <a:noFill/>
        </p:spPr>
        <p:txBody>
          <a:bodyPr wrap="none" lIns="74057" tIns="37029" rIns="74057" bIns="37029">
            <a:spAutoFit/>
          </a:bodyPr>
          <a:lstStyle/>
          <a:p>
            <a:pPr algn="ctr">
              <a:defRPr/>
            </a:pPr>
            <a:r>
              <a:rPr lang="en-GB" sz="1600" dirty="0"/>
              <a:t>Mean absolute error for training</a:t>
            </a:r>
          </a:p>
        </p:txBody>
      </p:sp>
      <p:sp>
        <p:nvSpPr>
          <p:cNvPr id="22" name="TextBox 21">
            <a:extLst>
              <a:ext uri="{FF2B5EF4-FFF2-40B4-BE49-F238E27FC236}">
                <a16:creationId xmlns:a16="http://schemas.microsoft.com/office/drawing/2014/main" id="{B518D3BF-945A-B6A2-838C-AF0A6E4F6109}"/>
              </a:ext>
            </a:extLst>
          </p:cNvPr>
          <p:cNvSpPr txBox="1"/>
          <p:nvPr/>
        </p:nvSpPr>
        <p:spPr>
          <a:xfrm>
            <a:off x="695400" y="4424063"/>
            <a:ext cx="4368664" cy="321002"/>
          </a:xfrm>
          <a:prstGeom prst="rect">
            <a:avLst/>
          </a:prstGeom>
          <a:noFill/>
        </p:spPr>
        <p:txBody>
          <a:bodyPr wrap="none" lIns="74057" tIns="37029" rIns="74057" bIns="37029">
            <a:spAutoFit/>
          </a:bodyPr>
          <a:lstStyle/>
          <a:p>
            <a:pPr>
              <a:defRPr/>
            </a:pPr>
            <a:r>
              <a:rPr lang="en-GB" sz="1600" dirty="0"/>
              <a:t>Human query: “The engine sound of a vehicle”</a:t>
            </a:r>
          </a:p>
        </p:txBody>
      </p:sp>
      <p:sp>
        <p:nvSpPr>
          <p:cNvPr id="23" name="TextBox 22">
            <a:extLst>
              <a:ext uri="{FF2B5EF4-FFF2-40B4-BE49-F238E27FC236}">
                <a16:creationId xmlns:a16="http://schemas.microsoft.com/office/drawing/2014/main" id="{B8DC3AE9-3A9F-6A91-6949-418CC0F5CC12}"/>
              </a:ext>
            </a:extLst>
          </p:cNvPr>
          <p:cNvSpPr txBox="1"/>
          <p:nvPr/>
        </p:nvSpPr>
        <p:spPr>
          <a:xfrm>
            <a:off x="6397063" y="4416735"/>
            <a:ext cx="4679647" cy="321002"/>
          </a:xfrm>
          <a:prstGeom prst="rect">
            <a:avLst/>
          </a:prstGeom>
          <a:noFill/>
        </p:spPr>
        <p:txBody>
          <a:bodyPr wrap="none" lIns="74057" tIns="37029" rIns="74057" bIns="37029">
            <a:spAutoFit/>
          </a:bodyPr>
          <a:lstStyle/>
          <a:p>
            <a:pPr algn="ctr">
              <a:defRPr/>
            </a:pPr>
            <a:r>
              <a:rPr lang="en-GB" sz="1600" dirty="0"/>
              <a:t>Human query: “The sound of hitting the keyboard”</a:t>
            </a:r>
          </a:p>
        </p:txBody>
      </p:sp>
      <p:pic>
        <p:nvPicPr>
          <p:cNvPr id="25" name="Picture 24" descr="A picture containing curtain&#10;&#10;Description automatically generated">
            <a:extLst>
              <a:ext uri="{FF2B5EF4-FFF2-40B4-BE49-F238E27FC236}">
                <a16:creationId xmlns:a16="http://schemas.microsoft.com/office/drawing/2014/main" id="{CBE87CCA-E732-673B-BFCE-3E58DCEE4C4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5214" y="5144717"/>
            <a:ext cx="1440000" cy="1073032"/>
          </a:xfrm>
          <a:prstGeom prst="rect">
            <a:avLst/>
          </a:prstGeom>
        </p:spPr>
      </p:pic>
      <p:pic>
        <p:nvPicPr>
          <p:cNvPr id="27" name="Picture 26" descr="A picture containing sunset&#10;&#10;Description automatically generated">
            <a:extLst>
              <a:ext uri="{FF2B5EF4-FFF2-40B4-BE49-F238E27FC236}">
                <a16:creationId xmlns:a16="http://schemas.microsoft.com/office/drawing/2014/main" id="{61AC78EB-D4ED-952D-9012-899F6824E0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94643" y="5166772"/>
            <a:ext cx="1440000" cy="1073032"/>
          </a:xfrm>
          <a:prstGeom prst="rect">
            <a:avLst/>
          </a:prstGeom>
        </p:spPr>
      </p:pic>
      <p:sp>
        <p:nvSpPr>
          <p:cNvPr id="28" name="TextBox 27">
            <a:extLst>
              <a:ext uri="{FF2B5EF4-FFF2-40B4-BE49-F238E27FC236}">
                <a16:creationId xmlns:a16="http://schemas.microsoft.com/office/drawing/2014/main" id="{86F5D745-DA9E-7008-4B29-06C4ADE14567}"/>
              </a:ext>
            </a:extLst>
          </p:cNvPr>
          <p:cNvSpPr txBox="1"/>
          <p:nvPr/>
        </p:nvSpPr>
        <p:spPr>
          <a:xfrm>
            <a:off x="1544487" y="4784390"/>
            <a:ext cx="468559" cy="321002"/>
          </a:xfrm>
          <a:prstGeom prst="rect">
            <a:avLst/>
          </a:prstGeom>
          <a:noFill/>
        </p:spPr>
        <p:txBody>
          <a:bodyPr wrap="none" lIns="74057" tIns="37029" rIns="74057" bIns="37029">
            <a:spAutoFit/>
          </a:bodyPr>
          <a:lstStyle/>
          <a:p>
            <a:pPr>
              <a:defRPr/>
            </a:pPr>
            <a:r>
              <a:rPr lang="en-GB" sz="1600" dirty="0"/>
              <a:t>Mix</a:t>
            </a:r>
          </a:p>
        </p:txBody>
      </p:sp>
      <p:sp>
        <p:nvSpPr>
          <p:cNvPr id="29" name="TextBox 28">
            <a:extLst>
              <a:ext uri="{FF2B5EF4-FFF2-40B4-BE49-F238E27FC236}">
                <a16:creationId xmlns:a16="http://schemas.microsoft.com/office/drawing/2014/main" id="{475B57E5-B4FC-C221-B2D9-4F7CD9F0787F}"/>
              </a:ext>
            </a:extLst>
          </p:cNvPr>
          <p:cNvSpPr txBox="1"/>
          <p:nvPr/>
        </p:nvSpPr>
        <p:spPr>
          <a:xfrm>
            <a:off x="3194643" y="4806361"/>
            <a:ext cx="1095332" cy="321002"/>
          </a:xfrm>
          <a:prstGeom prst="rect">
            <a:avLst/>
          </a:prstGeom>
          <a:noFill/>
        </p:spPr>
        <p:txBody>
          <a:bodyPr wrap="none" lIns="74057" tIns="37029" rIns="74057" bIns="37029">
            <a:spAutoFit/>
          </a:bodyPr>
          <a:lstStyle/>
          <a:p>
            <a:pPr>
              <a:defRPr/>
            </a:pPr>
            <a:r>
              <a:rPr lang="en-GB" sz="1600" dirty="0"/>
              <a:t>Separated</a:t>
            </a:r>
          </a:p>
        </p:txBody>
      </p:sp>
      <p:pic>
        <p:nvPicPr>
          <p:cNvPr id="30" name="engine-mix">
            <a:hlinkClick r:id="" action="ppaction://media"/>
            <a:extLst>
              <a:ext uri="{FF2B5EF4-FFF2-40B4-BE49-F238E27FC236}">
                <a16:creationId xmlns:a16="http://schemas.microsoft.com/office/drawing/2014/main" id="{D8DEB845-06CF-FA06-F0CC-01F2648A454F}"/>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044662" y="4730209"/>
            <a:ext cx="436563" cy="436563"/>
          </a:xfrm>
          <a:prstGeom prst="rect">
            <a:avLst/>
          </a:prstGeom>
        </p:spPr>
      </p:pic>
      <p:pic>
        <p:nvPicPr>
          <p:cNvPr id="31" name="engine-human">
            <a:hlinkClick r:id="" action="ppaction://media"/>
            <a:extLst>
              <a:ext uri="{FF2B5EF4-FFF2-40B4-BE49-F238E27FC236}">
                <a16:creationId xmlns:a16="http://schemas.microsoft.com/office/drawing/2014/main" id="{6492F93B-E7EE-8D6D-E276-FA6A2BE26F4C}"/>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4277420" y="4771210"/>
            <a:ext cx="436563" cy="436563"/>
          </a:xfrm>
          <a:prstGeom prst="rect">
            <a:avLst/>
          </a:prstGeom>
        </p:spPr>
      </p:pic>
      <p:pic>
        <p:nvPicPr>
          <p:cNvPr id="33" name="Picture 32" descr="A picture containing curtain, furniture&#10;&#10;Description automatically generated">
            <a:extLst>
              <a:ext uri="{FF2B5EF4-FFF2-40B4-BE49-F238E27FC236}">
                <a16:creationId xmlns:a16="http://schemas.microsoft.com/office/drawing/2014/main" id="{E5833D2F-1624-3EE6-9A7E-12A23528721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966918" y="5151231"/>
            <a:ext cx="1440000" cy="1073032"/>
          </a:xfrm>
          <a:prstGeom prst="rect">
            <a:avLst/>
          </a:prstGeom>
        </p:spPr>
      </p:pic>
      <p:pic>
        <p:nvPicPr>
          <p:cNvPr id="35" name="Picture 34" descr="A picture containing curtain&#10;&#10;Description automatically generated">
            <a:extLst>
              <a:ext uri="{FF2B5EF4-FFF2-40B4-BE49-F238E27FC236}">
                <a16:creationId xmlns:a16="http://schemas.microsoft.com/office/drawing/2014/main" id="{70DEEE3E-DCBD-02CE-A4BA-54732100A5A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120336" y="5151231"/>
            <a:ext cx="1440000" cy="1073032"/>
          </a:xfrm>
          <a:prstGeom prst="rect">
            <a:avLst/>
          </a:prstGeom>
        </p:spPr>
      </p:pic>
      <p:sp>
        <p:nvSpPr>
          <p:cNvPr id="36" name="TextBox 35">
            <a:extLst>
              <a:ext uri="{FF2B5EF4-FFF2-40B4-BE49-F238E27FC236}">
                <a16:creationId xmlns:a16="http://schemas.microsoft.com/office/drawing/2014/main" id="{7E52481E-9F11-7386-63B0-0D53F22CCE3F}"/>
              </a:ext>
            </a:extLst>
          </p:cNvPr>
          <p:cNvSpPr txBox="1"/>
          <p:nvPr/>
        </p:nvSpPr>
        <p:spPr>
          <a:xfrm>
            <a:off x="7419741" y="4737737"/>
            <a:ext cx="468559" cy="321002"/>
          </a:xfrm>
          <a:prstGeom prst="rect">
            <a:avLst/>
          </a:prstGeom>
          <a:noFill/>
        </p:spPr>
        <p:txBody>
          <a:bodyPr wrap="none" lIns="74057" tIns="37029" rIns="74057" bIns="37029">
            <a:spAutoFit/>
          </a:bodyPr>
          <a:lstStyle/>
          <a:p>
            <a:pPr>
              <a:defRPr/>
            </a:pPr>
            <a:r>
              <a:rPr lang="en-GB" sz="1600" dirty="0"/>
              <a:t>Mix</a:t>
            </a:r>
          </a:p>
        </p:txBody>
      </p:sp>
      <p:sp>
        <p:nvSpPr>
          <p:cNvPr id="37" name="TextBox 36">
            <a:extLst>
              <a:ext uri="{FF2B5EF4-FFF2-40B4-BE49-F238E27FC236}">
                <a16:creationId xmlns:a16="http://schemas.microsoft.com/office/drawing/2014/main" id="{16E006AC-1029-9230-9FDC-D9F75D3A2D59}"/>
              </a:ext>
            </a:extLst>
          </p:cNvPr>
          <p:cNvSpPr txBox="1"/>
          <p:nvPr/>
        </p:nvSpPr>
        <p:spPr>
          <a:xfrm>
            <a:off x="9139725" y="4755274"/>
            <a:ext cx="1095332" cy="321002"/>
          </a:xfrm>
          <a:prstGeom prst="rect">
            <a:avLst/>
          </a:prstGeom>
          <a:noFill/>
        </p:spPr>
        <p:txBody>
          <a:bodyPr wrap="none" lIns="74057" tIns="37029" rIns="74057" bIns="37029">
            <a:spAutoFit/>
          </a:bodyPr>
          <a:lstStyle/>
          <a:p>
            <a:pPr>
              <a:defRPr/>
            </a:pPr>
            <a:r>
              <a:rPr lang="en-GB" sz="1600" dirty="0"/>
              <a:t>Separated</a:t>
            </a:r>
          </a:p>
        </p:txBody>
      </p:sp>
      <p:pic>
        <p:nvPicPr>
          <p:cNvPr id="38" name="keyboard-mix">
            <a:hlinkClick r:id="" action="ppaction://media"/>
            <a:extLst>
              <a:ext uri="{FF2B5EF4-FFF2-40B4-BE49-F238E27FC236}">
                <a16:creationId xmlns:a16="http://schemas.microsoft.com/office/drawing/2014/main" id="{E72719DC-252D-5196-48FC-626C0518CDFC}"/>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7879147" y="4710258"/>
            <a:ext cx="436563" cy="436563"/>
          </a:xfrm>
          <a:prstGeom prst="rect">
            <a:avLst/>
          </a:prstGeom>
        </p:spPr>
      </p:pic>
      <p:pic>
        <p:nvPicPr>
          <p:cNvPr id="39" name="keyboard-human">
            <a:hlinkClick r:id="" action="ppaction://media"/>
            <a:extLst>
              <a:ext uri="{FF2B5EF4-FFF2-40B4-BE49-F238E27FC236}">
                <a16:creationId xmlns:a16="http://schemas.microsoft.com/office/drawing/2014/main" id="{3AEDB482-3D55-380F-442A-68997AB521B8}"/>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0174181" y="4679957"/>
            <a:ext cx="436563" cy="436563"/>
          </a:xfrm>
          <a:prstGeom prst="rect">
            <a:avLst/>
          </a:prstGeom>
        </p:spPr>
      </p:pic>
      <p:sp>
        <p:nvSpPr>
          <p:cNvPr id="7" name="TextBox 6">
            <a:extLst>
              <a:ext uri="{FF2B5EF4-FFF2-40B4-BE49-F238E27FC236}">
                <a16:creationId xmlns:a16="http://schemas.microsoft.com/office/drawing/2014/main" id="{8137E302-FF75-801A-13A2-EE228567CC1B}"/>
              </a:ext>
            </a:extLst>
          </p:cNvPr>
          <p:cNvSpPr txBox="1"/>
          <p:nvPr/>
        </p:nvSpPr>
        <p:spPr>
          <a:xfrm>
            <a:off x="695400" y="6332928"/>
            <a:ext cx="11038780" cy="523220"/>
          </a:xfrm>
          <a:prstGeom prst="rect">
            <a:avLst/>
          </a:prstGeom>
          <a:noFill/>
        </p:spPr>
        <p:txBody>
          <a:bodyPr wrap="square">
            <a:spAutoFit/>
          </a:bodyPr>
          <a:lstStyle/>
          <a:p>
            <a:r>
              <a:rPr lang="en-GB" sz="1400" i="0" dirty="0">
                <a:solidFill>
                  <a:srgbClr val="413839"/>
                </a:solidFill>
                <a:effectLst/>
                <a:latin typeface="Times New Roman" panose="02020603050405020304" pitchFamily="18" charset="0"/>
              </a:rPr>
              <a:t>X. Liu, H. Liu, Q. Kong, X. Mei, J. Zhao, Q. Huang, M.D. Plumbley, and W. </a:t>
            </a:r>
            <a:r>
              <a:rPr lang="en-GB" sz="1400" i="0" dirty="0" err="1">
                <a:solidFill>
                  <a:srgbClr val="413839"/>
                </a:solidFill>
                <a:effectLst/>
                <a:latin typeface="Times New Roman" panose="02020603050405020304" pitchFamily="18" charset="0"/>
              </a:rPr>
              <a:t>Wang,"Separate</a:t>
            </a:r>
            <a:r>
              <a:rPr lang="en-GB" sz="1400" i="0" dirty="0">
                <a:solidFill>
                  <a:srgbClr val="413839"/>
                </a:solidFill>
                <a:effectLst/>
                <a:latin typeface="Times New Roman" panose="02020603050405020304" pitchFamily="18" charset="0"/>
              </a:rPr>
              <a:t> What You Describe: Language-Queried Audio Source Separation," in </a:t>
            </a:r>
            <a:r>
              <a:rPr lang="en-GB" sz="1400" i="1" dirty="0">
                <a:solidFill>
                  <a:srgbClr val="413839"/>
                </a:solidFill>
                <a:effectLst/>
                <a:latin typeface="Times New Roman" panose="02020603050405020304" pitchFamily="18" charset="0"/>
              </a:rPr>
              <a:t>Proc. 23rd </a:t>
            </a:r>
            <a:r>
              <a:rPr lang="en-GB" sz="1400" i="1" dirty="0" err="1">
                <a:solidFill>
                  <a:srgbClr val="413839"/>
                </a:solidFill>
                <a:effectLst/>
                <a:latin typeface="Times New Roman" panose="02020603050405020304" pitchFamily="18" charset="0"/>
              </a:rPr>
              <a:t>Interspeech</a:t>
            </a:r>
            <a:r>
              <a:rPr lang="en-GB" sz="1400" i="1" dirty="0">
                <a:solidFill>
                  <a:srgbClr val="413839"/>
                </a:solidFill>
                <a:effectLst/>
                <a:latin typeface="Times New Roman" panose="02020603050405020304" pitchFamily="18" charset="0"/>
              </a:rPr>
              <a:t> Conference</a:t>
            </a:r>
            <a:r>
              <a:rPr lang="en-GB" sz="1400" i="0" dirty="0">
                <a:solidFill>
                  <a:srgbClr val="413839"/>
                </a:solidFill>
                <a:effectLst/>
                <a:latin typeface="Times New Roman" panose="02020603050405020304" pitchFamily="18" charset="0"/>
              </a:rPr>
              <a:t> (INTERSPEECH 2022), 18-22 September, 2022, Incheon, Korea.</a:t>
            </a:r>
            <a:endParaRPr lang="en-GB" sz="1400" dirty="0"/>
          </a:p>
        </p:txBody>
      </p:sp>
      <p:pic>
        <p:nvPicPr>
          <p:cNvPr id="8" name="Picture 7">
            <a:extLst>
              <a:ext uri="{FF2B5EF4-FFF2-40B4-BE49-F238E27FC236}">
                <a16:creationId xmlns:a16="http://schemas.microsoft.com/office/drawing/2014/main" id="{D8EC3D57-1496-33FB-32BD-1C2C3D27F804}"/>
              </a:ext>
              <a:ext uri="{C183D7F6-B498-43B3-948B-1728B52AA6E4}">
                <adec:decorative xmlns:adec="http://schemas.microsoft.com/office/drawing/2017/decorative" val="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300416" y="163522"/>
            <a:ext cx="1445982" cy="422601"/>
          </a:xfrm>
          <a:prstGeom prst="rect">
            <a:avLst/>
          </a:prstGeom>
        </p:spPr>
      </p:pic>
    </p:spTree>
    <p:extLst>
      <p:ext uri="{BB962C8B-B14F-4D97-AF65-F5344CB8AC3E}">
        <p14:creationId xmlns:p14="http://schemas.microsoft.com/office/powerpoint/2010/main" val="107634151"/>
      </p:ext>
    </p:extLst>
  </p:cSld>
  <p:clrMapOvr>
    <a:masterClrMapping/>
  </p:clrMapOvr>
  <p:transition spd="med"/>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0"/>
                </p:tgtEl>
              </p:cMediaNode>
            </p:audio>
            <p:audio>
              <p:cMediaNode vol="80000">
                <p:cTn id="3" fill="hold" display="0">
                  <p:stCondLst>
                    <p:cond delay="indefinite"/>
                  </p:stCondLst>
                  <p:endCondLst>
                    <p:cond evt="onStopAudio" delay="0">
                      <p:tgtEl>
                        <p:sldTgt/>
                      </p:tgtEl>
                    </p:cond>
                  </p:endCondLst>
                </p:cTn>
                <p:tgtEl>
                  <p:spTgt spid="31"/>
                </p:tgtEl>
              </p:cMediaNode>
            </p:audio>
            <p:audio>
              <p:cMediaNode vol="80000">
                <p:cTn id="4" fill="hold" display="0">
                  <p:stCondLst>
                    <p:cond delay="indefinite"/>
                  </p:stCondLst>
                  <p:endCondLst>
                    <p:cond evt="onStopAudio" delay="0">
                      <p:tgtEl>
                        <p:sldTgt/>
                      </p:tgtEl>
                    </p:cond>
                  </p:endCondLst>
                </p:cTn>
                <p:tgtEl>
                  <p:spTgt spid="38"/>
                </p:tgtEl>
              </p:cMediaNode>
            </p:audio>
            <p:audio>
              <p:cMediaNode vol="80000">
                <p:cTn id="5" fill="hold" display="0">
                  <p:stCondLst>
                    <p:cond delay="indefinite"/>
                  </p:stCondLst>
                  <p:endCondLst>
                    <p:cond evt="onStopAudio" delay="0">
                      <p:tgtEl>
                        <p:sldTgt/>
                      </p:tgtEl>
                    </p:cond>
                  </p:endCondLst>
                </p:cTn>
                <p:tgtEl>
                  <p:spTgt spid="39"/>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8D9F2-1388-BB4D-8147-DE03C0F6E117}"/>
              </a:ext>
            </a:extLst>
          </p:cNvPr>
          <p:cNvSpPr>
            <a:spLocks noGrp="1"/>
          </p:cNvSpPr>
          <p:nvPr>
            <p:ph type="title"/>
          </p:nvPr>
        </p:nvSpPr>
        <p:spPr>
          <a:xfrm>
            <a:off x="1036320" y="426595"/>
            <a:ext cx="5080000" cy="513088"/>
          </a:xfrm>
        </p:spPr>
        <p:txBody>
          <a:bodyPr>
            <a:normAutofit/>
          </a:bodyPr>
          <a:lstStyle/>
          <a:p>
            <a:r>
              <a:rPr lang="en-GB" dirty="0" err="1">
                <a:solidFill>
                  <a:srgbClr val="0070C0"/>
                </a:solidFill>
              </a:rPr>
              <a:t>WavCaps</a:t>
            </a:r>
            <a:endParaRPr lang="x-none" dirty="0">
              <a:solidFill>
                <a:srgbClr val="0070C0"/>
              </a:solidFill>
            </a:endParaRPr>
          </a:p>
        </p:txBody>
      </p:sp>
      <p:sp>
        <p:nvSpPr>
          <p:cNvPr id="5" name="Slide Number Placeholder 4">
            <a:extLst>
              <a:ext uri="{FF2B5EF4-FFF2-40B4-BE49-F238E27FC236}">
                <a16:creationId xmlns:a16="http://schemas.microsoft.com/office/drawing/2014/main" id="{0D9F6724-1773-3F4A-BF4F-8D3220668BE0}"/>
              </a:ext>
            </a:extLst>
          </p:cNvPr>
          <p:cNvSpPr>
            <a:spLocks noGrp="1"/>
          </p:cNvSpPr>
          <p:nvPr>
            <p:ph type="sldNum" sz="quarter" idx="12"/>
          </p:nvPr>
        </p:nvSpPr>
        <p:spPr/>
        <p:txBody>
          <a:bodyPr/>
          <a:lstStyle/>
          <a:p>
            <a:fld id="{B82ABAA4-5EBE-4E82-8762-4025E75A148F}" type="slidenum">
              <a:rPr lang="en-GB" smtClean="0"/>
              <a:t>35</a:t>
            </a:fld>
            <a:endParaRPr lang="en-GB" dirty="0"/>
          </a:p>
        </p:txBody>
      </p:sp>
      <p:pic>
        <p:nvPicPr>
          <p:cNvPr id="6" name="Picture 5">
            <a:extLst>
              <a:ext uri="{FF2B5EF4-FFF2-40B4-BE49-F238E27FC236}">
                <a16:creationId xmlns:a16="http://schemas.microsoft.com/office/drawing/2014/main" id="{0D9CCD0A-EE12-4840-A4B6-5A18D4C7CE9A}"/>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90459" y="53285"/>
            <a:ext cx="1595141" cy="513088"/>
          </a:xfrm>
          <a:prstGeom prst="rect">
            <a:avLst/>
          </a:prstGeom>
        </p:spPr>
      </p:pic>
      <p:sp>
        <p:nvSpPr>
          <p:cNvPr id="7" name="Rectangle 6"/>
          <p:cNvSpPr/>
          <p:nvPr/>
        </p:nvSpPr>
        <p:spPr>
          <a:xfrm>
            <a:off x="4229564" y="5334343"/>
            <a:ext cx="3312702" cy="369332"/>
          </a:xfrm>
          <a:prstGeom prst="rect">
            <a:avLst/>
          </a:prstGeom>
        </p:spPr>
        <p:txBody>
          <a:bodyPr wrap="square">
            <a:spAutoFit/>
          </a:bodyPr>
          <a:lstStyle/>
          <a:p>
            <a:r>
              <a:rPr lang="en-GB" dirty="0"/>
              <a:t>https://arxiv.org/abs/2303.17395</a:t>
            </a:r>
          </a:p>
        </p:txBody>
      </p:sp>
      <p:pic>
        <p:nvPicPr>
          <p:cNvPr id="8" name="Picture 7"/>
          <p:cNvPicPr>
            <a:picLocks noChangeAspect="1"/>
          </p:cNvPicPr>
          <p:nvPr/>
        </p:nvPicPr>
        <p:blipFill>
          <a:blip r:embed="rId3"/>
          <a:stretch>
            <a:fillRect/>
          </a:stretch>
        </p:blipFill>
        <p:spPr>
          <a:xfrm>
            <a:off x="1883113" y="1162909"/>
            <a:ext cx="7931426" cy="3738668"/>
          </a:xfrm>
          <a:prstGeom prst="rect">
            <a:avLst/>
          </a:prstGeom>
        </p:spPr>
      </p:pic>
      <p:sp>
        <p:nvSpPr>
          <p:cNvPr id="9" name="Rectangle 8"/>
          <p:cNvSpPr/>
          <p:nvPr/>
        </p:nvSpPr>
        <p:spPr>
          <a:xfrm>
            <a:off x="4229564" y="5861117"/>
            <a:ext cx="3915752" cy="369332"/>
          </a:xfrm>
          <a:prstGeom prst="rect">
            <a:avLst/>
          </a:prstGeom>
        </p:spPr>
        <p:txBody>
          <a:bodyPr wrap="none">
            <a:spAutoFit/>
          </a:bodyPr>
          <a:lstStyle/>
          <a:p>
            <a:r>
              <a:rPr lang="en-GB" dirty="0"/>
              <a:t>https://github.com/xinhaomei/wavcaps</a:t>
            </a:r>
          </a:p>
        </p:txBody>
      </p:sp>
      <p:sp>
        <p:nvSpPr>
          <p:cNvPr id="10" name="TextBox 9"/>
          <p:cNvSpPr txBox="1"/>
          <p:nvPr/>
        </p:nvSpPr>
        <p:spPr>
          <a:xfrm>
            <a:off x="3155674" y="5334343"/>
            <a:ext cx="1659834" cy="369332"/>
          </a:xfrm>
          <a:prstGeom prst="rect">
            <a:avLst/>
          </a:prstGeom>
          <a:noFill/>
        </p:spPr>
        <p:txBody>
          <a:bodyPr wrap="square" rtlCol="0">
            <a:spAutoFit/>
          </a:bodyPr>
          <a:lstStyle/>
          <a:p>
            <a:r>
              <a:rPr lang="en-GB" b="1" dirty="0"/>
              <a:t>Paper: </a:t>
            </a:r>
          </a:p>
        </p:txBody>
      </p:sp>
      <p:sp>
        <p:nvSpPr>
          <p:cNvPr id="12" name="TextBox 11"/>
          <p:cNvSpPr txBox="1"/>
          <p:nvPr/>
        </p:nvSpPr>
        <p:spPr>
          <a:xfrm>
            <a:off x="3155674" y="5861117"/>
            <a:ext cx="1659834" cy="369332"/>
          </a:xfrm>
          <a:prstGeom prst="rect">
            <a:avLst/>
          </a:prstGeom>
          <a:noFill/>
        </p:spPr>
        <p:txBody>
          <a:bodyPr wrap="square" rtlCol="0">
            <a:spAutoFit/>
          </a:bodyPr>
          <a:lstStyle/>
          <a:p>
            <a:r>
              <a:rPr lang="en-GB" b="1" dirty="0"/>
              <a:t>Code: </a:t>
            </a:r>
          </a:p>
        </p:txBody>
      </p:sp>
    </p:spTree>
    <p:extLst>
      <p:ext uri="{BB962C8B-B14F-4D97-AF65-F5344CB8AC3E}">
        <p14:creationId xmlns:p14="http://schemas.microsoft.com/office/powerpoint/2010/main" val="22250425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8D9F2-1388-BB4D-8147-DE03C0F6E117}"/>
              </a:ext>
            </a:extLst>
          </p:cNvPr>
          <p:cNvSpPr>
            <a:spLocks noGrp="1"/>
          </p:cNvSpPr>
          <p:nvPr>
            <p:ph type="title"/>
          </p:nvPr>
        </p:nvSpPr>
        <p:spPr>
          <a:xfrm>
            <a:off x="573184" y="527539"/>
            <a:ext cx="5080000" cy="513088"/>
          </a:xfrm>
        </p:spPr>
        <p:txBody>
          <a:bodyPr>
            <a:normAutofit/>
          </a:bodyPr>
          <a:lstStyle/>
          <a:p>
            <a:r>
              <a:rPr lang="en-GB" dirty="0" err="1">
                <a:solidFill>
                  <a:srgbClr val="0070C0"/>
                </a:solidFill>
              </a:rPr>
              <a:t>WavCaps</a:t>
            </a:r>
            <a:endParaRPr lang="x-none" dirty="0">
              <a:solidFill>
                <a:srgbClr val="0070C0"/>
              </a:solidFill>
            </a:endParaRPr>
          </a:p>
        </p:txBody>
      </p:sp>
      <p:sp>
        <p:nvSpPr>
          <p:cNvPr id="5" name="Slide Number Placeholder 4">
            <a:extLst>
              <a:ext uri="{FF2B5EF4-FFF2-40B4-BE49-F238E27FC236}">
                <a16:creationId xmlns:a16="http://schemas.microsoft.com/office/drawing/2014/main" id="{0D9F6724-1773-3F4A-BF4F-8D3220668BE0}"/>
              </a:ext>
            </a:extLst>
          </p:cNvPr>
          <p:cNvSpPr>
            <a:spLocks noGrp="1"/>
          </p:cNvSpPr>
          <p:nvPr>
            <p:ph type="sldNum" sz="quarter" idx="12"/>
          </p:nvPr>
        </p:nvSpPr>
        <p:spPr/>
        <p:txBody>
          <a:bodyPr/>
          <a:lstStyle/>
          <a:p>
            <a:fld id="{B82ABAA4-5EBE-4E82-8762-4025E75A148F}" type="slidenum">
              <a:rPr lang="en-GB" smtClean="0"/>
              <a:t>36</a:t>
            </a:fld>
            <a:endParaRPr lang="en-GB" dirty="0"/>
          </a:p>
        </p:txBody>
      </p:sp>
      <p:pic>
        <p:nvPicPr>
          <p:cNvPr id="6" name="Picture 5">
            <a:extLst>
              <a:ext uri="{FF2B5EF4-FFF2-40B4-BE49-F238E27FC236}">
                <a16:creationId xmlns:a16="http://schemas.microsoft.com/office/drawing/2014/main" id="{0D9CCD0A-EE12-4840-A4B6-5A18D4C7CE9A}"/>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71739" y="163634"/>
            <a:ext cx="1534181" cy="470731"/>
          </a:xfrm>
          <a:prstGeom prst="rect">
            <a:avLst/>
          </a:prstGeom>
        </p:spPr>
      </p:pic>
      <p:pic>
        <p:nvPicPr>
          <p:cNvPr id="4" name="Picture 3"/>
          <p:cNvPicPr>
            <a:picLocks noChangeAspect="1"/>
          </p:cNvPicPr>
          <p:nvPr/>
        </p:nvPicPr>
        <p:blipFill>
          <a:blip r:embed="rId3"/>
          <a:stretch>
            <a:fillRect/>
          </a:stretch>
        </p:blipFill>
        <p:spPr>
          <a:xfrm>
            <a:off x="3770797" y="4696103"/>
            <a:ext cx="4833285" cy="2161897"/>
          </a:xfrm>
          <a:prstGeom prst="rect">
            <a:avLst/>
          </a:prstGeom>
        </p:spPr>
      </p:pic>
      <p:pic>
        <p:nvPicPr>
          <p:cNvPr id="7" name="Picture 6"/>
          <p:cNvPicPr>
            <a:picLocks noChangeAspect="1"/>
          </p:cNvPicPr>
          <p:nvPr/>
        </p:nvPicPr>
        <p:blipFill>
          <a:blip r:embed="rId4"/>
          <a:stretch>
            <a:fillRect/>
          </a:stretch>
        </p:blipFill>
        <p:spPr>
          <a:xfrm>
            <a:off x="2979839" y="634365"/>
            <a:ext cx="6760061" cy="4061738"/>
          </a:xfrm>
          <a:prstGeom prst="rect">
            <a:avLst/>
          </a:prstGeom>
        </p:spPr>
      </p:pic>
    </p:spTree>
    <p:extLst>
      <p:ext uri="{BB962C8B-B14F-4D97-AF65-F5344CB8AC3E}">
        <p14:creationId xmlns:p14="http://schemas.microsoft.com/office/powerpoint/2010/main" val="20876161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8D9F2-1388-BB4D-8147-DE03C0F6E117}"/>
              </a:ext>
            </a:extLst>
          </p:cNvPr>
          <p:cNvSpPr>
            <a:spLocks noGrp="1"/>
          </p:cNvSpPr>
          <p:nvPr>
            <p:ph type="title"/>
          </p:nvPr>
        </p:nvSpPr>
        <p:spPr>
          <a:xfrm>
            <a:off x="1107439" y="471735"/>
            <a:ext cx="5080000" cy="513088"/>
          </a:xfrm>
        </p:spPr>
        <p:txBody>
          <a:bodyPr>
            <a:normAutofit/>
          </a:bodyPr>
          <a:lstStyle/>
          <a:p>
            <a:r>
              <a:rPr lang="x-none" dirty="0">
                <a:solidFill>
                  <a:srgbClr val="0070C0"/>
                </a:solidFill>
              </a:rPr>
              <a:t>Conclusion</a:t>
            </a:r>
            <a:r>
              <a:rPr lang="en-GB" dirty="0">
                <a:solidFill>
                  <a:srgbClr val="0070C0"/>
                </a:solidFill>
              </a:rPr>
              <a:t> &amp; Future Works</a:t>
            </a:r>
            <a:endParaRPr lang="x-none" dirty="0">
              <a:solidFill>
                <a:srgbClr val="0070C0"/>
              </a:solidFill>
            </a:endParaRPr>
          </a:p>
        </p:txBody>
      </p:sp>
      <p:sp>
        <p:nvSpPr>
          <p:cNvPr id="5" name="Slide Number Placeholder 4">
            <a:extLst>
              <a:ext uri="{FF2B5EF4-FFF2-40B4-BE49-F238E27FC236}">
                <a16:creationId xmlns:a16="http://schemas.microsoft.com/office/drawing/2014/main" id="{0D9F6724-1773-3F4A-BF4F-8D3220668BE0}"/>
              </a:ext>
            </a:extLst>
          </p:cNvPr>
          <p:cNvSpPr>
            <a:spLocks noGrp="1"/>
          </p:cNvSpPr>
          <p:nvPr>
            <p:ph type="sldNum" sz="quarter" idx="12"/>
          </p:nvPr>
        </p:nvSpPr>
        <p:spPr/>
        <p:txBody>
          <a:bodyPr/>
          <a:lstStyle/>
          <a:p>
            <a:fld id="{B82ABAA4-5EBE-4E82-8762-4025E75A148F}" type="slidenum">
              <a:rPr lang="en-GB" smtClean="0"/>
              <a:t>37</a:t>
            </a:fld>
            <a:endParaRPr lang="en-GB" dirty="0"/>
          </a:p>
        </p:txBody>
      </p:sp>
      <p:pic>
        <p:nvPicPr>
          <p:cNvPr id="6" name="Picture 5">
            <a:extLst>
              <a:ext uri="{FF2B5EF4-FFF2-40B4-BE49-F238E27FC236}">
                <a16:creationId xmlns:a16="http://schemas.microsoft.com/office/drawing/2014/main" id="{0D9CCD0A-EE12-4840-A4B6-5A18D4C7CE9A}"/>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48220" y="178926"/>
            <a:ext cx="1737380" cy="513088"/>
          </a:xfrm>
          <a:prstGeom prst="rect">
            <a:avLst/>
          </a:prstGeom>
        </p:spPr>
      </p:pic>
      <p:sp>
        <p:nvSpPr>
          <p:cNvPr id="14" name="Content Placeholder 2">
            <a:extLst>
              <a:ext uri="{FF2B5EF4-FFF2-40B4-BE49-F238E27FC236}">
                <a16:creationId xmlns:a16="http://schemas.microsoft.com/office/drawing/2014/main" id="{4C6E2460-4D66-3144-88C3-CC6C0E732EF1}"/>
              </a:ext>
            </a:extLst>
          </p:cNvPr>
          <p:cNvSpPr>
            <a:spLocks noGrp="1"/>
          </p:cNvSpPr>
          <p:nvPr>
            <p:ph idx="1"/>
          </p:nvPr>
        </p:nvSpPr>
        <p:spPr>
          <a:xfrm>
            <a:off x="1284048" y="1419140"/>
            <a:ext cx="9806783" cy="4708324"/>
          </a:xfrm>
        </p:spPr>
        <p:txBody>
          <a:bodyPr>
            <a:normAutofit fontScale="92500" lnSpcReduction="20000"/>
          </a:bodyPr>
          <a:lstStyle/>
          <a:p>
            <a:pPr algn="just">
              <a:buFont typeface="Wingdings" pitchFamily="2" charset="2"/>
              <a:buChar char="§"/>
            </a:pPr>
            <a:r>
              <a:rPr lang="en-US" dirty="0">
                <a:solidFill>
                  <a:schemeClr val="tx1"/>
                </a:solidFill>
              </a:rPr>
              <a:t> Summary </a:t>
            </a:r>
          </a:p>
          <a:p>
            <a:pPr lvl="1" algn="just">
              <a:buFont typeface="Wingdings" pitchFamily="2" charset="2"/>
              <a:buChar char="§"/>
            </a:pPr>
            <a:r>
              <a:rPr lang="en-US" dirty="0">
                <a:solidFill>
                  <a:schemeClr val="tx1"/>
                </a:solidFill>
              </a:rPr>
              <a:t>We have discussed some recent works on audio to text (e.g. diverse audio captioning) and text to audio generation (e.g. </a:t>
            </a:r>
            <a:r>
              <a:rPr lang="en-US" dirty="0" err="1">
                <a:solidFill>
                  <a:schemeClr val="tx1"/>
                </a:solidFill>
              </a:rPr>
              <a:t>AudioLDM</a:t>
            </a:r>
            <a:r>
              <a:rPr lang="en-US" dirty="0">
                <a:solidFill>
                  <a:schemeClr val="tx1"/>
                </a:solidFill>
              </a:rPr>
              <a:t>)</a:t>
            </a:r>
          </a:p>
          <a:p>
            <a:pPr lvl="1" algn="just">
              <a:buFont typeface="Wingdings" pitchFamily="2" charset="2"/>
              <a:buChar char="§"/>
            </a:pPr>
            <a:r>
              <a:rPr lang="en-US" dirty="0">
                <a:solidFill>
                  <a:schemeClr val="tx1"/>
                </a:solidFill>
              </a:rPr>
              <a:t>Using the proposed adversarial training methods, we can improve the diversity while maintaining the quality of the generated captions </a:t>
            </a:r>
          </a:p>
          <a:p>
            <a:pPr lvl="1" algn="just">
              <a:buFont typeface="Wingdings" pitchFamily="2" charset="2"/>
              <a:buChar char="§"/>
            </a:pPr>
            <a:r>
              <a:rPr lang="en-US" dirty="0" err="1">
                <a:solidFill>
                  <a:schemeClr val="tx1"/>
                </a:solidFill>
              </a:rPr>
              <a:t>AudioLDM</a:t>
            </a:r>
            <a:r>
              <a:rPr lang="en-US" dirty="0">
                <a:solidFill>
                  <a:schemeClr val="tx1"/>
                </a:solidFill>
              </a:rPr>
              <a:t> offers state of the art performance in text-to-audio generation</a:t>
            </a:r>
          </a:p>
          <a:p>
            <a:pPr lvl="1" algn="just">
              <a:buFont typeface="Wingdings" pitchFamily="2" charset="2"/>
              <a:buChar char="§"/>
            </a:pPr>
            <a:r>
              <a:rPr lang="en-US" dirty="0">
                <a:solidFill>
                  <a:schemeClr val="tx1"/>
                </a:solidFill>
              </a:rPr>
              <a:t>We also discussed several perspectives about audio-language learning and some trending works </a:t>
            </a:r>
          </a:p>
          <a:p>
            <a:pPr algn="just">
              <a:buFont typeface="Wingdings" pitchFamily="2" charset="2"/>
              <a:buChar char="§"/>
            </a:pPr>
            <a:r>
              <a:rPr lang="en-US" dirty="0">
                <a:solidFill>
                  <a:schemeClr val="tx1"/>
                </a:solidFill>
              </a:rPr>
              <a:t> Future Works</a:t>
            </a:r>
          </a:p>
          <a:p>
            <a:pPr lvl="1" algn="just">
              <a:buFont typeface="Wingdings" pitchFamily="2" charset="2"/>
              <a:buChar char="§"/>
            </a:pPr>
            <a:r>
              <a:rPr lang="en-US" dirty="0">
                <a:solidFill>
                  <a:schemeClr val="tx1"/>
                </a:solidFill>
              </a:rPr>
              <a:t>Further improving captioning performance, e.g. using pre-trained language models</a:t>
            </a:r>
          </a:p>
          <a:p>
            <a:pPr lvl="1" algn="just">
              <a:buFont typeface="Wingdings" pitchFamily="2" charset="2"/>
              <a:buChar char="§"/>
            </a:pPr>
            <a:r>
              <a:rPr lang="en-US" dirty="0">
                <a:solidFill>
                  <a:schemeClr val="tx1"/>
                </a:solidFill>
              </a:rPr>
              <a:t>Improving contrastive language-audio pre-training models</a:t>
            </a:r>
          </a:p>
          <a:p>
            <a:pPr lvl="1" algn="just">
              <a:buFont typeface="Wingdings" pitchFamily="2" charset="2"/>
              <a:buChar char="§"/>
            </a:pPr>
            <a:r>
              <a:rPr lang="en-US" dirty="0">
                <a:solidFill>
                  <a:schemeClr val="tx1"/>
                </a:solidFill>
              </a:rPr>
              <a:t>Improving the diversity and quality of the generated captions </a:t>
            </a:r>
          </a:p>
          <a:p>
            <a:pPr lvl="1" algn="just">
              <a:buFont typeface="Wingdings" pitchFamily="2" charset="2"/>
              <a:buChar char="§"/>
            </a:pPr>
            <a:r>
              <a:rPr lang="en-US" dirty="0">
                <a:solidFill>
                  <a:schemeClr val="tx1"/>
                </a:solidFill>
              </a:rPr>
              <a:t>Link to other applications such as audio retrieval and source separation with language query</a:t>
            </a:r>
          </a:p>
          <a:p>
            <a:pPr lvl="1" algn="just">
              <a:lnSpc>
                <a:spcPct val="120000"/>
              </a:lnSpc>
              <a:spcBef>
                <a:spcPts val="0"/>
              </a:spcBef>
              <a:spcAft>
                <a:spcPts val="0"/>
              </a:spcAft>
              <a:buFont typeface="Wingdings" pitchFamily="2" charset="2"/>
              <a:buChar char="§"/>
            </a:pPr>
            <a:r>
              <a:rPr lang="en-US" dirty="0">
                <a:solidFill>
                  <a:schemeClr val="tx1"/>
                </a:solidFill>
              </a:rPr>
              <a:t>Leveraging concept learning/reasoning with large language models &amp; recognition/perception ability of audio models</a:t>
            </a:r>
          </a:p>
          <a:p>
            <a:pPr lvl="1" algn="just">
              <a:buFont typeface="Wingdings" pitchFamily="2" charset="2"/>
              <a:buChar char="§"/>
            </a:pPr>
            <a:r>
              <a:rPr lang="en-US" dirty="0">
                <a:solidFill>
                  <a:schemeClr val="tx1"/>
                </a:solidFill>
              </a:rPr>
              <a:t>Towards controllable &amp; fine-grained sound generation</a:t>
            </a:r>
          </a:p>
          <a:p>
            <a:pPr lvl="1" algn="just">
              <a:buFont typeface="Wingdings" pitchFamily="2" charset="2"/>
              <a:buChar char="§"/>
            </a:pPr>
            <a:r>
              <a:rPr lang="en-US" dirty="0">
                <a:solidFill>
                  <a:schemeClr val="tx1"/>
                </a:solidFill>
              </a:rPr>
              <a:t>Physics based model + data driven model</a:t>
            </a:r>
          </a:p>
          <a:p>
            <a:pPr lvl="1" algn="just">
              <a:buFont typeface="Wingdings" pitchFamily="2" charset="2"/>
              <a:buChar char="§"/>
            </a:pPr>
            <a:r>
              <a:rPr lang="en-US" dirty="0">
                <a:solidFill>
                  <a:schemeClr val="tx1"/>
                </a:solidFill>
              </a:rPr>
              <a:t>Unified models for audio to text &amp; audio to text generation</a:t>
            </a:r>
          </a:p>
        </p:txBody>
      </p:sp>
    </p:spTree>
    <p:extLst>
      <p:ext uri="{BB962C8B-B14F-4D97-AF65-F5344CB8AC3E}">
        <p14:creationId xmlns:p14="http://schemas.microsoft.com/office/powerpoint/2010/main" val="20763085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20B57-0A0F-2AEB-5895-EE2795734AB8}"/>
              </a:ext>
            </a:extLst>
          </p:cNvPr>
          <p:cNvSpPr>
            <a:spLocks noGrp="1"/>
          </p:cNvSpPr>
          <p:nvPr>
            <p:ph type="title"/>
          </p:nvPr>
        </p:nvSpPr>
        <p:spPr>
          <a:xfrm>
            <a:off x="984264" y="494808"/>
            <a:ext cx="10058400" cy="450818"/>
          </a:xfrm>
        </p:spPr>
        <p:txBody>
          <a:bodyPr>
            <a:normAutofit fontScale="90000"/>
          </a:bodyPr>
          <a:lstStyle/>
          <a:p>
            <a:r>
              <a:rPr lang="en-GB" dirty="0">
                <a:solidFill>
                  <a:srgbClr val="0070C0"/>
                </a:solidFill>
              </a:rPr>
              <a:t>Paper, Codes, Demos, and More, …</a:t>
            </a:r>
            <a:endParaRPr lang="x-none" dirty="0">
              <a:solidFill>
                <a:srgbClr val="0070C0"/>
              </a:solidFill>
            </a:endParaRPr>
          </a:p>
        </p:txBody>
      </p:sp>
      <p:sp>
        <p:nvSpPr>
          <p:cNvPr id="3" name="Content Placeholder 2">
            <a:extLst>
              <a:ext uri="{FF2B5EF4-FFF2-40B4-BE49-F238E27FC236}">
                <a16:creationId xmlns:a16="http://schemas.microsoft.com/office/drawing/2014/main" id="{FE9E87F4-38D0-14ED-32B7-FE9BD62F8CE3}"/>
              </a:ext>
            </a:extLst>
          </p:cNvPr>
          <p:cNvSpPr>
            <a:spLocks noGrp="1"/>
          </p:cNvSpPr>
          <p:nvPr>
            <p:ph idx="1"/>
          </p:nvPr>
        </p:nvSpPr>
        <p:spPr>
          <a:xfrm>
            <a:off x="1142416" y="3368822"/>
            <a:ext cx="9193695" cy="2961861"/>
          </a:xfrm>
        </p:spPr>
        <p:txBody>
          <a:bodyPr>
            <a:normAutofit fontScale="62500" lnSpcReduction="20000"/>
          </a:bodyPr>
          <a:lstStyle/>
          <a:p>
            <a:r>
              <a:rPr lang="x-none" sz="2000" dirty="0"/>
              <a:t>Paper (</a:t>
            </a:r>
            <a:r>
              <a:rPr lang="en-US" sz="2000" dirty="0">
                <a:hlinkClick r:id="rId2"/>
              </a:rPr>
              <a:t>https://arxiv.org/abs/2301.12503</a:t>
            </a:r>
            <a:r>
              <a:rPr lang="x-none" sz="2000" dirty="0"/>
              <a:t>): </a:t>
            </a:r>
          </a:p>
          <a:p>
            <a:pPr lvl="1"/>
            <a:r>
              <a:rPr lang="en-US" sz="2000" dirty="0" err="1"/>
              <a:t>AudioLDM</a:t>
            </a:r>
            <a:r>
              <a:rPr lang="en-US" sz="2000" dirty="0"/>
              <a:t>: Text-to-Audio Generation with Latent Diffusion Models </a:t>
            </a:r>
          </a:p>
          <a:p>
            <a:r>
              <a:rPr lang="en-US" sz="2000" dirty="0"/>
              <a:t>Hugging Face Space: </a:t>
            </a:r>
          </a:p>
          <a:p>
            <a:pPr lvl="1"/>
            <a:r>
              <a:rPr lang="en-US" sz="2000" dirty="0">
                <a:hlinkClick r:id="rId3"/>
              </a:rPr>
              <a:t>https://huggingface.co/spaces/haoheliu/audioldm-text-to-audio-generation</a:t>
            </a:r>
            <a:r>
              <a:rPr lang="en-US" sz="2000" dirty="0"/>
              <a:t> </a:t>
            </a:r>
          </a:p>
          <a:p>
            <a:r>
              <a:rPr lang="en-US" sz="2000" dirty="0"/>
              <a:t>Project Page: </a:t>
            </a:r>
            <a:r>
              <a:rPr lang="en-US" sz="2000" dirty="0">
                <a:hlinkClick r:id="rId4"/>
              </a:rPr>
              <a:t>https://audioldm.github.io/</a:t>
            </a:r>
            <a:r>
              <a:rPr lang="en-US" sz="2000" dirty="0"/>
              <a:t> </a:t>
            </a:r>
          </a:p>
          <a:p>
            <a:r>
              <a:rPr lang="en-US" sz="2000" dirty="0" err="1"/>
              <a:t>Github</a:t>
            </a:r>
            <a:r>
              <a:rPr lang="en-US" sz="2000" dirty="0"/>
              <a:t>:</a:t>
            </a:r>
          </a:p>
          <a:p>
            <a:pPr lvl="1"/>
            <a:r>
              <a:rPr lang="en-US" sz="2000" dirty="0"/>
              <a:t>Pretrained model: </a:t>
            </a:r>
            <a:r>
              <a:rPr lang="en-US" sz="2000" dirty="0">
                <a:hlinkClick r:id="rId5"/>
              </a:rPr>
              <a:t>https://github.com/haoheliu/AudioLDM</a:t>
            </a:r>
            <a:r>
              <a:rPr lang="en-US" sz="2000" dirty="0"/>
              <a:t> </a:t>
            </a:r>
          </a:p>
          <a:p>
            <a:pPr lvl="1"/>
            <a:r>
              <a:rPr lang="en-US" sz="2000" dirty="0"/>
              <a:t>Evaluation tools: </a:t>
            </a:r>
            <a:r>
              <a:rPr lang="en-US" sz="2000" dirty="0">
                <a:hlinkClick r:id="rId6"/>
              </a:rPr>
              <a:t>https://github.com/haoheliu/audioldm_eval</a:t>
            </a:r>
            <a:r>
              <a:rPr lang="en-US" sz="2000" dirty="0"/>
              <a:t> </a:t>
            </a:r>
          </a:p>
          <a:p>
            <a:r>
              <a:rPr lang="en-US" sz="2000" dirty="0"/>
              <a:t>YouTube: </a:t>
            </a:r>
            <a:r>
              <a:rPr lang="en-US" sz="2000" dirty="0">
                <a:hlinkClick r:id="rId7"/>
              </a:rPr>
              <a:t>https://www.youtube.com/watch?v=_0VTltNYhao</a:t>
            </a:r>
            <a:r>
              <a:rPr lang="en-US" sz="2000" dirty="0"/>
              <a:t> </a:t>
            </a:r>
          </a:p>
          <a:p>
            <a:endParaRPr lang="x-none" sz="2400" dirty="0"/>
          </a:p>
        </p:txBody>
      </p:sp>
      <p:sp>
        <p:nvSpPr>
          <p:cNvPr id="4" name="Date Placeholder 3">
            <a:extLst>
              <a:ext uri="{FF2B5EF4-FFF2-40B4-BE49-F238E27FC236}">
                <a16:creationId xmlns:a16="http://schemas.microsoft.com/office/drawing/2014/main" id="{C70EF30B-628C-F31D-4198-CC8AB6A460BD}"/>
              </a:ext>
            </a:extLst>
          </p:cNvPr>
          <p:cNvSpPr>
            <a:spLocks noGrp="1"/>
          </p:cNvSpPr>
          <p:nvPr>
            <p:ph type="dt" sz="half" idx="10"/>
          </p:nvPr>
        </p:nvSpPr>
        <p:spPr/>
        <p:txBody>
          <a:bodyPr/>
          <a:lstStyle/>
          <a:p>
            <a:fld id="{1F7A26F5-88DD-0743-B0BE-53DFDA444E21}" type="datetime1">
              <a:rPr lang="en-US" smtClean="0"/>
              <a:t>6/7/2023</a:t>
            </a:fld>
            <a:endParaRPr lang="en-US"/>
          </a:p>
        </p:txBody>
      </p:sp>
      <p:pic>
        <p:nvPicPr>
          <p:cNvPr id="6" name="Picture 5">
            <a:extLst>
              <a:ext uri="{FF2B5EF4-FFF2-40B4-BE49-F238E27FC236}">
                <a16:creationId xmlns:a16="http://schemas.microsoft.com/office/drawing/2014/main" id="{90DD7DE2-09AC-B0FD-D5A8-B452469A8CB0}"/>
              </a:ext>
            </a:extLst>
          </p:cNvPr>
          <p:cNvPicPr>
            <a:picLocks noChangeAspect="1"/>
          </p:cNvPicPr>
          <p:nvPr/>
        </p:nvPicPr>
        <p:blipFill>
          <a:blip r:embed="rId8"/>
          <a:stretch>
            <a:fillRect/>
          </a:stretch>
        </p:blipFill>
        <p:spPr>
          <a:xfrm>
            <a:off x="7679165" y="1599195"/>
            <a:ext cx="4036501" cy="2588999"/>
          </a:xfrm>
          <a:prstGeom prst="rect">
            <a:avLst/>
          </a:prstGeom>
        </p:spPr>
      </p:pic>
      <p:sp>
        <p:nvSpPr>
          <p:cNvPr id="7" name="TextBox 6">
            <a:extLst>
              <a:ext uri="{FF2B5EF4-FFF2-40B4-BE49-F238E27FC236}">
                <a16:creationId xmlns:a16="http://schemas.microsoft.com/office/drawing/2014/main" id="{634EFBFF-1A24-344D-A5C5-BCF4FD509E4C}"/>
              </a:ext>
            </a:extLst>
          </p:cNvPr>
          <p:cNvSpPr txBox="1"/>
          <p:nvPr/>
        </p:nvSpPr>
        <p:spPr>
          <a:xfrm>
            <a:off x="1097280" y="1524654"/>
            <a:ext cx="6858410" cy="2308324"/>
          </a:xfrm>
          <a:prstGeom prst="rect">
            <a:avLst/>
          </a:prstGeom>
          <a:noFill/>
        </p:spPr>
        <p:txBody>
          <a:bodyPr wrap="square" rtlCol="0">
            <a:spAutoFit/>
          </a:bodyPr>
          <a:lstStyle/>
          <a:p>
            <a:r>
              <a:rPr lang="x-none" dirty="0"/>
              <a:t>Code avaliable at: </a:t>
            </a:r>
            <a:endParaRPr lang="en-GB" dirty="0"/>
          </a:p>
          <a:p>
            <a:r>
              <a:rPr lang="en-US" dirty="0">
                <a:hlinkClick r:id="rId9"/>
              </a:rPr>
              <a:t>https://github.com/XinhaoMei/DCASE2021_task6_v2</a:t>
            </a:r>
            <a:r>
              <a:rPr lang="x-none" dirty="0">
                <a:hlinkClick r:id="rId9"/>
              </a:rPr>
              <a:t> </a:t>
            </a:r>
            <a:endParaRPr lang="x-none" dirty="0"/>
          </a:p>
          <a:p>
            <a:r>
              <a:rPr lang="en-US" dirty="0">
                <a:hlinkClick r:id="rId10"/>
              </a:rPr>
              <a:t>https://github.com/XinhaoMei/ACT</a:t>
            </a:r>
            <a:endParaRPr lang="en-US" dirty="0"/>
          </a:p>
          <a:p>
            <a:r>
              <a:rPr lang="en-GB" dirty="0">
                <a:hlinkClick r:id="rId11"/>
              </a:rPr>
              <a:t>https://github.com/liuxubo717/cl4ac</a:t>
            </a:r>
            <a:endParaRPr lang="en-GB" dirty="0"/>
          </a:p>
          <a:p>
            <a:r>
              <a:rPr lang="en-US" dirty="0">
                <a:hlinkClick r:id="rId12"/>
              </a:rPr>
              <a:t>https://haoheliu.github.io/</a:t>
            </a:r>
            <a:endParaRPr lang="en-US" dirty="0"/>
          </a:p>
          <a:p>
            <a:endParaRPr lang="en-US" dirty="0"/>
          </a:p>
          <a:p>
            <a:endParaRPr lang="en-GB" dirty="0"/>
          </a:p>
          <a:p>
            <a:endParaRPr lang="x-none" dirty="0"/>
          </a:p>
        </p:txBody>
      </p:sp>
      <p:sp>
        <p:nvSpPr>
          <p:cNvPr id="9" name="Rectangle 8"/>
          <p:cNvSpPr/>
          <p:nvPr/>
        </p:nvSpPr>
        <p:spPr>
          <a:xfrm>
            <a:off x="7955690" y="5140117"/>
            <a:ext cx="3312702" cy="369332"/>
          </a:xfrm>
          <a:prstGeom prst="rect">
            <a:avLst/>
          </a:prstGeom>
        </p:spPr>
        <p:txBody>
          <a:bodyPr wrap="square">
            <a:spAutoFit/>
          </a:bodyPr>
          <a:lstStyle/>
          <a:p>
            <a:r>
              <a:rPr lang="en-GB" dirty="0"/>
              <a:t>https://arxiv.org/abs/2303.17395</a:t>
            </a:r>
          </a:p>
        </p:txBody>
      </p:sp>
      <p:sp>
        <p:nvSpPr>
          <p:cNvPr id="10" name="Rectangle 9"/>
          <p:cNvSpPr/>
          <p:nvPr/>
        </p:nvSpPr>
        <p:spPr>
          <a:xfrm>
            <a:off x="7955690" y="5666891"/>
            <a:ext cx="3915752" cy="369332"/>
          </a:xfrm>
          <a:prstGeom prst="rect">
            <a:avLst/>
          </a:prstGeom>
        </p:spPr>
        <p:txBody>
          <a:bodyPr wrap="none">
            <a:spAutoFit/>
          </a:bodyPr>
          <a:lstStyle/>
          <a:p>
            <a:r>
              <a:rPr lang="en-GB" dirty="0"/>
              <a:t>https://github.com/xinhaomei/wavcaps</a:t>
            </a:r>
          </a:p>
        </p:txBody>
      </p:sp>
      <p:sp>
        <p:nvSpPr>
          <p:cNvPr id="11" name="TextBox 10"/>
          <p:cNvSpPr txBox="1"/>
          <p:nvPr/>
        </p:nvSpPr>
        <p:spPr>
          <a:xfrm>
            <a:off x="6881800" y="5140117"/>
            <a:ext cx="1659834" cy="369332"/>
          </a:xfrm>
          <a:prstGeom prst="rect">
            <a:avLst/>
          </a:prstGeom>
          <a:noFill/>
        </p:spPr>
        <p:txBody>
          <a:bodyPr wrap="square" rtlCol="0">
            <a:spAutoFit/>
          </a:bodyPr>
          <a:lstStyle/>
          <a:p>
            <a:r>
              <a:rPr lang="en-GB" dirty="0" err="1"/>
              <a:t>WavCaps</a:t>
            </a:r>
            <a:r>
              <a:rPr lang="en-GB" dirty="0"/>
              <a:t>:</a:t>
            </a:r>
            <a:r>
              <a:rPr lang="en-GB" b="1" dirty="0"/>
              <a:t> </a:t>
            </a:r>
          </a:p>
        </p:txBody>
      </p:sp>
      <p:sp>
        <p:nvSpPr>
          <p:cNvPr id="12" name="TextBox 11"/>
          <p:cNvSpPr txBox="1"/>
          <p:nvPr/>
        </p:nvSpPr>
        <p:spPr>
          <a:xfrm>
            <a:off x="6881800" y="5666891"/>
            <a:ext cx="1659834" cy="369332"/>
          </a:xfrm>
          <a:prstGeom prst="rect">
            <a:avLst/>
          </a:prstGeom>
          <a:noFill/>
        </p:spPr>
        <p:txBody>
          <a:bodyPr wrap="square" rtlCol="0">
            <a:spAutoFit/>
          </a:bodyPr>
          <a:lstStyle/>
          <a:p>
            <a:r>
              <a:rPr lang="en-GB" dirty="0"/>
              <a:t>Code: </a:t>
            </a:r>
          </a:p>
        </p:txBody>
      </p:sp>
      <p:pic>
        <p:nvPicPr>
          <p:cNvPr id="5" name="Picture 4">
            <a:extLst>
              <a:ext uri="{FF2B5EF4-FFF2-40B4-BE49-F238E27FC236}">
                <a16:creationId xmlns:a16="http://schemas.microsoft.com/office/drawing/2014/main" id="{56173553-BA16-6C1F-49F2-BD2FCF9175E9}"/>
              </a:ext>
              <a:ext uri="{C183D7F6-B498-43B3-948B-1728B52AA6E4}">
                <adec:decorative xmlns:adec="http://schemas.microsoft.com/office/drawing/2017/decorative" val="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300415" y="163522"/>
            <a:ext cx="1588609" cy="464285"/>
          </a:xfrm>
          <a:prstGeom prst="rect">
            <a:avLst/>
          </a:prstGeom>
        </p:spPr>
      </p:pic>
    </p:spTree>
    <p:extLst>
      <p:ext uri="{BB962C8B-B14F-4D97-AF65-F5344CB8AC3E}">
        <p14:creationId xmlns:p14="http://schemas.microsoft.com/office/powerpoint/2010/main" val="13166667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0C23738-C349-2E48-B670-7E11477764A8}"/>
              </a:ext>
            </a:extLst>
          </p:cNvPr>
          <p:cNvSpPr txBox="1"/>
          <p:nvPr/>
        </p:nvSpPr>
        <p:spPr>
          <a:xfrm>
            <a:off x="6412349" y="640081"/>
            <a:ext cx="4685071" cy="2794899"/>
          </a:xfrm>
          <a:prstGeom prst="rect">
            <a:avLst/>
          </a:prstGeom>
        </p:spPr>
        <p:txBody>
          <a:bodyPr vert="horz" lIns="91440" tIns="45720" rIns="91440" bIns="45720" rtlCol="0" anchor="b">
            <a:normAutofit/>
          </a:bodyPr>
          <a:lstStyle/>
          <a:p>
            <a:pPr defTabSz="914400">
              <a:lnSpc>
                <a:spcPct val="85000"/>
              </a:lnSpc>
              <a:spcBef>
                <a:spcPct val="0"/>
              </a:spcBef>
              <a:spcAft>
                <a:spcPts val="600"/>
              </a:spcAft>
            </a:pPr>
            <a:r>
              <a:rPr lang="en-US" sz="6600" spc="-50" dirty="0">
                <a:solidFill>
                  <a:schemeClr val="tx1">
                    <a:lumMod val="85000"/>
                    <a:lumOff val="15000"/>
                  </a:schemeClr>
                </a:solidFill>
                <a:latin typeface="+mj-lt"/>
                <a:ea typeface="+mj-ea"/>
                <a:cs typeface="+mj-cs"/>
              </a:rPr>
              <a:t>Thank you for listening!</a:t>
            </a:r>
          </a:p>
        </p:txBody>
      </p:sp>
      <p:pic>
        <p:nvPicPr>
          <p:cNvPr id="11" name="Graphic 10" descr="Smiling Face with No Fill">
            <a:extLst>
              <a:ext uri="{FF2B5EF4-FFF2-40B4-BE49-F238E27FC236}">
                <a16:creationId xmlns:a16="http://schemas.microsoft.com/office/drawing/2014/main" id="{164CF708-BA2D-44A9-8792-F92BA50E3E3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63029" y="640081"/>
            <a:ext cx="3236594" cy="3236594"/>
          </a:xfrm>
          <a:prstGeom prst="rect">
            <a:avLst/>
          </a:prstGeom>
        </p:spPr>
      </p:pic>
      <p:sp>
        <p:nvSpPr>
          <p:cNvPr id="5" name="Slide Number Placeholder 4">
            <a:extLst>
              <a:ext uri="{FF2B5EF4-FFF2-40B4-BE49-F238E27FC236}">
                <a16:creationId xmlns:a16="http://schemas.microsoft.com/office/drawing/2014/main" id="{19527FAD-292D-384C-A581-F0F7E99A3F35}"/>
              </a:ext>
            </a:extLst>
          </p:cNvPr>
          <p:cNvSpPr>
            <a:spLocks noGrp="1"/>
          </p:cNvSpPr>
          <p:nvPr>
            <p:ph type="sldNum" sz="quarter" idx="12"/>
          </p:nvPr>
        </p:nvSpPr>
        <p:spPr>
          <a:xfrm>
            <a:off x="9900458" y="6459785"/>
            <a:ext cx="1312025" cy="365125"/>
          </a:xfrm>
        </p:spPr>
        <p:txBody>
          <a:bodyPr vert="horz" lIns="91440" tIns="45720" rIns="91440" bIns="45720" rtlCol="0" anchor="ctr">
            <a:normAutofit/>
          </a:bodyPr>
          <a:lstStyle/>
          <a:p>
            <a:pPr defTabSz="914400">
              <a:spcAft>
                <a:spcPts val="600"/>
              </a:spcAft>
            </a:pPr>
            <a:fld id="{B82ABAA4-5EBE-4E82-8762-4025E75A148F}" type="slidenum">
              <a:rPr lang="en-US" sz="1050" smtClean="0">
                <a:latin typeface="+mn-lt"/>
                <a:ea typeface="+mn-ea"/>
                <a:cs typeface="+mn-cs"/>
              </a:rPr>
              <a:pPr defTabSz="914400">
                <a:spcAft>
                  <a:spcPts val="600"/>
                </a:spcAft>
              </a:pPr>
              <a:t>39</a:t>
            </a:fld>
            <a:endParaRPr lang="en-US" sz="1050">
              <a:latin typeface="+mn-lt"/>
              <a:ea typeface="+mn-ea"/>
              <a:cs typeface="+mn-cs"/>
            </a:endParaRPr>
          </a:p>
        </p:txBody>
      </p:sp>
      <p:pic>
        <p:nvPicPr>
          <p:cNvPr id="6" name="Picture 5">
            <a:extLst>
              <a:ext uri="{FF2B5EF4-FFF2-40B4-BE49-F238E27FC236}">
                <a16:creationId xmlns:a16="http://schemas.microsoft.com/office/drawing/2014/main" id="{0DFC518E-2B5F-F549-B099-81BF20DED2A4}"/>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0640" y="140266"/>
            <a:ext cx="1554480" cy="499815"/>
          </a:xfrm>
          <a:prstGeom prst="rect">
            <a:avLst/>
          </a:prstGeom>
        </p:spPr>
      </p:pic>
      <p:sp>
        <p:nvSpPr>
          <p:cNvPr id="8" name="TextBox 7">
            <a:extLst>
              <a:ext uri="{FF2B5EF4-FFF2-40B4-BE49-F238E27FC236}">
                <a16:creationId xmlns:a16="http://schemas.microsoft.com/office/drawing/2014/main" id="{39D7EB1F-8865-44C3-947F-7FC43C38875F}"/>
              </a:ext>
            </a:extLst>
          </p:cNvPr>
          <p:cNvSpPr txBox="1"/>
          <p:nvPr/>
        </p:nvSpPr>
        <p:spPr>
          <a:xfrm>
            <a:off x="1114425" y="4711030"/>
            <a:ext cx="10496550" cy="1107996"/>
          </a:xfrm>
          <a:prstGeom prst="rect">
            <a:avLst/>
          </a:prstGeom>
          <a:noFill/>
        </p:spPr>
        <p:txBody>
          <a:bodyPr wrap="square" rtlCol="0">
            <a:spAutoFit/>
          </a:bodyPr>
          <a:lstStyle/>
          <a:p>
            <a:r>
              <a:rPr lang="en-GB" sz="2200" dirty="0"/>
              <a:t>This work was sponsored by a </a:t>
            </a:r>
            <a:r>
              <a:rPr lang="en-GB" sz="2200" dirty="0">
                <a:solidFill>
                  <a:srgbClr val="0070C0"/>
                </a:solidFill>
              </a:rPr>
              <a:t>Newton Institutional Links Award </a:t>
            </a:r>
            <a:r>
              <a:rPr lang="en-GB" sz="2200" dirty="0"/>
              <a:t>from the </a:t>
            </a:r>
            <a:r>
              <a:rPr lang="en-GB" sz="2200" dirty="0">
                <a:solidFill>
                  <a:srgbClr val="7030A0"/>
                </a:solidFill>
              </a:rPr>
              <a:t>British Council</a:t>
            </a:r>
            <a:r>
              <a:rPr lang="en-GB" sz="2200" dirty="0"/>
              <a:t>, titled “Automated Captioning of Image and Audio for Visually and Hearing Impaired” &amp; </a:t>
            </a:r>
            <a:r>
              <a:rPr lang="en-GB" sz="2200" dirty="0">
                <a:solidFill>
                  <a:srgbClr val="7030A0"/>
                </a:solidFill>
              </a:rPr>
              <a:t>EPSRC</a:t>
            </a:r>
            <a:r>
              <a:rPr lang="en-GB" sz="2200" dirty="0"/>
              <a:t> projects titled “Making Sense of Sounds” and “AI for Sounds”.</a:t>
            </a:r>
          </a:p>
        </p:txBody>
      </p:sp>
    </p:spTree>
    <p:extLst>
      <p:ext uri="{BB962C8B-B14F-4D97-AF65-F5344CB8AC3E}">
        <p14:creationId xmlns:p14="http://schemas.microsoft.com/office/powerpoint/2010/main" val="110655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iterate>
                                    <p:tmPct val="1000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7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23352"/>
            <a:ext cx="11175032" cy="413268"/>
          </a:xfrm>
        </p:spPr>
        <p:txBody>
          <a:bodyPr/>
          <a:lstStyle/>
          <a:p>
            <a:r>
              <a:rPr lang="en-US" altLang="zh-CN" sz="3000" dirty="0">
                <a:solidFill>
                  <a:srgbClr val="0070C0"/>
                </a:solidFill>
                <a:latin typeface="Noto Sans" panose="020B0502040504020204" pitchFamily="34"/>
                <a:ea typeface="Noto Sans" panose="020B0502040504020204" pitchFamily="34"/>
                <a:cs typeface="Noto Sans" panose="020B0502040504020204" pitchFamily="34"/>
              </a:rPr>
              <a:t>Sound </a:t>
            </a:r>
            <a:r>
              <a:rPr lang="en-GB" sz="3000" dirty="0">
                <a:solidFill>
                  <a:srgbClr val="0070C0"/>
                </a:solidFill>
                <a:latin typeface="Noto Sans" panose="020B0502040504020204" pitchFamily="34"/>
                <a:ea typeface="Noto Sans" panose="020B0502040504020204" pitchFamily="34"/>
                <a:cs typeface="Noto Sans" panose="020B0502040504020204" pitchFamily="34"/>
              </a:rPr>
              <a:t>Recognition</a:t>
            </a:r>
          </a:p>
        </p:txBody>
      </p:sp>
      <p:sp>
        <p:nvSpPr>
          <p:cNvPr id="6" name="Text Placeholder 5"/>
          <p:cNvSpPr>
            <a:spLocks noGrp="1"/>
          </p:cNvSpPr>
          <p:nvPr>
            <p:ph type="body" idx="1"/>
          </p:nvPr>
        </p:nvSpPr>
        <p:spPr>
          <a:xfrm>
            <a:off x="407368" y="1268760"/>
            <a:ext cx="11377264" cy="4896544"/>
          </a:xfrm>
        </p:spPr>
        <p:txBody>
          <a:bodyPr/>
          <a:lstStyle/>
          <a:p>
            <a:r>
              <a:rPr lang="en-GB" dirty="0"/>
              <a:t>   Scene Classification		</a:t>
            </a:r>
            <a:r>
              <a:rPr lang="en-GB"/>
              <a:t>	    </a:t>
            </a:r>
            <a:r>
              <a:rPr lang="en-GB" dirty="0"/>
              <a:t>Audio Tagging		</a:t>
            </a:r>
            <a:r>
              <a:rPr lang="en-GB"/>
              <a:t>	Sound </a:t>
            </a:r>
            <a:r>
              <a:rPr lang="en-GB" dirty="0"/>
              <a:t>Event Detection</a:t>
            </a:r>
          </a:p>
          <a:p>
            <a:endParaRPr lang="en-GB" dirty="0"/>
          </a:p>
          <a:p>
            <a:endParaRPr lang="en-GB" dirty="0"/>
          </a:p>
          <a:p>
            <a:endParaRPr lang="en-GB" dirty="0"/>
          </a:p>
          <a:p>
            <a:endParaRPr lang="en-GB" dirty="0"/>
          </a:p>
          <a:p>
            <a:endParaRPr lang="en-GB" dirty="0"/>
          </a:p>
          <a:p>
            <a:endParaRPr lang="en-GB" dirty="0"/>
          </a:p>
          <a:p>
            <a:endParaRPr lang="en-GB" dirty="0"/>
          </a:p>
        </p:txBody>
      </p:sp>
      <p:pic>
        <p:nvPicPr>
          <p:cNvPr id="4" name="Content Placeholder 2"/>
          <p:cNvPicPr>
            <a:picLocks noGrp="1"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12224" y="1873423"/>
            <a:ext cx="3921153" cy="28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3"/>
          <p:cNvPicPr>
            <a:picLocks noGrp="1"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5360" y="1876374"/>
            <a:ext cx="3695952" cy="286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Freesou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2676" y="1876374"/>
            <a:ext cx="3830300" cy="28271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95400" y="5157192"/>
            <a:ext cx="10441160" cy="132343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203D75"/>
                </a:solidFill>
                <a:effectLst/>
                <a:uLnTx/>
                <a:uFillTx/>
                <a:latin typeface="Arial" panose="020B0604020202020204" pitchFamily="34" charset="0"/>
                <a:ea typeface="+mn-ea"/>
                <a:cs typeface="Arial" panose="020B0604020202020204" pitchFamily="34" charset="0"/>
              </a:rPr>
              <a:t>Applications: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203D75"/>
                </a:solidFill>
                <a:effectLst/>
                <a:uLnTx/>
                <a:uFillTx/>
                <a:latin typeface="Arial" panose="020B0604020202020204" pitchFamily="34" charset="0"/>
                <a:ea typeface="+mn-ea"/>
                <a:cs typeface="Arial" panose="020B0604020202020204" pitchFamily="34" charset="0"/>
              </a:rPr>
              <a:t>	Security (glass break, smoke alarms)	Assisted living (human activity)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203D75"/>
                </a:solidFill>
                <a:effectLst/>
                <a:uLnTx/>
                <a:uFillTx/>
                <a:latin typeface="Arial" panose="020B0604020202020204" pitchFamily="34" charset="0"/>
                <a:ea typeface="+mn-ea"/>
                <a:cs typeface="Arial" panose="020B0604020202020204" pitchFamily="34" charset="0"/>
              </a:rPr>
              <a:t>	Medical sounds (heart, lung)		Environmental (birds, insects, noise)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203D75"/>
                </a:solidFill>
                <a:effectLst/>
                <a:uLnTx/>
                <a:uFillTx/>
                <a:latin typeface="Arial" panose="020B0604020202020204" pitchFamily="34" charset="0"/>
                <a:ea typeface="+mn-ea"/>
                <a:cs typeface="Arial" panose="020B0604020202020204" pitchFamily="34" charset="0"/>
              </a:rPr>
              <a:t>	Traffic (autonomous driving)		Multimedia (</a:t>
            </a:r>
            <a:r>
              <a:rPr kumimoji="0" lang="en-GB" sz="2000" b="0" i="0" u="none" strike="noStrike" kern="1200" cap="none" spc="0" normalizeH="0" baseline="0" noProof="0" dirty="0" err="1">
                <a:ln>
                  <a:noFill/>
                </a:ln>
                <a:solidFill>
                  <a:srgbClr val="203D75"/>
                </a:solidFill>
                <a:effectLst/>
                <a:uLnTx/>
                <a:uFillTx/>
                <a:latin typeface="Arial" panose="020B0604020202020204" pitchFamily="34" charset="0"/>
                <a:ea typeface="+mn-ea"/>
                <a:cs typeface="Arial" panose="020B0604020202020204" pitchFamily="34" charset="0"/>
              </a:rPr>
              <a:t>video+sound</a:t>
            </a:r>
            <a:r>
              <a:rPr kumimoji="0" lang="en-GB" sz="2000" b="0" i="0" u="none" strike="noStrike" kern="1200" cap="none" spc="0" normalizeH="0" baseline="0" noProof="0" dirty="0">
                <a:ln>
                  <a:noFill/>
                </a:ln>
                <a:solidFill>
                  <a:srgbClr val="203D75"/>
                </a:solidFill>
                <a:effectLst/>
                <a:uLnTx/>
                <a:uFillTx/>
                <a:latin typeface="Arial" panose="020B0604020202020204" pitchFamily="34" charset="0"/>
                <a:ea typeface="+mn-ea"/>
                <a:cs typeface="Arial" panose="020B0604020202020204" pitchFamily="34" charset="0"/>
              </a:rPr>
              <a:t> search)</a:t>
            </a:r>
          </a:p>
        </p:txBody>
      </p:sp>
    </p:spTree>
    <p:extLst>
      <p:ext uri="{BB962C8B-B14F-4D97-AF65-F5344CB8AC3E}">
        <p14:creationId xmlns:p14="http://schemas.microsoft.com/office/powerpoint/2010/main" val="300275291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7" name="Picture 3"/>
          <p:cNvPicPr>
            <a:picLocks noChangeAspect="1" noChangeArrowheads="1"/>
          </p:cNvPicPr>
          <p:nvPr/>
        </p:nvPicPr>
        <p:blipFill>
          <a:blip r:embed="rId4"/>
          <a:srcRect/>
          <a:stretch>
            <a:fillRect/>
          </a:stretch>
        </p:blipFill>
        <p:spPr bwMode="auto">
          <a:xfrm>
            <a:off x="7248128" y="920866"/>
            <a:ext cx="4152900" cy="5610225"/>
          </a:xfrm>
          <a:prstGeom prst="rect">
            <a:avLst/>
          </a:prstGeom>
          <a:noFill/>
          <a:ln w="9525">
            <a:noFill/>
            <a:miter lim="800000"/>
            <a:headEnd/>
            <a:tailEnd/>
          </a:ln>
          <a:effectLst/>
        </p:spPr>
      </p:pic>
      <p:sp>
        <p:nvSpPr>
          <p:cNvPr id="9" name="TextBox 8"/>
          <p:cNvSpPr txBox="1"/>
          <p:nvPr/>
        </p:nvSpPr>
        <p:spPr>
          <a:xfrm>
            <a:off x="7176120" y="652626"/>
            <a:ext cx="2523896"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203D75"/>
                </a:solidFill>
                <a:effectLst/>
                <a:uLnTx/>
                <a:uFillTx/>
                <a:latin typeface="Arial" panose="020B0604020202020204" pitchFamily="34" charset="0"/>
                <a:ea typeface="+mn-ea"/>
                <a:cs typeface="Arial" panose="020B0604020202020204" pitchFamily="34" charset="0"/>
              </a:rPr>
              <a:t>Top-level Categories</a:t>
            </a:r>
          </a:p>
        </p:txBody>
      </p:sp>
      <p:sp>
        <p:nvSpPr>
          <p:cNvPr id="10" name="TextBox 9"/>
          <p:cNvSpPr txBox="1"/>
          <p:nvPr/>
        </p:nvSpPr>
        <p:spPr>
          <a:xfrm>
            <a:off x="609600" y="983673"/>
            <a:ext cx="4143404"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rPr>
              <a:t>[Gemmeke, et al. ICASSP2017]</a:t>
            </a:r>
          </a:p>
        </p:txBody>
      </p:sp>
      <p:sp>
        <p:nvSpPr>
          <p:cNvPr id="4" name="Title 3"/>
          <p:cNvSpPr>
            <a:spLocks noGrp="1"/>
          </p:cNvSpPr>
          <p:nvPr>
            <p:ph type="title"/>
          </p:nvPr>
        </p:nvSpPr>
        <p:spPr>
          <a:xfrm>
            <a:off x="609600" y="351436"/>
            <a:ext cx="10068376" cy="413268"/>
          </a:xfrm>
        </p:spPr>
        <p:txBody>
          <a:bodyPr/>
          <a:lstStyle/>
          <a:p>
            <a:r>
              <a:rPr lang="en-GB" sz="3000" dirty="0" err="1">
                <a:solidFill>
                  <a:srgbClr val="0070C0"/>
                </a:solidFill>
                <a:latin typeface="Noto Sans" panose="020B0502040504020204" pitchFamily="34"/>
                <a:ea typeface="Noto Sans" panose="020B0502040504020204" pitchFamily="34"/>
                <a:cs typeface="Noto Sans" panose="020B0502040504020204" pitchFamily="34"/>
              </a:rPr>
              <a:t>AudioSet</a:t>
            </a:r>
            <a:r>
              <a:rPr lang="en-GB" sz="3000" dirty="0">
                <a:solidFill>
                  <a:srgbClr val="0070C0"/>
                </a:solidFill>
                <a:latin typeface="Noto Sans" panose="020B0502040504020204" pitchFamily="34"/>
                <a:ea typeface="Noto Sans" panose="020B0502040504020204" pitchFamily="34"/>
                <a:cs typeface="Noto Sans" panose="020B0502040504020204" pitchFamily="34"/>
              </a:rPr>
              <a:t> (Google) (2017)</a:t>
            </a:r>
          </a:p>
        </p:txBody>
      </p:sp>
      <p:sp>
        <p:nvSpPr>
          <p:cNvPr id="5" name="Text Placeholder 4"/>
          <p:cNvSpPr>
            <a:spLocks noGrp="1"/>
          </p:cNvSpPr>
          <p:nvPr>
            <p:ph type="body" idx="1"/>
          </p:nvPr>
        </p:nvSpPr>
        <p:spPr>
          <a:xfrm>
            <a:off x="609600" y="1600201"/>
            <a:ext cx="6494512" cy="4930890"/>
          </a:xfrm>
        </p:spPr>
        <p:txBody>
          <a:bodyPr>
            <a:normAutofit lnSpcReduction="10000"/>
          </a:bodyPr>
          <a:lstStyle/>
          <a:p>
            <a:pPr marL="457200" indent="-457200">
              <a:buFont typeface="Arial" panose="020B0604020202020204" pitchFamily="34" charset="0"/>
              <a:buChar char="•"/>
            </a:pPr>
            <a:endParaRPr lang="en-GB" dirty="0"/>
          </a:p>
          <a:p>
            <a:pPr marL="457200" indent="-457200">
              <a:buFont typeface="Arial" panose="020B0604020202020204" pitchFamily="34" charset="0"/>
              <a:buChar char="•"/>
            </a:pPr>
            <a:r>
              <a:rPr lang="en-GB" dirty="0"/>
              <a:t>From Google YouTube videos: </a:t>
            </a:r>
            <a:br>
              <a:rPr lang="en-GB" dirty="0"/>
            </a:br>
            <a:r>
              <a:rPr lang="en-GB" dirty="0"/>
              <a:t>2.1 million x 10-sec segments</a:t>
            </a:r>
          </a:p>
          <a:p>
            <a:pPr marL="457200" indent="-457200">
              <a:buFont typeface="Arial" panose="020B0604020202020204" pitchFamily="34" charset="0"/>
              <a:buChar char="•"/>
            </a:pPr>
            <a:r>
              <a:rPr lang="en-GB" dirty="0"/>
              <a:t>Labelled from 632 audio event categories (hierarchical tags)</a:t>
            </a:r>
          </a:p>
          <a:p>
            <a:pPr marL="457200" indent="-457200">
              <a:buFont typeface="Arial" panose="020B0604020202020204" pitchFamily="34" charset="0"/>
              <a:buChar char="•"/>
            </a:pPr>
            <a:r>
              <a:rPr lang="en-GB" dirty="0"/>
              <a:t>Multiple labels (average 2.7 per clip)</a:t>
            </a:r>
          </a:p>
          <a:p>
            <a:pPr marL="457200" indent="-457200">
              <a:buFont typeface="Arial" panose="020B0604020202020204" pitchFamily="34" charset="0"/>
              <a:buChar char="•"/>
            </a:pPr>
            <a:r>
              <a:rPr lang="en-GB" dirty="0"/>
              <a:t>Maximum depth: 6</a:t>
            </a:r>
          </a:p>
          <a:p>
            <a:pPr marL="457200" indent="-457200">
              <a:buFont typeface="Arial" panose="020B0604020202020204" pitchFamily="34" charset="0"/>
              <a:buChar char="•"/>
            </a:pPr>
            <a:r>
              <a:rPr lang="en-GB" dirty="0"/>
              <a:t>Example:</a:t>
            </a:r>
            <a:br>
              <a:rPr lang="en-GB" dirty="0"/>
            </a:br>
            <a:r>
              <a:rPr lang="en-GB" dirty="0"/>
              <a:t>Sound of things -&gt; Vehicle </a:t>
            </a:r>
            <a:br>
              <a:rPr lang="en-GB" dirty="0"/>
            </a:br>
            <a:r>
              <a:rPr lang="en-GB" dirty="0"/>
              <a:t>-&gt; Motor vehicle -&gt; Emergency vehicle </a:t>
            </a:r>
            <a:br>
              <a:rPr lang="en-GB" dirty="0"/>
            </a:br>
            <a:r>
              <a:rPr lang="en-GB" dirty="0"/>
              <a:t>-&gt; Siren -&gt; Ambulance siren</a:t>
            </a:r>
          </a:p>
        </p:txBody>
      </p:sp>
      <p:pic>
        <p:nvPicPr>
          <p:cNvPr id="13" name="Picture 1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655839" y="1044253"/>
            <a:ext cx="2397246" cy="872579"/>
          </a:xfrm>
          <a:prstGeom prst="rect">
            <a:avLst/>
          </a:prstGeom>
        </p:spPr>
      </p:pic>
      <p:pic>
        <p:nvPicPr>
          <p:cNvPr id="14" name="dog_goos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07768" y="1390015"/>
            <a:ext cx="436563" cy="436563"/>
          </a:xfrm>
          <a:prstGeom prst="rect">
            <a:avLst/>
          </a:prstGeom>
        </p:spPr>
      </p:pic>
    </p:spTree>
    <p:extLst>
      <p:ext uri="{BB962C8B-B14F-4D97-AF65-F5344CB8AC3E}">
        <p14:creationId xmlns:p14="http://schemas.microsoft.com/office/powerpoint/2010/main" val="2847484075"/>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1"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11"/>
          <a:srcRect/>
          <a:stretch>
            <a:fillRect/>
          </a:stretch>
        </p:blipFill>
        <p:spPr bwMode="auto">
          <a:xfrm>
            <a:off x="1809720" y="4214819"/>
            <a:ext cx="4000528" cy="1755591"/>
          </a:xfrm>
          <a:prstGeom prst="rect">
            <a:avLst/>
          </a:prstGeom>
          <a:noFill/>
          <a:ln w="9525">
            <a:noFill/>
            <a:miter lim="800000"/>
            <a:headEnd/>
            <a:tailEnd/>
          </a:ln>
          <a:effectLst/>
        </p:spPr>
      </p:pic>
      <p:pic>
        <p:nvPicPr>
          <p:cNvPr id="72707" name="Picture 3"/>
          <p:cNvPicPr>
            <a:picLocks noChangeAspect="1" noChangeArrowheads="1"/>
          </p:cNvPicPr>
          <p:nvPr/>
        </p:nvPicPr>
        <p:blipFill>
          <a:blip r:embed="rId12"/>
          <a:srcRect/>
          <a:stretch>
            <a:fillRect/>
          </a:stretch>
        </p:blipFill>
        <p:spPr bwMode="auto">
          <a:xfrm>
            <a:off x="6096001" y="1785926"/>
            <a:ext cx="4071967" cy="1765904"/>
          </a:xfrm>
          <a:prstGeom prst="rect">
            <a:avLst/>
          </a:prstGeom>
          <a:noFill/>
          <a:ln w="9525">
            <a:noFill/>
            <a:miter lim="800000"/>
            <a:headEnd/>
            <a:tailEnd/>
          </a:ln>
          <a:effectLst/>
        </p:spPr>
      </p:pic>
      <p:pic>
        <p:nvPicPr>
          <p:cNvPr id="72708" name="Picture 4"/>
          <p:cNvPicPr>
            <a:picLocks noChangeAspect="1" noChangeArrowheads="1"/>
          </p:cNvPicPr>
          <p:nvPr/>
        </p:nvPicPr>
        <p:blipFill>
          <a:blip r:embed="rId13"/>
          <a:srcRect/>
          <a:stretch>
            <a:fillRect/>
          </a:stretch>
        </p:blipFill>
        <p:spPr bwMode="auto">
          <a:xfrm>
            <a:off x="1952596" y="1746040"/>
            <a:ext cx="3857652" cy="1754398"/>
          </a:xfrm>
          <a:prstGeom prst="rect">
            <a:avLst/>
          </a:prstGeom>
          <a:noFill/>
          <a:ln w="9525">
            <a:noFill/>
            <a:miter lim="800000"/>
            <a:headEnd/>
            <a:tailEnd/>
          </a:ln>
          <a:effectLst/>
        </p:spPr>
      </p:pic>
      <p:pic>
        <p:nvPicPr>
          <p:cNvPr id="72709" name="Picture 5"/>
          <p:cNvPicPr>
            <a:picLocks noChangeAspect="1" noChangeArrowheads="1"/>
          </p:cNvPicPr>
          <p:nvPr/>
        </p:nvPicPr>
        <p:blipFill>
          <a:blip r:embed="rId14"/>
          <a:srcRect/>
          <a:stretch>
            <a:fillRect/>
          </a:stretch>
        </p:blipFill>
        <p:spPr bwMode="auto">
          <a:xfrm>
            <a:off x="6167438" y="4184534"/>
            <a:ext cx="4071966" cy="1816234"/>
          </a:xfrm>
          <a:prstGeom prst="rect">
            <a:avLst/>
          </a:prstGeom>
          <a:noFill/>
          <a:ln w="9525">
            <a:noFill/>
            <a:miter lim="800000"/>
            <a:headEnd/>
            <a:tailEnd/>
          </a:ln>
          <a:effectLst/>
        </p:spPr>
      </p:pic>
      <p:sp>
        <p:nvSpPr>
          <p:cNvPr id="8" name="TextBox 7"/>
          <p:cNvSpPr txBox="1"/>
          <p:nvPr/>
        </p:nvSpPr>
        <p:spPr>
          <a:xfrm>
            <a:off x="2809852" y="3714753"/>
            <a:ext cx="2587568" cy="43088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200" b="0" i="0" u="none" strike="noStrike" kern="1200" cap="none" spc="0" normalizeH="0" baseline="0" noProof="0" dirty="0">
                <a:ln>
                  <a:noFill/>
                </a:ln>
                <a:solidFill>
                  <a:srgbClr val="203D75"/>
                </a:solidFill>
                <a:effectLst/>
                <a:uLnTx/>
                <a:uFillTx/>
                <a:latin typeface="Arial" panose="020B0604020202020204" pitchFamily="34" charset="0"/>
                <a:ea typeface="+mn-ea"/>
                <a:cs typeface="Arial" panose="020B0604020202020204" pitchFamily="34" charset="0"/>
              </a:rPr>
              <a:t>Air horn, truck horn</a:t>
            </a:r>
          </a:p>
        </p:txBody>
      </p:sp>
      <p:sp>
        <p:nvSpPr>
          <p:cNvPr id="9" name="TextBox 8"/>
          <p:cNvSpPr txBox="1"/>
          <p:nvPr/>
        </p:nvSpPr>
        <p:spPr>
          <a:xfrm>
            <a:off x="7515147" y="1355040"/>
            <a:ext cx="1943161" cy="43088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200" b="0" i="0" u="none" strike="noStrike" kern="1200" cap="none" spc="0" normalizeH="0" baseline="0" noProof="0" dirty="0">
                <a:ln>
                  <a:noFill/>
                </a:ln>
                <a:solidFill>
                  <a:srgbClr val="203D75"/>
                </a:solidFill>
                <a:effectLst/>
                <a:uLnTx/>
                <a:uFillTx/>
                <a:latin typeface="Arial" panose="020B0604020202020204" pitchFamily="34" charset="0"/>
                <a:ea typeface="+mn-ea"/>
                <a:cs typeface="Arial" panose="020B0604020202020204" pitchFamily="34" charset="0"/>
              </a:rPr>
              <a:t>Reverse beep</a:t>
            </a:r>
          </a:p>
        </p:txBody>
      </p:sp>
      <p:sp>
        <p:nvSpPr>
          <p:cNvPr id="10" name="TextBox 9"/>
          <p:cNvSpPr txBox="1"/>
          <p:nvPr/>
        </p:nvSpPr>
        <p:spPr>
          <a:xfrm>
            <a:off x="2952728" y="1345439"/>
            <a:ext cx="2476960" cy="43088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200" b="0" i="0" u="none" strike="noStrike" kern="1200" cap="none" spc="0" normalizeH="0" baseline="0" noProof="0" dirty="0">
                <a:ln>
                  <a:noFill/>
                </a:ln>
                <a:solidFill>
                  <a:srgbClr val="203D75"/>
                </a:solidFill>
                <a:effectLst/>
                <a:uLnTx/>
                <a:uFillTx/>
                <a:latin typeface="Arial" panose="020B0604020202020204" pitchFamily="34" charset="0"/>
                <a:ea typeface="+mn-ea"/>
                <a:cs typeface="Arial" panose="020B0604020202020204" pitchFamily="34" charset="0"/>
              </a:rPr>
              <a:t>Ambulance (siren)</a:t>
            </a:r>
            <a:endParaRPr kumimoji="0" lang="en-GB" sz="2200" b="0" i="0" u="sng" strike="noStrike" kern="1200" cap="none" spc="0" normalizeH="0" baseline="0" noProof="0" dirty="0">
              <a:ln>
                <a:noFill/>
              </a:ln>
              <a:solidFill>
                <a:srgbClr val="203D75"/>
              </a:solidFill>
              <a:effectLst/>
              <a:uLnTx/>
              <a:uFillTx/>
              <a:latin typeface="Arial" panose="020B0604020202020204" pitchFamily="34" charset="0"/>
              <a:ea typeface="+mn-ea"/>
              <a:cs typeface="Arial" panose="020B0604020202020204" pitchFamily="34" charset="0"/>
            </a:endParaRPr>
          </a:p>
        </p:txBody>
      </p:sp>
      <p:sp>
        <p:nvSpPr>
          <p:cNvPr id="11" name="TextBox 10"/>
          <p:cNvSpPr txBox="1"/>
          <p:nvPr/>
        </p:nvSpPr>
        <p:spPr>
          <a:xfrm>
            <a:off x="7953389" y="3783932"/>
            <a:ext cx="1077539" cy="43088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200" b="0" i="0" u="none" strike="noStrike" kern="1200" cap="none" spc="0" normalizeH="0" baseline="0" noProof="0" dirty="0">
                <a:ln>
                  <a:noFill/>
                </a:ln>
                <a:solidFill>
                  <a:srgbClr val="203D75"/>
                </a:solidFill>
                <a:effectLst/>
                <a:uLnTx/>
                <a:uFillTx/>
                <a:latin typeface="Arial" panose="020B0604020202020204" pitchFamily="34" charset="0"/>
                <a:ea typeface="+mn-ea"/>
                <a:cs typeface="Arial" panose="020B0604020202020204" pitchFamily="34" charset="0"/>
              </a:rPr>
              <a:t>Bicycle</a:t>
            </a:r>
          </a:p>
        </p:txBody>
      </p:sp>
      <p:pic>
        <p:nvPicPr>
          <p:cNvPr id="19" name="Y-4F1TX-T6T4_30.000_40.00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447928" y="1419135"/>
            <a:ext cx="304800" cy="304800"/>
          </a:xfrm>
          <a:prstGeom prst="rect">
            <a:avLst/>
          </a:prstGeom>
        </p:spPr>
      </p:pic>
      <p:pic>
        <p:nvPicPr>
          <p:cNvPr id="21" name="Y-6qSMlbJJ58_30.000_40.000.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9463608" y="1481126"/>
            <a:ext cx="304800" cy="304800"/>
          </a:xfrm>
          <a:prstGeom prst="rect">
            <a:avLst/>
          </a:prstGeom>
        </p:spPr>
      </p:pic>
      <p:pic>
        <p:nvPicPr>
          <p:cNvPr id="22" name="Y-8baTnilyjs_30.000_40.000.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5310182" y="3786190"/>
            <a:ext cx="304800" cy="304800"/>
          </a:xfrm>
          <a:prstGeom prst="rect">
            <a:avLst/>
          </a:prstGeom>
        </p:spPr>
      </p:pic>
      <p:pic>
        <p:nvPicPr>
          <p:cNvPr id="23" name="Y-oAw5iTeT1g_40.000_50.000.wav">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8976320" y="3857628"/>
            <a:ext cx="304800" cy="304800"/>
          </a:xfrm>
          <a:prstGeom prst="rect">
            <a:avLst/>
          </a:prstGeom>
        </p:spPr>
      </p:pic>
      <p:sp>
        <p:nvSpPr>
          <p:cNvPr id="2" name="Title 1"/>
          <p:cNvSpPr>
            <a:spLocks noGrp="1"/>
          </p:cNvSpPr>
          <p:nvPr>
            <p:ph type="title"/>
          </p:nvPr>
        </p:nvSpPr>
        <p:spPr>
          <a:xfrm>
            <a:off x="609600" y="476672"/>
            <a:ext cx="10068376" cy="413268"/>
          </a:xfrm>
        </p:spPr>
        <p:txBody>
          <a:bodyPr/>
          <a:lstStyle/>
          <a:p>
            <a:r>
              <a:rPr lang="en-GB" sz="3000" dirty="0">
                <a:solidFill>
                  <a:srgbClr val="0070C0"/>
                </a:solidFill>
                <a:latin typeface="Noto Sans" panose="020B0502040504020204" pitchFamily="34"/>
                <a:ea typeface="Noto Sans" panose="020B0502040504020204" pitchFamily="34"/>
                <a:cs typeface="Noto Sans" panose="020B0502040504020204" pitchFamily="34"/>
              </a:rPr>
              <a:t>Audio Tagging with Weakly Labelled Data</a:t>
            </a:r>
          </a:p>
        </p:txBody>
      </p:sp>
      <p:cxnSp>
        <p:nvCxnSpPr>
          <p:cNvPr id="4" name="Straight Arrow Connector 3"/>
          <p:cNvCxnSpPr/>
          <p:nvPr/>
        </p:nvCxnSpPr>
        <p:spPr>
          <a:xfrm>
            <a:off x="1809720" y="6237312"/>
            <a:ext cx="1982024" cy="0"/>
          </a:xfrm>
          <a:prstGeom prst="straightConnector1">
            <a:avLst/>
          </a:prstGeom>
          <a:ln w="38100">
            <a:solidFill>
              <a:srgbClr val="000000"/>
            </a:solidFill>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p:cNvCxnSpPr/>
          <p:nvPr/>
        </p:nvCxnSpPr>
        <p:spPr>
          <a:xfrm flipH="1" flipV="1">
            <a:off x="1487488" y="4438020"/>
            <a:ext cx="9524" cy="1439252"/>
          </a:xfrm>
          <a:prstGeom prst="straightConnector1">
            <a:avLst/>
          </a:prstGeom>
          <a:ln w="38100">
            <a:solidFill>
              <a:srgbClr val="000000"/>
            </a:solidFill>
            <a:tailEnd type="triangle"/>
          </a:ln>
        </p:spPr>
        <p:style>
          <a:lnRef idx="1">
            <a:schemeClr val="dk1"/>
          </a:lnRef>
          <a:fillRef idx="0">
            <a:schemeClr val="dk1"/>
          </a:fillRef>
          <a:effectRef idx="0">
            <a:schemeClr val="dk1"/>
          </a:effectRef>
          <a:fontRef idx="minor">
            <a:schemeClr val="tx1"/>
          </a:fontRef>
        </p:style>
      </p:cxnSp>
      <p:sp>
        <p:nvSpPr>
          <p:cNvPr id="6" name="TextBox 5"/>
          <p:cNvSpPr txBox="1"/>
          <p:nvPr/>
        </p:nvSpPr>
        <p:spPr>
          <a:xfrm>
            <a:off x="4078311" y="6093296"/>
            <a:ext cx="649537"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556169"/>
                </a:solidFill>
                <a:effectLst/>
                <a:uLnTx/>
                <a:uFillTx/>
                <a:latin typeface="Calibri"/>
                <a:ea typeface="+mn-ea"/>
                <a:cs typeface="Georgia"/>
              </a:rPr>
              <a:t>Time</a:t>
            </a:r>
          </a:p>
        </p:txBody>
      </p:sp>
      <p:sp>
        <p:nvSpPr>
          <p:cNvPr id="20" name="TextBox 19"/>
          <p:cNvSpPr txBox="1"/>
          <p:nvPr/>
        </p:nvSpPr>
        <p:spPr>
          <a:xfrm>
            <a:off x="695400" y="3933056"/>
            <a:ext cx="1165897"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556169"/>
                </a:solidFill>
                <a:effectLst/>
                <a:uLnTx/>
                <a:uFillTx/>
                <a:latin typeface="Calibri"/>
                <a:ea typeface="+mn-ea"/>
                <a:cs typeface="Georgia"/>
              </a:rPr>
              <a:t>Frequency</a:t>
            </a:r>
          </a:p>
        </p:txBody>
      </p:sp>
    </p:spTree>
    <p:extLst>
      <p:ext uri="{BB962C8B-B14F-4D97-AF65-F5344CB8AC3E}">
        <p14:creationId xmlns:p14="http://schemas.microsoft.com/office/powerpoint/2010/main" val="1006991592"/>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0" fill="hold"/>
                                        <p:tgtEl>
                                          <p:spTgt spid="19"/>
                                        </p:tgtEl>
                                      </p:cBhvr>
                                    </p:cmd>
                                  </p:childTnLst>
                                </p:cTn>
                              </p:par>
                            </p:childTnLst>
                          </p:cTn>
                        </p:par>
                      </p:childTnLst>
                    </p:cTn>
                  </p:par>
                </p:childTnLst>
              </p:cTn>
              <p:nextCondLst>
                <p:cond evt="onClick" delay="0">
                  <p:tgtEl>
                    <p:spTgt spid="19"/>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9"/>
                </p:tgtEl>
              </p:cMediaNode>
            </p:audio>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0000" fill="hold"/>
                                        <p:tgtEl>
                                          <p:spTgt spid="21"/>
                                        </p:tgtEl>
                                      </p:cBhvr>
                                    </p:cmd>
                                  </p:childTnLst>
                                </p:cTn>
                              </p:par>
                            </p:childTnLst>
                          </p:cTn>
                        </p:par>
                      </p:childTnLst>
                    </p:cTn>
                  </p:par>
                </p:childTnLst>
              </p:cTn>
              <p:nextCondLst>
                <p:cond evt="onClick" delay="0">
                  <p:tgtEl>
                    <p:spTgt spid="21"/>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21"/>
                </p:tgtEl>
              </p:cMediaNode>
            </p:audio>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0000" fill="hold"/>
                                        <p:tgtEl>
                                          <p:spTgt spid="22"/>
                                        </p:tgtEl>
                                      </p:cBhvr>
                                    </p:cmd>
                                  </p:childTnLst>
                                </p:cTn>
                              </p:par>
                            </p:childTnLst>
                          </p:cTn>
                        </p:par>
                      </p:childTnLst>
                    </p:cTn>
                  </p:par>
                </p:childTnLst>
              </p:cTn>
              <p:nextCondLst>
                <p:cond evt="onClick" delay="0">
                  <p:tgtEl>
                    <p:spTgt spid="22"/>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22"/>
                </p:tgtEl>
              </p:cMediaNode>
            </p:audio>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0000" fill="hold"/>
                                        <p:tgtEl>
                                          <p:spTgt spid="23"/>
                                        </p:tgtEl>
                                      </p:cBhvr>
                                    </p:cmd>
                                  </p:childTnLst>
                                </p:cTn>
                              </p:par>
                            </p:childTnLst>
                          </p:cTn>
                        </p:par>
                      </p:childTnLst>
                    </p:cTn>
                  </p:par>
                </p:childTnLst>
              </p:cTn>
              <p:nextCondLst>
                <p:cond evt="onClick" delay="0">
                  <p:tgtEl>
                    <p:spTgt spid="23"/>
                  </p:tgtEl>
                </p:cond>
              </p:nextCondLst>
            </p:seq>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2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0F5C29-2271-6816-8311-A6540CF094C0}"/>
              </a:ext>
            </a:extLst>
          </p:cNvPr>
          <p:cNvPicPr>
            <a:picLocks noChangeAspect="1"/>
          </p:cNvPicPr>
          <p:nvPr/>
        </p:nvPicPr>
        <p:blipFill>
          <a:blip r:embed="rId2"/>
          <a:stretch>
            <a:fillRect/>
          </a:stretch>
        </p:blipFill>
        <p:spPr>
          <a:xfrm>
            <a:off x="7978482" y="1042201"/>
            <a:ext cx="3871514" cy="5425387"/>
          </a:xfrm>
          <a:prstGeom prst="rect">
            <a:avLst/>
          </a:prstGeom>
        </p:spPr>
      </p:pic>
      <p:pic>
        <p:nvPicPr>
          <p:cNvPr id="8" name="Picture 7">
            <a:extLst>
              <a:ext uri="{FF2B5EF4-FFF2-40B4-BE49-F238E27FC236}">
                <a16:creationId xmlns:a16="http://schemas.microsoft.com/office/drawing/2014/main" id="{86E14563-8AA5-E15F-A9F3-AD625FFDE164}"/>
              </a:ext>
            </a:extLst>
          </p:cNvPr>
          <p:cNvPicPr>
            <a:picLocks noChangeAspect="1"/>
          </p:cNvPicPr>
          <p:nvPr/>
        </p:nvPicPr>
        <p:blipFill rotWithShape="1">
          <a:blip r:embed="rId3"/>
          <a:srcRect l="35645" t="52091" r="31707"/>
          <a:stretch/>
        </p:blipFill>
        <p:spPr>
          <a:xfrm>
            <a:off x="7834466" y="2528722"/>
            <a:ext cx="963885" cy="463596"/>
          </a:xfrm>
          <a:prstGeom prst="rect">
            <a:avLst/>
          </a:prstGeom>
        </p:spPr>
      </p:pic>
      <p:sp>
        <p:nvSpPr>
          <p:cNvPr id="2" name="Title 1">
            <a:extLst>
              <a:ext uri="{FF2B5EF4-FFF2-40B4-BE49-F238E27FC236}">
                <a16:creationId xmlns:a16="http://schemas.microsoft.com/office/drawing/2014/main" id="{6A9B607C-8467-A091-E4AC-9D126FD8A2B1}"/>
              </a:ext>
            </a:extLst>
          </p:cNvPr>
          <p:cNvSpPr>
            <a:spLocks noGrp="1"/>
          </p:cNvSpPr>
          <p:nvPr>
            <p:ph type="title"/>
          </p:nvPr>
        </p:nvSpPr>
        <p:spPr>
          <a:xfrm>
            <a:off x="262758" y="373024"/>
            <a:ext cx="10300138" cy="463596"/>
          </a:xfrm>
        </p:spPr>
        <p:txBody>
          <a:bodyPr/>
          <a:lstStyle/>
          <a:p>
            <a:r>
              <a:rPr lang="en-GB" sz="3000" dirty="0">
                <a:solidFill>
                  <a:srgbClr val="0070C0"/>
                </a:solidFill>
                <a:latin typeface="Noto Sans" panose="020B0502040504020204" pitchFamily="34"/>
                <a:ea typeface="Noto Sans" panose="020B0502040504020204" pitchFamily="34"/>
                <a:cs typeface="Noto Sans" panose="020B0502040504020204" pitchFamily="34"/>
              </a:rPr>
              <a:t>PANNs: Large-Scale Pre-trained Audio Neural Networks</a:t>
            </a:r>
          </a:p>
        </p:txBody>
      </p:sp>
      <p:sp>
        <p:nvSpPr>
          <p:cNvPr id="3" name="Text Placeholder 2">
            <a:extLst>
              <a:ext uri="{FF2B5EF4-FFF2-40B4-BE49-F238E27FC236}">
                <a16:creationId xmlns:a16="http://schemas.microsoft.com/office/drawing/2014/main" id="{218F7912-418F-940E-5D28-71363297A57E}"/>
              </a:ext>
            </a:extLst>
          </p:cNvPr>
          <p:cNvSpPr>
            <a:spLocks noGrp="1"/>
          </p:cNvSpPr>
          <p:nvPr>
            <p:ph type="body" idx="1"/>
          </p:nvPr>
        </p:nvSpPr>
        <p:spPr>
          <a:xfrm>
            <a:off x="609600" y="1207293"/>
            <a:ext cx="6710536" cy="4525963"/>
          </a:xfrm>
        </p:spPr>
        <p:txBody>
          <a:bodyPr>
            <a:normAutofit/>
          </a:bodyPr>
          <a:lstStyle/>
          <a:p>
            <a:r>
              <a:rPr lang="en-GB" dirty="0" err="1"/>
              <a:t>Wavegram</a:t>
            </a:r>
            <a:r>
              <a:rPr lang="en-GB" dirty="0"/>
              <a:t>-</a:t>
            </a:r>
            <a:r>
              <a:rPr lang="en-GB" dirty="0" err="1"/>
              <a:t>Logmel</a:t>
            </a:r>
            <a:r>
              <a:rPr lang="en-GB" dirty="0"/>
              <a:t>-CNN for </a:t>
            </a:r>
            <a:r>
              <a:rPr lang="en-GB" dirty="0" err="1"/>
              <a:t>AudioSet</a:t>
            </a:r>
            <a:r>
              <a:rPr lang="en-GB" dirty="0"/>
              <a:t> tagging</a:t>
            </a:r>
          </a:p>
          <a:p>
            <a:pPr marL="457200" indent="-457200">
              <a:buFont typeface="Arial" panose="020B0604020202020204" pitchFamily="34" charset="0"/>
              <a:buChar char="•"/>
            </a:pPr>
            <a:r>
              <a:rPr lang="en-GB" dirty="0"/>
              <a:t>Time-domain (“</a:t>
            </a:r>
            <a:r>
              <a:rPr lang="en-GB" dirty="0" err="1"/>
              <a:t>Wavegram</a:t>
            </a:r>
            <a:r>
              <a:rPr lang="en-GB" dirty="0"/>
              <a:t>”), plus</a:t>
            </a:r>
          </a:p>
          <a:p>
            <a:pPr marL="457200" indent="-457200">
              <a:buFont typeface="Arial" panose="020B0604020202020204" pitchFamily="34" charset="0"/>
              <a:buChar char="•"/>
            </a:pPr>
            <a:r>
              <a:rPr lang="en-GB" dirty="0"/>
              <a:t>Log </a:t>
            </a:r>
            <a:r>
              <a:rPr lang="en-GB" dirty="0" err="1"/>
              <a:t>mel</a:t>
            </a:r>
            <a:r>
              <a:rPr lang="en-GB" dirty="0"/>
              <a:t> spectrogram</a:t>
            </a:r>
          </a:p>
          <a:p>
            <a:r>
              <a:rPr lang="en-GB" dirty="0"/>
              <a:t>Data augmentation, e.g. use </a:t>
            </a:r>
            <a:r>
              <a:rPr lang="en-GB" dirty="0" err="1"/>
              <a:t>SpecAugment</a:t>
            </a:r>
            <a:r>
              <a:rPr lang="en-GB" dirty="0"/>
              <a:t>:</a:t>
            </a:r>
            <a:br>
              <a:rPr lang="en-GB" dirty="0"/>
            </a:br>
            <a:r>
              <a:rPr lang="en-GB" dirty="0"/>
              <a:t>randomly mask time and frequency stripes of log </a:t>
            </a:r>
            <a:r>
              <a:rPr lang="en-GB" dirty="0" err="1"/>
              <a:t>mel</a:t>
            </a:r>
            <a:r>
              <a:rPr lang="en-GB" dirty="0"/>
              <a:t> spectrogram</a:t>
            </a:r>
          </a:p>
        </p:txBody>
      </p:sp>
      <p:pic>
        <p:nvPicPr>
          <p:cNvPr id="9" name="Picture 8">
            <a:extLst>
              <a:ext uri="{FF2B5EF4-FFF2-40B4-BE49-F238E27FC236}">
                <a16:creationId xmlns:a16="http://schemas.microsoft.com/office/drawing/2014/main" id="{17CC0497-07C3-84EF-1679-06D306FE2760}"/>
              </a:ext>
            </a:extLst>
          </p:cNvPr>
          <p:cNvPicPr>
            <a:picLocks noChangeAspect="1"/>
          </p:cNvPicPr>
          <p:nvPr/>
        </p:nvPicPr>
        <p:blipFill rotWithShape="1">
          <a:blip r:embed="rId3"/>
          <a:srcRect l="34146" r="31707" b="47551"/>
          <a:stretch/>
        </p:blipFill>
        <p:spPr>
          <a:xfrm>
            <a:off x="11074826" y="4478840"/>
            <a:ext cx="1008110" cy="507529"/>
          </a:xfrm>
          <a:prstGeom prst="rect">
            <a:avLst/>
          </a:prstGeom>
        </p:spPr>
      </p:pic>
      <p:pic>
        <p:nvPicPr>
          <p:cNvPr id="11" name="Picture 10">
            <a:extLst>
              <a:ext uri="{FF2B5EF4-FFF2-40B4-BE49-F238E27FC236}">
                <a16:creationId xmlns:a16="http://schemas.microsoft.com/office/drawing/2014/main" id="{20BEEAB3-4212-C0EF-1981-13C79DBD76D6}"/>
              </a:ext>
            </a:extLst>
          </p:cNvPr>
          <p:cNvPicPr>
            <a:picLocks noChangeAspect="1"/>
          </p:cNvPicPr>
          <p:nvPr/>
        </p:nvPicPr>
        <p:blipFill>
          <a:blip r:embed="rId4"/>
          <a:stretch>
            <a:fillRect/>
          </a:stretch>
        </p:blipFill>
        <p:spPr>
          <a:xfrm>
            <a:off x="507494" y="4294598"/>
            <a:ext cx="7136678" cy="1656906"/>
          </a:xfrm>
          <a:prstGeom prst="rect">
            <a:avLst/>
          </a:prstGeom>
        </p:spPr>
      </p:pic>
      <p:sp>
        <p:nvSpPr>
          <p:cNvPr id="10" name="TextBox 9">
            <a:extLst>
              <a:ext uri="{FF2B5EF4-FFF2-40B4-BE49-F238E27FC236}">
                <a16:creationId xmlns:a16="http://schemas.microsoft.com/office/drawing/2014/main" id="{88328EDF-01B1-6FC0-9C42-8B7499B88838}"/>
              </a:ext>
            </a:extLst>
          </p:cNvPr>
          <p:cNvSpPr txBox="1"/>
          <p:nvPr/>
        </p:nvSpPr>
        <p:spPr>
          <a:xfrm>
            <a:off x="529157" y="6157085"/>
            <a:ext cx="8538263" cy="523220"/>
          </a:xfrm>
          <a:prstGeom prst="rect">
            <a:avLst/>
          </a:prstGeom>
          <a:noFill/>
        </p:spPr>
        <p:txBody>
          <a:bodyPr wrap="square">
            <a:spAutoFit/>
          </a:bodyPr>
          <a:lstStyle/>
          <a:p>
            <a:r>
              <a:rPr lang="en-GB" sz="1400" i="0" dirty="0">
                <a:solidFill>
                  <a:srgbClr val="413839"/>
                </a:solidFill>
                <a:effectLst/>
                <a:latin typeface="Times New Roman" panose="02020603050405020304" pitchFamily="18" charset="0"/>
              </a:rPr>
              <a:t>Q. Kong, Y. Cao, T. Iqbal, Y. Wang, W. Wang, and M. D. Plumbley, "PANNs: large-scale pretrained audio neural networks for audio pattern recognition", </a:t>
            </a:r>
            <a:r>
              <a:rPr lang="en-GB" sz="1400" i="1" dirty="0">
                <a:solidFill>
                  <a:srgbClr val="413839"/>
                </a:solidFill>
                <a:effectLst/>
                <a:latin typeface="Times New Roman" panose="02020603050405020304" pitchFamily="18" charset="0"/>
              </a:rPr>
              <a:t>IEEE/ACM Transactions on Audio Speech and Language Processing</a:t>
            </a:r>
            <a:r>
              <a:rPr lang="en-GB" sz="1400" i="0" dirty="0">
                <a:solidFill>
                  <a:srgbClr val="413839"/>
                </a:solidFill>
                <a:effectLst/>
                <a:latin typeface="Times New Roman" panose="02020603050405020304" pitchFamily="18" charset="0"/>
              </a:rPr>
              <a:t>, 2020.</a:t>
            </a:r>
            <a:endParaRPr lang="en-GB" sz="1400" dirty="0"/>
          </a:p>
        </p:txBody>
      </p:sp>
    </p:spTree>
    <p:extLst>
      <p:ext uri="{BB962C8B-B14F-4D97-AF65-F5344CB8AC3E}">
        <p14:creationId xmlns:p14="http://schemas.microsoft.com/office/powerpoint/2010/main" val="95370300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C1D1A-AE72-9091-CD7E-AE64E197E9E1}"/>
              </a:ext>
            </a:extLst>
          </p:cNvPr>
          <p:cNvSpPr>
            <a:spLocks noGrp="1"/>
          </p:cNvSpPr>
          <p:nvPr>
            <p:ph type="title"/>
          </p:nvPr>
        </p:nvSpPr>
        <p:spPr>
          <a:xfrm>
            <a:off x="609600" y="351436"/>
            <a:ext cx="10068376" cy="413268"/>
          </a:xfrm>
        </p:spPr>
        <p:txBody>
          <a:bodyPr/>
          <a:lstStyle/>
          <a:p>
            <a:r>
              <a:rPr lang="en-GB" sz="3000" dirty="0">
                <a:solidFill>
                  <a:srgbClr val="0070C0"/>
                </a:solidFill>
                <a:latin typeface="Noto Sans" panose="020B0502040504020204" pitchFamily="34"/>
                <a:ea typeface="Noto Sans" panose="020B0502040504020204" pitchFamily="34"/>
                <a:cs typeface="Noto Sans" panose="020B0502040504020204" pitchFamily="34"/>
              </a:rPr>
              <a:t>PANNs: Demo</a:t>
            </a:r>
          </a:p>
        </p:txBody>
      </p:sp>
      <p:pic>
        <p:nvPicPr>
          <p:cNvPr id="5" name="PANNs-Video">
            <a:hlinkClick r:id="" action="ppaction://media"/>
            <a:extLst>
              <a:ext uri="{FF2B5EF4-FFF2-40B4-BE49-F238E27FC236}">
                <a16:creationId xmlns:a16="http://schemas.microsoft.com/office/drawing/2014/main" id="{E2881AD9-CF06-BBEC-D271-EB8E5A8C2D6D}"/>
              </a:ext>
            </a:extLst>
          </p:cNvPr>
          <p:cNvPicPr>
            <a:picLocks noChangeAspect="1"/>
          </p:cNvPicPr>
          <p:nvPr>
            <a:videoFile r:link="rId1"/>
            <p:extLst>
              <p:ext uri="{DAA4B4D4-6D71-4841-9C94-3DE7FCFB9230}">
                <p14:media xmlns:p14="http://schemas.microsoft.com/office/powerpoint/2010/main" r:embed="rId2">
                  <p14:trim end="10271.9"/>
                </p14:media>
              </p:ext>
            </p:extLst>
          </p:nvPr>
        </p:nvPicPr>
        <p:blipFill>
          <a:blip r:embed="rId4"/>
          <a:stretch>
            <a:fillRect/>
          </a:stretch>
        </p:blipFill>
        <p:spPr>
          <a:xfrm>
            <a:off x="719258" y="761249"/>
            <a:ext cx="10633326" cy="5980119"/>
          </a:xfrm>
          <a:prstGeom prst="rect">
            <a:avLst/>
          </a:prstGeom>
        </p:spPr>
      </p:pic>
    </p:spTree>
    <p:extLst>
      <p:ext uri="{BB962C8B-B14F-4D97-AF65-F5344CB8AC3E}">
        <p14:creationId xmlns:p14="http://schemas.microsoft.com/office/powerpoint/2010/main" val="1562110896"/>
      </p:ext>
    </p:extLst>
  </p:cSld>
  <p:clrMapOvr>
    <a:masterClrMapping/>
  </p:clrMapOvr>
  <p:transition spd="med"/>
  <p:timing>
    <p:tnLst>
      <p:par>
        <p:cTn id="1" dur="indefinite" restart="never" nodeType="tmRoot">
          <p:childTnLst>
            <p:video>
              <p:cMediaNode vol="80000">
                <p:cTn id="2"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197689-98DD-213E-8974-9921025DD2A3}"/>
              </a:ext>
            </a:extLst>
          </p:cNvPr>
          <p:cNvPicPr>
            <a:picLocks noChangeAspect="1"/>
          </p:cNvPicPr>
          <p:nvPr/>
        </p:nvPicPr>
        <p:blipFill>
          <a:blip r:embed="rId2"/>
          <a:stretch>
            <a:fillRect/>
          </a:stretch>
        </p:blipFill>
        <p:spPr>
          <a:xfrm>
            <a:off x="6240016" y="1412777"/>
            <a:ext cx="5400600" cy="2247586"/>
          </a:xfrm>
          <a:prstGeom prst="rect">
            <a:avLst/>
          </a:prstGeom>
        </p:spPr>
      </p:pic>
      <p:sp>
        <p:nvSpPr>
          <p:cNvPr id="2" name="Title 1">
            <a:extLst>
              <a:ext uri="{FF2B5EF4-FFF2-40B4-BE49-F238E27FC236}">
                <a16:creationId xmlns:a16="http://schemas.microsoft.com/office/drawing/2014/main" id="{867C2638-0C4F-13D2-DC11-449CE11DEE7B}"/>
              </a:ext>
            </a:extLst>
          </p:cNvPr>
          <p:cNvSpPr>
            <a:spLocks noGrp="1"/>
          </p:cNvSpPr>
          <p:nvPr>
            <p:ph type="title"/>
          </p:nvPr>
        </p:nvSpPr>
        <p:spPr/>
        <p:txBody>
          <a:bodyPr/>
          <a:lstStyle/>
          <a:p>
            <a:r>
              <a:rPr lang="en-GB" sz="3000" dirty="0">
                <a:solidFill>
                  <a:srgbClr val="0070C0"/>
                </a:solidFill>
                <a:latin typeface="Noto Sans" panose="020B0502040504020204" pitchFamily="34"/>
                <a:ea typeface="Noto Sans" panose="020B0502040504020204" pitchFamily="34"/>
                <a:cs typeface="Noto Sans" panose="020B0502040504020204" pitchFamily="34"/>
              </a:rPr>
              <a:t>Impact of PANNs</a:t>
            </a:r>
          </a:p>
        </p:txBody>
      </p:sp>
      <p:sp>
        <p:nvSpPr>
          <p:cNvPr id="3" name="Text Placeholder 2">
            <a:extLst>
              <a:ext uri="{FF2B5EF4-FFF2-40B4-BE49-F238E27FC236}">
                <a16:creationId xmlns:a16="http://schemas.microsoft.com/office/drawing/2014/main" id="{918347A0-5861-5864-8A7C-5416283D378A}"/>
              </a:ext>
            </a:extLst>
          </p:cNvPr>
          <p:cNvSpPr>
            <a:spLocks noGrp="1"/>
          </p:cNvSpPr>
          <p:nvPr>
            <p:ph type="body" idx="1"/>
          </p:nvPr>
        </p:nvSpPr>
        <p:spPr>
          <a:xfrm>
            <a:off x="609600" y="1340769"/>
            <a:ext cx="10972800" cy="4785396"/>
          </a:xfrm>
        </p:spPr>
        <p:txBody>
          <a:bodyPr>
            <a:normAutofit lnSpcReduction="10000"/>
          </a:bodyPr>
          <a:lstStyle/>
          <a:p>
            <a:r>
              <a:rPr lang="en-GB" dirty="0"/>
              <a:t>Transfer to other datasets, e.g.:</a:t>
            </a:r>
          </a:p>
          <a:p>
            <a:pPr marL="457200" indent="-457200">
              <a:buFont typeface="Arial" panose="020B0604020202020204" pitchFamily="34" charset="0"/>
              <a:buChar char="•"/>
            </a:pPr>
            <a:r>
              <a:rPr lang="en-GB" dirty="0"/>
              <a:t>ESC-50 (sound events), </a:t>
            </a:r>
          </a:p>
          <a:p>
            <a:pPr marL="457200" indent="-457200">
              <a:buFont typeface="Arial" panose="020B0604020202020204" pitchFamily="34" charset="0"/>
              <a:buChar char="•"/>
            </a:pPr>
            <a:r>
              <a:rPr lang="en-GB" dirty="0"/>
              <a:t>GTZAN dataset (music)</a:t>
            </a:r>
          </a:p>
          <a:p>
            <a:pPr marL="457200" indent="-457200">
              <a:buFont typeface="Arial" panose="020B0604020202020204" pitchFamily="34" charset="0"/>
              <a:buChar char="•"/>
            </a:pPr>
            <a:r>
              <a:rPr lang="en-GB" dirty="0"/>
              <a:t>RAVDESS (human speech emotion)</a:t>
            </a:r>
          </a:p>
          <a:p>
            <a:endParaRPr lang="en-GB" dirty="0"/>
          </a:p>
          <a:p>
            <a:r>
              <a:rPr lang="en-GB" dirty="0"/>
              <a:t>Impact of PANNs</a:t>
            </a:r>
          </a:p>
          <a:p>
            <a:pPr marL="457200" indent="-457200">
              <a:buFont typeface="Arial" panose="020B0604020202020204" pitchFamily="34" charset="0"/>
              <a:buChar char="•"/>
            </a:pPr>
            <a:r>
              <a:rPr lang="en-GB" dirty="0"/>
              <a:t>Most cited article in IEEE/ACM Trans ASLP since 2020.</a:t>
            </a:r>
          </a:p>
          <a:p>
            <a:pPr marL="457200" indent="-457200">
              <a:buFont typeface="Arial" panose="020B0604020202020204" pitchFamily="34" charset="0"/>
              <a:buChar char="•"/>
            </a:pPr>
            <a:r>
              <a:rPr lang="en-GB" dirty="0"/>
              <a:t>IEEE SPS Young Author Best Paper Award (Kong, Iqbal) 2022.</a:t>
            </a:r>
          </a:p>
          <a:p>
            <a:pPr marL="457200" indent="-457200">
              <a:buFont typeface="Arial" panose="020B0604020202020204" pitchFamily="34" charset="0"/>
              <a:buChar char="•"/>
            </a:pPr>
            <a:r>
              <a:rPr lang="en-GB" dirty="0"/>
              <a:t>Baseline for e.g. HEAR challenge 2021, DCASE challenge 2021, 2022.</a:t>
            </a:r>
          </a:p>
          <a:p>
            <a:pPr marL="457200" indent="-457200">
              <a:buFont typeface="Arial" panose="020B0604020202020204" pitchFamily="34" charset="0"/>
              <a:buChar char="•"/>
            </a:pPr>
            <a:r>
              <a:rPr lang="en-GB" dirty="0"/>
              <a:t>Backbone of winner in DCASE 2021 &amp; 2022 audio caption task.</a:t>
            </a:r>
          </a:p>
        </p:txBody>
      </p:sp>
    </p:spTree>
    <p:extLst>
      <p:ext uri="{BB962C8B-B14F-4D97-AF65-F5344CB8AC3E}">
        <p14:creationId xmlns:p14="http://schemas.microsoft.com/office/powerpoint/2010/main" val="4095353796"/>
      </p:ext>
    </p:extLst>
  </p:cSld>
  <p:clrMapOvr>
    <a:masterClrMapping/>
  </p:clrMapOvr>
  <p:transition spd="med"/>
</p:sld>
</file>

<file path=ppt/theme/theme1.xml><?xml version="1.0" encoding="utf-8"?>
<a:theme xmlns:a="http://schemas.openxmlformats.org/drawingml/2006/main" name="Retrospect">
  <a:themeElements>
    <a:clrScheme name="Retrospect">
      <a:dk1>
        <a:srgbClr val="000000"/>
      </a:dk1>
      <a:lt1>
        <a:srgbClr val="FFFFFF"/>
      </a:lt1>
      <a:dk2>
        <a:srgbClr val="46464A"/>
      </a:dk2>
      <a:lt2>
        <a:srgbClr val="D1D9E1"/>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BAB94BD4-5D6D-4148-AB57-A4CCF1FD4E0C}"/>
    </a:ext>
  </a:extLst>
</a:theme>
</file>

<file path=ppt/theme/theme2.xml><?xml version="1.0" encoding="utf-8"?>
<a:theme xmlns:a="http://schemas.openxmlformats.org/drawingml/2006/main" name="University main">
  <a:themeElements>
    <a:clrScheme name="Custom 1">
      <a:dk1>
        <a:srgbClr val="203D75"/>
      </a:dk1>
      <a:lt1>
        <a:srgbClr val="FFFFFF"/>
      </a:lt1>
      <a:dk2>
        <a:srgbClr val="1F497D"/>
      </a:dk2>
      <a:lt2>
        <a:srgbClr val="A59E94"/>
      </a:lt2>
      <a:accent1>
        <a:srgbClr val="006AA0"/>
      </a:accent1>
      <a:accent2>
        <a:srgbClr val="BD0F30"/>
      </a:accent2>
      <a:accent3>
        <a:srgbClr val="9DAC24"/>
      </a:accent3>
      <a:accent4>
        <a:srgbClr val="672669"/>
      </a:accent4>
      <a:accent5>
        <a:srgbClr val="328C9E"/>
      </a:accent5>
      <a:accent6>
        <a:srgbClr val="EC7520"/>
      </a:accent6>
      <a:hlink>
        <a:srgbClr val="006AA0"/>
      </a:hlink>
      <a:folHlink>
        <a:srgbClr val="67266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400" dirty="0" err="1" smtClean="0">
            <a:solidFill>
              <a:srgbClr val="556169"/>
            </a:solidFill>
            <a:latin typeface="Georgia"/>
            <a:cs typeface="Georgia"/>
          </a:defRPr>
        </a:defPPr>
      </a:lstStyle>
    </a:txDef>
  </a:objectDefaults>
  <a:extraClrSchemeLst/>
  <a:extLst>
    <a:ext uri="{05A4C25C-085E-4340-85A3-A5531E510DB2}">
      <thm15:themeFamily xmlns:thm15="http://schemas.microsoft.com/office/thememl/2012/main" name="University main" id="{BC17846F-8EF9-4DDB-B0DF-BB903B827ADD}" vid="{2597B1F8-F21E-4D86-B0C7-9E3FD97616E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4">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8A938DCB-C3B9-4562-BE37-F14763DFCD72}">
  <we:reference id="wa200000113" version="1.0.0.0" store="en-001" storeType="OMEX"/>
  <we:alternateReferences>
    <we:reference id="wa200000113" version="1.0.0.0" store="en-001" storeType="OMEX"/>
  </we:alternateReferences>
  <we:properties/>
  <we:bindings/>
  <we:snapshot xmlns:r="http://schemas.openxmlformats.org/officeDocument/2006/relationships"/>
</we:webextension>
</file>

<file path=docMetadata/LabelInfo.xml><?xml version="1.0" encoding="utf-8"?>
<clbl:labelList xmlns:clbl="http://schemas.microsoft.com/office/2020/mipLabelMetadata">
  <clbl:label id="{6b902693-1074-40aa-9e21-d89446a2ebb5}" enabled="0" method="" siteId="{6b902693-1074-40aa-9e21-d89446a2ebb5}" removed="1"/>
</clbl:labelList>
</file>

<file path=docProps/app.xml><?xml version="1.0" encoding="utf-8"?>
<Properties xmlns="http://schemas.openxmlformats.org/officeDocument/2006/extended-properties" xmlns:vt="http://schemas.openxmlformats.org/officeDocument/2006/docPropsVTypes">
  <Template>TM04033925[[fn=Droplet]]</Template>
  <TotalTime>14460</TotalTime>
  <Words>4129</Words>
  <Application>Microsoft Office PowerPoint</Application>
  <PresentationFormat>Widescreen</PresentationFormat>
  <Paragraphs>527</Paragraphs>
  <Slides>39</Slides>
  <Notes>6</Notes>
  <HiddenSlides>0</HiddenSlides>
  <MMClips>12</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39</vt:i4>
      </vt:variant>
    </vt:vector>
  </HeadingPairs>
  <TitlesOfParts>
    <vt:vector size="54" baseType="lpstr">
      <vt:lpstr>Noto Sans Med</vt:lpstr>
      <vt:lpstr>Söhne</vt:lpstr>
      <vt:lpstr>Arial</vt:lpstr>
      <vt:lpstr>Calibri</vt:lpstr>
      <vt:lpstr>Calibri Light</vt:lpstr>
      <vt:lpstr>Cambria Math</vt:lpstr>
      <vt:lpstr>Consolas</vt:lpstr>
      <vt:lpstr>Courier New</vt:lpstr>
      <vt:lpstr>Georgia</vt:lpstr>
      <vt:lpstr>Noto Sans</vt:lpstr>
      <vt:lpstr>Open Sans</vt:lpstr>
      <vt:lpstr>Times New Roman</vt:lpstr>
      <vt:lpstr>Wingdings</vt:lpstr>
      <vt:lpstr>Retrospect</vt:lpstr>
      <vt:lpstr>University main</vt:lpstr>
      <vt:lpstr>Audio-Text Cross Modal Generation</vt:lpstr>
      <vt:lpstr>Many thanks to…</vt:lpstr>
      <vt:lpstr>Outline</vt:lpstr>
      <vt:lpstr>Sound Recognition</vt:lpstr>
      <vt:lpstr>AudioSet (Google) (2017)</vt:lpstr>
      <vt:lpstr>Audio Tagging with Weakly Labelled Data</vt:lpstr>
      <vt:lpstr>PANNs: Large-Scale Pre-trained Audio Neural Networks</vt:lpstr>
      <vt:lpstr>PANNs: Demo</vt:lpstr>
      <vt:lpstr>Impact of PANNs</vt:lpstr>
      <vt:lpstr>Recent Developments: General Purpose Audio Representation Learning</vt:lpstr>
      <vt:lpstr>Audio to Text Generation </vt:lpstr>
      <vt:lpstr>Existing Methods</vt:lpstr>
      <vt:lpstr>An Example: CNN-Transformer Encoder-Decoder </vt:lpstr>
      <vt:lpstr>Datasets</vt:lpstr>
      <vt:lpstr>PowerPoint Presentation</vt:lpstr>
      <vt:lpstr>PowerPoint Presentation</vt:lpstr>
      <vt:lpstr>CL4AC - Contrastive Learning for Audio Captioning</vt:lpstr>
      <vt:lpstr>CL4AC: System Architecture</vt:lpstr>
      <vt:lpstr>Audio Captioning Transformer</vt:lpstr>
      <vt:lpstr>Diverse Audio Captioning</vt:lpstr>
      <vt:lpstr>Diverse Audio Captioning</vt:lpstr>
      <vt:lpstr>Diverse Audio Captioning</vt:lpstr>
      <vt:lpstr>Diverse Audio Captioning</vt:lpstr>
      <vt:lpstr>Audio Captioning Demos</vt:lpstr>
      <vt:lpstr>Text to Audio Generation</vt:lpstr>
      <vt:lpstr>Related Works</vt:lpstr>
      <vt:lpstr>AudioLDM</vt:lpstr>
      <vt:lpstr>Overall Advantages</vt:lpstr>
      <vt:lpstr>Result – SOTA Comparison</vt:lpstr>
      <vt:lpstr>AudioLDM: Demos</vt:lpstr>
      <vt:lpstr>Impact of AudioLDM</vt:lpstr>
      <vt:lpstr>Perspectives on Audio-Text Learning</vt:lpstr>
      <vt:lpstr>Perspectives on Audio-Text Learning (cont.)</vt:lpstr>
      <vt:lpstr>An Example: Language-Queried Audio Source Separation</vt:lpstr>
      <vt:lpstr>WavCaps</vt:lpstr>
      <vt:lpstr>WavCaps</vt:lpstr>
      <vt:lpstr>Conclusion &amp; Future Works</vt:lpstr>
      <vt:lpstr>Paper, Codes, Demos, and More,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Turab Iqbal</dc:creator>
  <cp:lastModifiedBy>Wang, Wenwu Prof (CVSSP)</cp:lastModifiedBy>
  <cp:revision>148</cp:revision>
  <dcterms:created xsi:type="dcterms:W3CDTF">2019-11-11T18:26:00Z</dcterms:created>
  <dcterms:modified xsi:type="dcterms:W3CDTF">2023-06-07T21:25:20Z</dcterms:modified>
</cp:coreProperties>
</file>