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372" r:id="rId3"/>
    <p:sldId id="354" r:id="rId4"/>
    <p:sldId id="260" r:id="rId5"/>
    <p:sldId id="353" r:id="rId6"/>
    <p:sldId id="356" r:id="rId7"/>
    <p:sldId id="357" r:id="rId8"/>
    <p:sldId id="265" r:id="rId9"/>
    <p:sldId id="370" r:id="rId10"/>
    <p:sldId id="341" r:id="rId11"/>
    <p:sldId id="261" r:id="rId12"/>
    <p:sldId id="369" r:id="rId13"/>
    <p:sldId id="358" r:id="rId14"/>
    <p:sldId id="378" r:id="rId15"/>
    <p:sldId id="366" r:id="rId16"/>
    <p:sldId id="367" r:id="rId17"/>
    <p:sldId id="364" r:id="rId18"/>
    <p:sldId id="365" r:id="rId19"/>
    <p:sldId id="359" r:id="rId20"/>
    <p:sldId id="352" r:id="rId21"/>
    <p:sldId id="377" r:id="rId22"/>
    <p:sldId id="375" r:id="rId23"/>
    <p:sldId id="373" r:id="rId24"/>
    <p:sldId id="36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F81704-FB26-43CE-A542-6DEFDE257A7D}" v="543" dt="2024-12-03T06:30:15.1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2"/>
    <p:restoredTop sz="83401"/>
  </p:normalViewPr>
  <p:slideViewPr>
    <p:cSldViewPr snapToGrid="0">
      <p:cViewPr varScale="1">
        <p:scale>
          <a:sx n="53" d="100"/>
          <a:sy n="53" d="100"/>
        </p:scale>
        <p:origin x="12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u, Haohe (PG/R - Comp Sci &amp; Elec Eng)" userId="2a1e84dd-d672-4810-9c83-e050dbb38f4d" providerId="ADAL" clId="{EB9F35A9-A32E-8540-871A-6D6EE4CF289B}"/>
    <pc:docChg chg="undo custSel addSld delSld modSld sldOrd">
      <pc:chgData name="Liu, Haohe (PG/R - Comp Sci &amp; Elec Eng)" userId="2a1e84dd-d672-4810-9c83-e050dbb38f4d" providerId="ADAL" clId="{EB9F35A9-A32E-8540-871A-6D6EE4CF289B}" dt="2024-06-19T14:58:20.496" v="3729" actId="114"/>
      <pc:docMkLst>
        <pc:docMk/>
      </pc:docMkLst>
      <pc:sldChg chg="addSp delSp modSp del mod">
        <pc:chgData name="Liu, Haohe (PG/R - Comp Sci &amp; Elec Eng)" userId="2a1e84dd-d672-4810-9c83-e050dbb38f4d" providerId="ADAL" clId="{EB9F35A9-A32E-8540-871A-6D6EE4CF289B}" dt="2024-06-13T09:59:52.733" v="17" actId="2696"/>
        <pc:sldMkLst>
          <pc:docMk/>
          <pc:sldMk cId="2291547656" sldId="256"/>
        </pc:sldMkLst>
        <pc:spChg chg="mod">
          <ac:chgData name="Liu, Haohe (PG/R - Comp Sci &amp; Elec Eng)" userId="2a1e84dd-d672-4810-9c83-e050dbb38f4d" providerId="ADAL" clId="{EB9F35A9-A32E-8540-871A-6D6EE4CF289B}" dt="2024-06-13T09:58:48.764" v="4" actId="20577"/>
          <ac:spMkLst>
            <pc:docMk/>
            <pc:sldMk cId="2291547656" sldId="256"/>
            <ac:spMk id="2" creationId="{0735E9CB-DF09-CC96-6B28-CE61490E3603}"/>
          </ac:spMkLst>
        </pc:spChg>
        <pc:spChg chg="mod">
          <ac:chgData name="Liu, Haohe (PG/R - Comp Sci &amp; Elec Eng)" userId="2a1e84dd-d672-4810-9c83-e050dbb38f4d" providerId="ADAL" clId="{EB9F35A9-A32E-8540-871A-6D6EE4CF289B}" dt="2024-06-13T09:59:41.862" v="15" actId="20577"/>
          <ac:spMkLst>
            <pc:docMk/>
            <pc:sldMk cId="2291547656" sldId="256"/>
            <ac:spMk id="3" creationId="{567C7A2F-6637-F6E1-E22A-DF6A118E1651}"/>
          </ac:spMkLst>
        </pc:spChg>
        <pc:spChg chg="add del mod">
          <ac:chgData name="Liu, Haohe (PG/R - Comp Sci &amp; Elec Eng)" userId="2a1e84dd-d672-4810-9c83-e050dbb38f4d" providerId="ADAL" clId="{EB9F35A9-A32E-8540-871A-6D6EE4CF289B}" dt="2024-06-13T09:58:50.718" v="6"/>
          <ac:spMkLst>
            <pc:docMk/>
            <pc:sldMk cId="2291547656" sldId="256"/>
            <ac:spMk id="4" creationId="{A5EDF09F-D413-9BB8-0148-1589FEDB4A60}"/>
          </ac:spMkLst>
        </pc:spChg>
      </pc:sldChg>
      <pc:sldChg chg="modSp add mod">
        <pc:chgData name="Liu, Haohe (PG/R - Comp Sci &amp; Elec Eng)" userId="2a1e84dd-d672-4810-9c83-e050dbb38f4d" providerId="ADAL" clId="{EB9F35A9-A32E-8540-871A-6D6EE4CF289B}" dt="2024-06-19T14:58:20.496" v="3729" actId="114"/>
        <pc:sldMkLst>
          <pc:docMk/>
          <pc:sldMk cId="3421781158" sldId="257"/>
        </pc:sldMkLst>
        <pc:spChg chg="mod">
          <ac:chgData name="Liu, Haohe (PG/R - Comp Sci &amp; Elec Eng)" userId="2a1e84dd-d672-4810-9c83-e050dbb38f4d" providerId="ADAL" clId="{EB9F35A9-A32E-8540-871A-6D6EE4CF289B}" dt="2024-06-13T09:59:59.942" v="21" actId="20577"/>
          <ac:spMkLst>
            <pc:docMk/>
            <pc:sldMk cId="3421781158" sldId="257"/>
            <ac:spMk id="2" creationId="{1154242C-CD10-5820-D5D4-A0EE793E7CF3}"/>
          </ac:spMkLst>
        </pc:spChg>
        <pc:spChg chg="mod">
          <ac:chgData name="Liu, Haohe (PG/R - Comp Sci &amp; Elec Eng)" userId="2a1e84dd-d672-4810-9c83-e050dbb38f4d" providerId="ADAL" clId="{EB9F35A9-A32E-8540-871A-6D6EE4CF289B}" dt="2024-06-19T14:58:20.496" v="3729" actId="114"/>
          <ac:spMkLst>
            <pc:docMk/>
            <pc:sldMk cId="3421781158" sldId="257"/>
            <ac:spMk id="3" creationId="{F0E9F71D-91FB-A2B1-549E-83836CCEFE5B}"/>
          </ac:spMkLst>
        </pc:spChg>
      </pc:sldChg>
      <pc:sldChg chg="new del">
        <pc:chgData name="Liu, Haohe (PG/R - Comp Sci &amp; Elec Eng)" userId="2a1e84dd-d672-4810-9c83-e050dbb38f4d" providerId="ADAL" clId="{EB9F35A9-A32E-8540-871A-6D6EE4CF289B}" dt="2024-06-13T10:00:20.631" v="26" actId="2696"/>
        <pc:sldMkLst>
          <pc:docMk/>
          <pc:sldMk cId="3174275777" sldId="258"/>
        </pc:sldMkLst>
      </pc:sldChg>
      <pc:sldChg chg="addSp delSp modSp add mod">
        <pc:chgData name="Liu, Haohe (PG/R - Comp Sci &amp; Elec Eng)" userId="2a1e84dd-d672-4810-9c83-e050dbb38f4d" providerId="ADAL" clId="{EB9F35A9-A32E-8540-871A-6D6EE4CF289B}" dt="2024-06-18T21:45:12.987" v="3345" actId="20577"/>
        <pc:sldMkLst>
          <pc:docMk/>
          <pc:sldMk cId="1990991459" sldId="259"/>
        </pc:sldMkLst>
        <pc:spChg chg="add del mod">
          <ac:chgData name="Liu, Haohe (PG/R - Comp Sci &amp; Elec Eng)" userId="2a1e84dd-d672-4810-9c83-e050dbb38f4d" providerId="ADAL" clId="{EB9F35A9-A32E-8540-871A-6D6EE4CF289B}" dt="2024-06-13T10:00:29.686" v="29" actId="478"/>
          <ac:spMkLst>
            <pc:docMk/>
            <pc:sldMk cId="1990991459" sldId="259"/>
            <ac:spMk id="4" creationId="{71A0526D-3778-777B-CA6E-BCCBBC7F4EFE}"/>
          </ac:spMkLst>
        </pc:spChg>
        <pc:spChg chg="del">
          <ac:chgData name="Liu, Haohe (PG/R - Comp Sci &amp; Elec Eng)" userId="2a1e84dd-d672-4810-9c83-e050dbb38f4d" providerId="ADAL" clId="{EB9F35A9-A32E-8540-871A-6D6EE4CF289B}" dt="2024-06-13T10:00:26.520" v="28" actId="478"/>
          <ac:spMkLst>
            <pc:docMk/>
            <pc:sldMk cId="1990991459" sldId="259"/>
            <ac:spMk id="6" creationId="{E5374AD4-5999-CAE7-7DB6-A8D8FCACAFA8}"/>
          </ac:spMkLst>
        </pc:spChg>
        <pc:spChg chg="mod">
          <ac:chgData name="Liu, Haohe (PG/R - Comp Sci &amp; Elec Eng)" userId="2a1e84dd-d672-4810-9c83-e050dbb38f4d" providerId="ADAL" clId="{EB9F35A9-A32E-8540-871A-6D6EE4CF289B}" dt="2024-06-13T10:00:53.577" v="54" actId="20577"/>
          <ac:spMkLst>
            <pc:docMk/>
            <pc:sldMk cId="1990991459" sldId="259"/>
            <ac:spMk id="10" creationId="{11A5FA35-232D-954B-C509-142D6DB51557}"/>
          </ac:spMkLst>
        </pc:spChg>
        <pc:spChg chg="mod">
          <ac:chgData name="Liu, Haohe (PG/R - Comp Sci &amp; Elec Eng)" userId="2a1e84dd-d672-4810-9c83-e050dbb38f4d" providerId="ADAL" clId="{EB9F35A9-A32E-8540-871A-6D6EE4CF289B}" dt="2024-06-13T10:00:42.772" v="46" actId="20577"/>
          <ac:spMkLst>
            <pc:docMk/>
            <pc:sldMk cId="1990991459" sldId="259"/>
            <ac:spMk id="11" creationId="{6DC1FF14-997D-1E86-BDDF-E6FFDCBE5D3B}"/>
          </ac:spMkLst>
        </pc:spChg>
        <pc:spChg chg="mod">
          <ac:chgData name="Liu, Haohe (PG/R - Comp Sci &amp; Elec Eng)" userId="2a1e84dd-d672-4810-9c83-e050dbb38f4d" providerId="ADAL" clId="{EB9F35A9-A32E-8540-871A-6D6EE4CF289B}" dt="2024-06-18T21:45:12.987" v="3345" actId="20577"/>
          <ac:spMkLst>
            <pc:docMk/>
            <pc:sldMk cId="1990991459" sldId="259"/>
            <ac:spMk id="14" creationId="{DBFE9A5C-1C24-3635-52E2-664D5A1688E8}"/>
          </ac:spMkLst>
        </pc:spChg>
        <pc:picChg chg="del">
          <ac:chgData name="Liu, Haohe (PG/R - Comp Sci &amp; Elec Eng)" userId="2a1e84dd-d672-4810-9c83-e050dbb38f4d" providerId="ADAL" clId="{EB9F35A9-A32E-8540-871A-6D6EE4CF289B}" dt="2024-06-13T10:00:24.634" v="27" actId="478"/>
          <ac:picMkLst>
            <pc:docMk/>
            <pc:sldMk cId="1990991459" sldId="259"/>
            <ac:picMk id="5" creationId="{C8F9CC0C-0450-A257-0606-D5D6841B96BF}"/>
          </ac:picMkLst>
        </pc:picChg>
      </pc:sldChg>
      <pc:sldChg chg="addSp modSp new mod">
        <pc:chgData name="Liu, Haohe (PG/R - Comp Sci &amp; Elec Eng)" userId="2a1e84dd-d672-4810-9c83-e050dbb38f4d" providerId="ADAL" clId="{EB9F35A9-A32E-8540-871A-6D6EE4CF289B}" dt="2024-06-13T12:03:48.999" v="2765"/>
        <pc:sldMkLst>
          <pc:docMk/>
          <pc:sldMk cId="1105887092" sldId="260"/>
        </pc:sldMkLst>
        <pc:spChg chg="mod">
          <ac:chgData name="Liu, Haohe (PG/R - Comp Sci &amp; Elec Eng)" userId="2a1e84dd-d672-4810-9c83-e050dbb38f4d" providerId="ADAL" clId="{EB9F35A9-A32E-8540-871A-6D6EE4CF289B}" dt="2024-06-13T10:04:37.812" v="86" actId="20577"/>
          <ac:spMkLst>
            <pc:docMk/>
            <pc:sldMk cId="1105887092" sldId="260"/>
            <ac:spMk id="2" creationId="{8F4F8756-C04A-AAE2-97F4-1A6BA65FD044}"/>
          </ac:spMkLst>
        </pc:spChg>
        <pc:spChg chg="mod">
          <ac:chgData name="Liu, Haohe (PG/R - Comp Sci &amp; Elec Eng)" userId="2a1e84dd-d672-4810-9c83-e050dbb38f4d" providerId="ADAL" clId="{EB9F35A9-A32E-8540-871A-6D6EE4CF289B}" dt="2024-06-13T11:22:35.494" v="459" actId="14100"/>
          <ac:spMkLst>
            <pc:docMk/>
            <pc:sldMk cId="1105887092" sldId="260"/>
            <ac:spMk id="3" creationId="{2CBC2714-F085-E1A0-AECA-C3E90ADBA091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03:48.999" v="2765"/>
          <ac:spMkLst>
            <pc:docMk/>
            <pc:sldMk cId="1105887092" sldId="260"/>
            <ac:spMk id="4" creationId="{3CB3207B-0573-8769-AF62-F174B84E47BE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03:48.999" v="2765"/>
          <ac:spMkLst>
            <pc:docMk/>
            <pc:sldMk cId="1105887092" sldId="260"/>
            <ac:spMk id="5" creationId="{29E3B016-B0B9-254C-D335-2D6EE9B53B2C}"/>
          </ac:spMkLst>
        </pc:spChg>
        <pc:picChg chg="add mod">
          <ac:chgData name="Liu, Haohe (PG/R - Comp Sci &amp; Elec Eng)" userId="2a1e84dd-d672-4810-9c83-e050dbb38f4d" providerId="ADAL" clId="{EB9F35A9-A32E-8540-871A-6D6EE4CF289B}" dt="2024-06-13T11:24:01.632" v="467" actId="1076"/>
          <ac:picMkLst>
            <pc:docMk/>
            <pc:sldMk cId="1105887092" sldId="260"/>
            <ac:picMk id="1026" creationId="{837E3732-9B4C-E83E-A3A2-C44478BA4130}"/>
          </ac:picMkLst>
        </pc:picChg>
      </pc:sldChg>
      <pc:sldChg chg="add ord">
        <pc:chgData name="Liu, Haohe (PG/R - Comp Sci &amp; Elec Eng)" userId="2a1e84dd-d672-4810-9c83-e050dbb38f4d" providerId="ADAL" clId="{EB9F35A9-A32E-8540-871A-6D6EE4CF289B}" dt="2024-06-19T10:17:36.293" v="3621" actId="20578"/>
        <pc:sldMkLst>
          <pc:docMk/>
          <pc:sldMk cId="193660268" sldId="261"/>
        </pc:sldMkLst>
      </pc:sldChg>
      <pc:sldChg chg="addSp delSp modSp add mod">
        <pc:chgData name="Liu, Haohe (PG/R - Comp Sci &amp; Elec Eng)" userId="2a1e84dd-d672-4810-9c83-e050dbb38f4d" providerId="ADAL" clId="{EB9F35A9-A32E-8540-871A-6D6EE4CF289B}" dt="2024-06-19T10:20:49.492" v="3670"/>
        <pc:sldMkLst>
          <pc:docMk/>
          <pc:sldMk cId="2505275849" sldId="265"/>
        </pc:sldMkLst>
        <pc:spChg chg="add mod">
          <ac:chgData name="Liu, Haohe (PG/R - Comp Sci &amp; Elec Eng)" userId="2a1e84dd-d672-4810-9c83-e050dbb38f4d" providerId="ADAL" clId="{EB9F35A9-A32E-8540-871A-6D6EE4CF289B}" dt="2024-06-13T12:49:13.654" v="3320" actId="20577"/>
          <ac:spMkLst>
            <pc:docMk/>
            <pc:sldMk cId="2505275849" sldId="265"/>
            <ac:spMk id="4" creationId="{3D7670E7-3427-0C98-AB99-86A1A3E7D2B2}"/>
          </ac:spMkLst>
        </pc:spChg>
        <pc:spChg chg="add mod">
          <ac:chgData name="Liu, Haohe (PG/R - Comp Sci &amp; Elec Eng)" userId="2a1e84dd-d672-4810-9c83-e050dbb38f4d" providerId="ADAL" clId="{EB9F35A9-A32E-8540-871A-6D6EE4CF289B}" dt="2024-06-19T10:19:10.566" v="3662" actId="1076"/>
          <ac:spMkLst>
            <pc:docMk/>
            <pc:sldMk cId="2505275849" sldId="265"/>
            <ac:spMk id="11" creationId="{733A5C37-3D15-7D38-4B8F-DDBA43D10064}"/>
          </ac:spMkLst>
        </pc:spChg>
        <pc:spChg chg="add del mod">
          <ac:chgData name="Liu, Haohe (PG/R - Comp Sci &amp; Elec Eng)" userId="2a1e84dd-d672-4810-9c83-e050dbb38f4d" providerId="ADAL" clId="{EB9F35A9-A32E-8540-871A-6D6EE4CF289B}" dt="2024-06-19T10:20:49.492" v="3670"/>
          <ac:spMkLst>
            <pc:docMk/>
            <pc:sldMk cId="2505275849" sldId="265"/>
            <ac:spMk id="12" creationId="{99901DF0-5900-4904-6009-A4BA093CDBA3}"/>
          </ac:spMkLst>
        </pc:spChg>
        <pc:picChg chg="add mod">
          <ac:chgData name="Liu, Haohe (PG/R - Comp Sci &amp; Elec Eng)" userId="2a1e84dd-d672-4810-9c83-e050dbb38f4d" providerId="ADAL" clId="{EB9F35A9-A32E-8540-871A-6D6EE4CF289B}" dt="2024-06-19T10:19:14.824" v="3667" actId="1037"/>
          <ac:picMkLst>
            <pc:docMk/>
            <pc:sldMk cId="2505275849" sldId="265"/>
            <ac:picMk id="9" creationId="{F77AE864-E2C6-5E9E-8AFB-E07936A18699}"/>
          </ac:picMkLst>
        </pc:picChg>
      </pc:sldChg>
      <pc:sldChg chg="add">
        <pc:chgData name="Liu, Haohe (PG/R - Comp Sci &amp; Elec Eng)" userId="2a1e84dd-d672-4810-9c83-e050dbb38f4d" providerId="ADAL" clId="{EB9F35A9-A32E-8540-871A-6D6EE4CF289B}" dt="2024-06-13T10:12:23.222" v="181"/>
        <pc:sldMkLst>
          <pc:docMk/>
          <pc:sldMk cId="1066476769" sldId="268"/>
        </pc:sldMkLst>
      </pc:sldChg>
      <pc:sldChg chg="modSp add mod">
        <pc:chgData name="Liu, Haohe (PG/R - Comp Sci &amp; Elec Eng)" userId="2a1e84dd-d672-4810-9c83-e050dbb38f4d" providerId="ADAL" clId="{EB9F35A9-A32E-8540-871A-6D6EE4CF289B}" dt="2024-06-13T11:57:32.947" v="2557" actId="20577"/>
        <pc:sldMkLst>
          <pc:docMk/>
          <pc:sldMk cId="4044688486" sldId="352"/>
        </pc:sldMkLst>
        <pc:spChg chg="mod">
          <ac:chgData name="Liu, Haohe (PG/R - Comp Sci &amp; Elec Eng)" userId="2a1e84dd-d672-4810-9c83-e050dbb38f4d" providerId="ADAL" clId="{EB9F35A9-A32E-8540-871A-6D6EE4CF289B}" dt="2024-06-13T11:57:32.947" v="2557" actId="20577"/>
          <ac:spMkLst>
            <pc:docMk/>
            <pc:sldMk cId="4044688486" sldId="352"/>
            <ac:spMk id="2" creationId="{D1C71161-CDE6-52FF-7C27-29EB14928642}"/>
          </ac:spMkLst>
        </pc:spChg>
      </pc:sldChg>
      <pc:sldChg chg="addSp delSp modSp new mod">
        <pc:chgData name="Liu, Haohe (PG/R - Comp Sci &amp; Elec Eng)" userId="2a1e84dd-d672-4810-9c83-e050dbb38f4d" providerId="ADAL" clId="{EB9F35A9-A32E-8540-871A-6D6EE4CF289B}" dt="2024-06-13T12:03:48.999" v="2765"/>
        <pc:sldMkLst>
          <pc:docMk/>
          <pc:sldMk cId="2661675023" sldId="353"/>
        </pc:sldMkLst>
        <pc:spChg chg="mod">
          <ac:chgData name="Liu, Haohe (PG/R - Comp Sci &amp; Elec Eng)" userId="2a1e84dd-d672-4810-9c83-e050dbb38f4d" providerId="ADAL" clId="{EB9F35A9-A32E-8540-871A-6D6EE4CF289B}" dt="2024-06-13T11:25:14.319" v="516" actId="20577"/>
          <ac:spMkLst>
            <pc:docMk/>
            <pc:sldMk cId="2661675023" sldId="353"/>
            <ac:spMk id="2" creationId="{515A13A9-D26E-8E87-D0FC-1BD2B91E78BD}"/>
          </ac:spMkLst>
        </pc:spChg>
        <pc:spChg chg="mod">
          <ac:chgData name="Liu, Haohe (PG/R - Comp Sci &amp; Elec Eng)" userId="2a1e84dd-d672-4810-9c83-e050dbb38f4d" providerId="ADAL" clId="{EB9F35A9-A32E-8540-871A-6D6EE4CF289B}" dt="2024-06-13T11:31:05.208" v="910" actId="20577"/>
          <ac:spMkLst>
            <pc:docMk/>
            <pc:sldMk cId="2661675023" sldId="353"/>
            <ac:spMk id="3" creationId="{218200E1-9A0E-7045-889D-8D634567730A}"/>
          </ac:spMkLst>
        </pc:spChg>
        <pc:spChg chg="add del mod">
          <ac:chgData name="Liu, Haohe (PG/R - Comp Sci &amp; Elec Eng)" userId="2a1e84dd-d672-4810-9c83-e050dbb38f4d" providerId="ADAL" clId="{EB9F35A9-A32E-8540-871A-6D6EE4CF289B}" dt="2024-06-13T11:31:09.226" v="912"/>
          <ac:spMkLst>
            <pc:docMk/>
            <pc:sldMk cId="2661675023" sldId="353"/>
            <ac:spMk id="4" creationId="{7A6371FD-0CFB-EDCF-B7EB-C6C3EC8B2235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1:31:24.247" v="917" actId="1076"/>
          <ac:spMkLst>
            <pc:docMk/>
            <pc:sldMk cId="2661675023" sldId="353"/>
            <ac:spMk id="5" creationId="{C5254263-AC0B-83F6-4016-CB91E471D6D9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03:48.999" v="2765"/>
          <ac:spMkLst>
            <pc:docMk/>
            <pc:sldMk cId="2661675023" sldId="353"/>
            <ac:spMk id="6" creationId="{5B6EF528-8891-19BF-8CA9-7E7CB2EE8568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03:48.999" v="2765"/>
          <ac:spMkLst>
            <pc:docMk/>
            <pc:sldMk cId="2661675023" sldId="353"/>
            <ac:spMk id="7" creationId="{3E1E9CB3-3373-7E34-56C0-1F577AD1802C}"/>
          </ac:spMkLst>
        </pc:spChg>
      </pc:sldChg>
      <pc:sldChg chg="addSp modSp new mod">
        <pc:chgData name="Liu, Haohe (PG/R - Comp Sci &amp; Elec Eng)" userId="2a1e84dd-d672-4810-9c83-e050dbb38f4d" providerId="ADAL" clId="{EB9F35A9-A32E-8540-871A-6D6EE4CF289B}" dt="2024-06-13T12:03:48.999" v="2765"/>
        <pc:sldMkLst>
          <pc:docMk/>
          <pc:sldMk cId="2226705884" sldId="354"/>
        </pc:sldMkLst>
        <pc:spChg chg="mod">
          <ac:chgData name="Liu, Haohe (PG/R - Comp Sci &amp; Elec Eng)" userId="2a1e84dd-d672-4810-9c83-e050dbb38f4d" providerId="ADAL" clId="{EB9F35A9-A32E-8540-871A-6D6EE4CF289B}" dt="2024-06-13T10:06:49.771" v="113" actId="20577"/>
          <ac:spMkLst>
            <pc:docMk/>
            <pc:sldMk cId="2226705884" sldId="354"/>
            <ac:spMk id="2" creationId="{61475D18-45AD-8990-F1EE-B58E43EB70C7}"/>
          </ac:spMkLst>
        </pc:spChg>
        <pc:spChg chg="mod">
          <ac:chgData name="Liu, Haohe (PG/R - Comp Sci &amp; Elec Eng)" userId="2a1e84dd-d672-4810-9c83-e050dbb38f4d" providerId="ADAL" clId="{EB9F35A9-A32E-8540-871A-6D6EE4CF289B}" dt="2024-06-13T10:09:47.439" v="180" actId="20577"/>
          <ac:spMkLst>
            <pc:docMk/>
            <pc:sldMk cId="2226705884" sldId="354"/>
            <ac:spMk id="3" creationId="{E9EC1E86-BC79-75B8-BE5A-FC692B2E2DCE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03:48.999" v="2765"/>
          <ac:spMkLst>
            <pc:docMk/>
            <pc:sldMk cId="2226705884" sldId="354"/>
            <ac:spMk id="4" creationId="{73787052-FAD6-CD6F-9053-2055D20CA73B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03:48.999" v="2765"/>
          <ac:spMkLst>
            <pc:docMk/>
            <pc:sldMk cId="2226705884" sldId="354"/>
            <ac:spMk id="5" creationId="{D08E1110-2F19-E8C7-3498-78E84A93CEE9}"/>
          </ac:spMkLst>
        </pc:spChg>
      </pc:sldChg>
      <pc:sldChg chg="add del ord">
        <pc:chgData name="Liu, Haohe (PG/R - Comp Sci &amp; Elec Eng)" userId="2a1e84dd-d672-4810-9c83-e050dbb38f4d" providerId="ADAL" clId="{EB9F35A9-A32E-8540-871A-6D6EE4CF289B}" dt="2024-06-13T12:49:27.161" v="3321" actId="2696"/>
        <pc:sldMkLst>
          <pc:docMk/>
          <pc:sldMk cId="3320958465" sldId="355"/>
        </pc:sldMkLst>
      </pc:sldChg>
      <pc:sldChg chg="add">
        <pc:chgData name="Liu, Haohe (PG/R - Comp Sci &amp; Elec Eng)" userId="2a1e84dd-d672-4810-9c83-e050dbb38f4d" providerId="ADAL" clId="{EB9F35A9-A32E-8540-871A-6D6EE4CF289B}" dt="2024-06-13T12:49:30.630" v="3322"/>
        <pc:sldMkLst>
          <pc:docMk/>
          <pc:sldMk cId="4225333932" sldId="355"/>
        </pc:sldMkLst>
      </pc:sldChg>
      <pc:sldChg chg="addSp modSp new mod">
        <pc:chgData name="Liu, Haohe (PG/R - Comp Sci &amp; Elec Eng)" userId="2a1e84dd-d672-4810-9c83-e050dbb38f4d" providerId="ADAL" clId="{EB9F35A9-A32E-8540-871A-6D6EE4CF289B}" dt="2024-06-13T12:03:48.999" v="2765"/>
        <pc:sldMkLst>
          <pc:docMk/>
          <pc:sldMk cId="2842694644" sldId="356"/>
        </pc:sldMkLst>
        <pc:spChg chg="mod">
          <ac:chgData name="Liu, Haohe (PG/R - Comp Sci &amp; Elec Eng)" userId="2a1e84dd-d672-4810-9c83-e050dbb38f4d" providerId="ADAL" clId="{EB9F35A9-A32E-8540-871A-6D6EE4CF289B}" dt="2024-06-13T11:34:40.488" v="1172" actId="20577"/>
          <ac:spMkLst>
            <pc:docMk/>
            <pc:sldMk cId="2842694644" sldId="356"/>
            <ac:spMk id="2" creationId="{5E52824F-DFD3-F774-7BA8-22224ACAD713}"/>
          </ac:spMkLst>
        </pc:spChg>
        <pc:spChg chg="mod">
          <ac:chgData name="Liu, Haohe (PG/R - Comp Sci &amp; Elec Eng)" userId="2a1e84dd-d672-4810-9c83-e050dbb38f4d" providerId="ADAL" clId="{EB9F35A9-A32E-8540-871A-6D6EE4CF289B}" dt="2024-06-13T11:37:53.515" v="1547" actId="20577"/>
          <ac:spMkLst>
            <pc:docMk/>
            <pc:sldMk cId="2842694644" sldId="356"/>
            <ac:spMk id="3" creationId="{F95A2E76-F182-679A-94AA-DB54ECE12DED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03:48.999" v="2765"/>
          <ac:spMkLst>
            <pc:docMk/>
            <pc:sldMk cId="2842694644" sldId="356"/>
            <ac:spMk id="4" creationId="{D55FA347-A54F-4F53-6AB6-6C8700CE620B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03:48.999" v="2765"/>
          <ac:spMkLst>
            <pc:docMk/>
            <pc:sldMk cId="2842694644" sldId="356"/>
            <ac:spMk id="5" creationId="{D2DD786F-B32A-70AD-A609-DBA501A923FE}"/>
          </ac:spMkLst>
        </pc:spChg>
      </pc:sldChg>
      <pc:sldChg chg="addSp modSp add mod">
        <pc:chgData name="Liu, Haohe (PG/R - Comp Sci &amp; Elec Eng)" userId="2a1e84dd-d672-4810-9c83-e050dbb38f4d" providerId="ADAL" clId="{EB9F35A9-A32E-8540-871A-6D6EE4CF289B}" dt="2024-06-13T12:03:48.999" v="2765"/>
        <pc:sldMkLst>
          <pc:docMk/>
          <pc:sldMk cId="1488285732" sldId="357"/>
        </pc:sldMkLst>
        <pc:spChg chg="mod">
          <ac:chgData name="Liu, Haohe (PG/R - Comp Sci &amp; Elec Eng)" userId="2a1e84dd-d672-4810-9c83-e050dbb38f4d" providerId="ADAL" clId="{EB9F35A9-A32E-8540-871A-6D6EE4CF289B}" dt="2024-06-13T11:36:38.332" v="1417" actId="20577"/>
          <ac:spMkLst>
            <pc:docMk/>
            <pc:sldMk cId="1488285732" sldId="357"/>
            <ac:spMk id="2" creationId="{5E52824F-DFD3-F774-7BA8-22224ACAD713}"/>
          </ac:spMkLst>
        </pc:spChg>
        <pc:spChg chg="mod">
          <ac:chgData name="Liu, Haohe (PG/R - Comp Sci &amp; Elec Eng)" userId="2a1e84dd-d672-4810-9c83-e050dbb38f4d" providerId="ADAL" clId="{EB9F35A9-A32E-8540-871A-6D6EE4CF289B}" dt="2024-06-13T11:40:42.185" v="1841" actId="20577"/>
          <ac:spMkLst>
            <pc:docMk/>
            <pc:sldMk cId="1488285732" sldId="357"/>
            <ac:spMk id="3" creationId="{F95A2E76-F182-679A-94AA-DB54ECE12DED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03:48.999" v="2765"/>
          <ac:spMkLst>
            <pc:docMk/>
            <pc:sldMk cId="1488285732" sldId="357"/>
            <ac:spMk id="4" creationId="{4122FA4E-C4CD-FE74-74B7-45F9CF693DF7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03:48.999" v="2765"/>
          <ac:spMkLst>
            <pc:docMk/>
            <pc:sldMk cId="1488285732" sldId="357"/>
            <ac:spMk id="5" creationId="{3B53215A-AA2D-B484-8E74-4AC606D9FC9F}"/>
          </ac:spMkLst>
        </pc:spChg>
      </pc:sldChg>
      <pc:sldChg chg="addSp modSp new mod">
        <pc:chgData name="Liu, Haohe (PG/R - Comp Sci &amp; Elec Eng)" userId="2a1e84dd-d672-4810-9c83-e050dbb38f4d" providerId="ADAL" clId="{EB9F35A9-A32E-8540-871A-6D6EE4CF289B}" dt="2024-06-13T12:06:34.006" v="2986" actId="113"/>
        <pc:sldMkLst>
          <pc:docMk/>
          <pc:sldMk cId="3906266897" sldId="358"/>
        </pc:sldMkLst>
        <pc:spChg chg="mod">
          <ac:chgData name="Liu, Haohe (PG/R - Comp Sci &amp; Elec Eng)" userId="2a1e84dd-d672-4810-9c83-e050dbb38f4d" providerId="ADAL" clId="{EB9F35A9-A32E-8540-871A-6D6EE4CF289B}" dt="2024-06-13T12:04:36.012" v="2781" actId="20577"/>
          <ac:spMkLst>
            <pc:docMk/>
            <pc:sldMk cId="3906266897" sldId="358"/>
            <ac:spMk id="2" creationId="{2CA103BA-E068-8439-F6D7-375E822825D7}"/>
          </ac:spMkLst>
        </pc:spChg>
        <pc:spChg chg="mod">
          <ac:chgData name="Liu, Haohe (PG/R - Comp Sci &amp; Elec Eng)" userId="2a1e84dd-d672-4810-9c83-e050dbb38f4d" providerId="ADAL" clId="{EB9F35A9-A32E-8540-871A-6D6EE4CF289B}" dt="2024-06-13T12:06:34.006" v="2986" actId="113"/>
          <ac:spMkLst>
            <pc:docMk/>
            <pc:sldMk cId="3906266897" sldId="358"/>
            <ac:spMk id="3" creationId="{503DC8D7-8A0F-AF66-C646-232292EAD2AE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03:48.999" v="2765"/>
          <ac:spMkLst>
            <pc:docMk/>
            <pc:sldMk cId="3906266897" sldId="358"/>
            <ac:spMk id="4" creationId="{4B6B9BF2-4182-3F15-415F-98F7CECC37EF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03:48.999" v="2765"/>
          <ac:spMkLst>
            <pc:docMk/>
            <pc:sldMk cId="3906266897" sldId="358"/>
            <ac:spMk id="5" creationId="{45CA539F-A8A3-05D2-8873-5383AAE00839}"/>
          </ac:spMkLst>
        </pc:spChg>
      </pc:sldChg>
      <pc:sldChg chg="addSp delSp modSp new mod">
        <pc:chgData name="Liu, Haohe (PG/R - Comp Sci &amp; Elec Eng)" userId="2a1e84dd-d672-4810-9c83-e050dbb38f4d" providerId="ADAL" clId="{EB9F35A9-A32E-8540-871A-6D6EE4CF289B}" dt="2024-06-13T12:03:48.999" v="2765"/>
        <pc:sldMkLst>
          <pc:docMk/>
          <pc:sldMk cId="4289517887" sldId="359"/>
        </pc:sldMkLst>
        <pc:spChg chg="mod">
          <ac:chgData name="Liu, Haohe (PG/R - Comp Sci &amp; Elec Eng)" userId="2a1e84dd-d672-4810-9c83-e050dbb38f4d" providerId="ADAL" clId="{EB9F35A9-A32E-8540-871A-6D6EE4CF289B}" dt="2024-06-13T11:41:45.448" v="1881" actId="20577"/>
          <ac:spMkLst>
            <pc:docMk/>
            <pc:sldMk cId="4289517887" sldId="359"/>
            <ac:spMk id="2" creationId="{7EAB747A-289B-42EC-40D4-CBBADAA70EEE}"/>
          </ac:spMkLst>
        </pc:spChg>
        <pc:spChg chg="del">
          <ac:chgData name="Liu, Haohe (PG/R - Comp Sci &amp; Elec Eng)" userId="2a1e84dd-d672-4810-9c83-e050dbb38f4d" providerId="ADAL" clId="{EB9F35A9-A32E-8540-871A-6D6EE4CF289B}" dt="2024-06-13T11:41:47.003" v="1882" actId="478"/>
          <ac:spMkLst>
            <pc:docMk/>
            <pc:sldMk cId="4289517887" sldId="359"/>
            <ac:spMk id="3" creationId="{188B24F1-364C-8F5F-95C2-B2D0ABEFBBFD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03:48.999" v="2765"/>
          <ac:spMkLst>
            <pc:docMk/>
            <pc:sldMk cId="4289517887" sldId="359"/>
            <ac:spMk id="5" creationId="{619CF9A2-B6DD-DFB8-CF48-2B3639C62FFC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03:48.999" v="2765"/>
          <ac:spMkLst>
            <pc:docMk/>
            <pc:sldMk cId="4289517887" sldId="359"/>
            <ac:spMk id="6" creationId="{1E60E644-1185-91B2-4185-28CF56F4FC8F}"/>
          </ac:spMkLst>
        </pc:spChg>
        <pc:picChg chg="add mod">
          <ac:chgData name="Liu, Haohe (PG/R - Comp Sci &amp; Elec Eng)" userId="2a1e84dd-d672-4810-9c83-e050dbb38f4d" providerId="ADAL" clId="{EB9F35A9-A32E-8540-871A-6D6EE4CF289B}" dt="2024-06-13T11:41:52.930" v="1885" actId="1076"/>
          <ac:picMkLst>
            <pc:docMk/>
            <pc:sldMk cId="4289517887" sldId="359"/>
            <ac:picMk id="4" creationId="{8B70AEB3-56B2-26F8-0069-FA42E87C41CB}"/>
          </ac:picMkLst>
        </pc:picChg>
      </pc:sldChg>
      <pc:sldChg chg="addSp modSp new mod">
        <pc:chgData name="Liu, Haohe (PG/R - Comp Sci &amp; Elec Eng)" userId="2a1e84dd-d672-4810-9c83-e050dbb38f4d" providerId="ADAL" clId="{EB9F35A9-A32E-8540-871A-6D6EE4CF289B}" dt="2024-06-19T10:23:41.345" v="3718" actId="20577"/>
        <pc:sldMkLst>
          <pc:docMk/>
          <pc:sldMk cId="2389164482" sldId="360"/>
        </pc:sldMkLst>
        <pc:spChg chg="mod">
          <ac:chgData name="Liu, Haohe (PG/R - Comp Sci &amp; Elec Eng)" userId="2a1e84dd-d672-4810-9c83-e050dbb38f4d" providerId="ADAL" clId="{EB9F35A9-A32E-8540-871A-6D6EE4CF289B}" dt="2024-06-13T11:48:18.359" v="2315" actId="20577"/>
          <ac:spMkLst>
            <pc:docMk/>
            <pc:sldMk cId="2389164482" sldId="360"/>
            <ac:spMk id="2" creationId="{EB430BC0-4642-82DE-876A-F9F58DB78BA4}"/>
          </ac:spMkLst>
        </pc:spChg>
        <pc:spChg chg="mod">
          <ac:chgData name="Liu, Haohe (PG/R - Comp Sci &amp; Elec Eng)" userId="2a1e84dd-d672-4810-9c83-e050dbb38f4d" providerId="ADAL" clId="{EB9F35A9-A32E-8540-871A-6D6EE4CF289B}" dt="2024-06-19T10:23:41.345" v="3718" actId="20577"/>
          <ac:spMkLst>
            <pc:docMk/>
            <pc:sldMk cId="2389164482" sldId="360"/>
            <ac:spMk id="3" creationId="{8D681651-EEEC-1416-25C5-5F0BCDCF4388}"/>
          </ac:spMkLst>
        </pc:spChg>
        <pc:spChg chg="add mod">
          <ac:chgData name="Liu, Haohe (PG/R - Comp Sci &amp; Elec Eng)" userId="2a1e84dd-d672-4810-9c83-e050dbb38f4d" providerId="ADAL" clId="{EB9F35A9-A32E-8540-871A-6D6EE4CF289B}" dt="2024-06-18T21:53:36.556" v="3400" actId="1076"/>
          <ac:spMkLst>
            <pc:docMk/>
            <pc:sldMk cId="2389164482" sldId="360"/>
            <ac:spMk id="4" creationId="{5BA8F7AA-F872-8D7E-076D-381436D9A78D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03:48.999" v="2765"/>
          <ac:spMkLst>
            <pc:docMk/>
            <pc:sldMk cId="2389164482" sldId="360"/>
            <ac:spMk id="5" creationId="{1D90BC61-38FD-66C3-8335-421D74C4056E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03:48.999" v="2765"/>
          <ac:spMkLst>
            <pc:docMk/>
            <pc:sldMk cId="2389164482" sldId="360"/>
            <ac:spMk id="6" creationId="{94D06FE4-3446-0CE3-F595-3C9A4A7F870D}"/>
          </ac:spMkLst>
        </pc:spChg>
      </pc:sldChg>
      <pc:sldChg chg="modSp new del mod">
        <pc:chgData name="Liu, Haohe (PG/R - Comp Sci &amp; Elec Eng)" userId="2a1e84dd-d672-4810-9c83-e050dbb38f4d" providerId="ADAL" clId="{EB9F35A9-A32E-8540-871A-6D6EE4CF289B}" dt="2024-06-13T11:48:05.591" v="2304" actId="2696"/>
        <pc:sldMkLst>
          <pc:docMk/>
          <pc:sldMk cId="2495415786" sldId="361"/>
        </pc:sldMkLst>
        <pc:spChg chg="mod">
          <ac:chgData name="Liu, Haohe (PG/R - Comp Sci &amp; Elec Eng)" userId="2a1e84dd-d672-4810-9c83-e050dbb38f4d" providerId="ADAL" clId="{EB9F35A9-A32E-8540-871A-6D6EE4CF289B}" dt="2024-06-13T11:44:01.245" v="1967"/>
          <ac:spMkLst>
            <pc:docMk/>
            <pc:sldMk cId="2495415786" sldId="361"/>
            <ac:spMk id="2" creationId="{646D80C3-553B-E77F-B3D0-89AB382FCABE}"/>
          </ac:spMkLst>
        </pc:spChg>
      </pc:sldChg>
      <pc:sldChg chg="modSp add del mod">
        <pc:chgData name="Liu, Haohe (PG/R - Comp Sci &amp; Elec Eng)" userId="2a1e84dd-d672-4810-9c83-e050dbb38f4d" providerId="ADAL" clId="{EB9F35A9-A32E-8540-871A-6D6EE4CF289B}" dt="2024-06-13T11:53:57.770" v="2500" actId="2696"/>
        <pc:sldMkLst>
          <pc:docMk/>
          <pc:sldMk cId="3303006652" sldId="361"/>
        </pc:sldMkLst>
        <pc:spChg chg="mod">
          <ac:chgData name="Liu, Haohe (PG/R - Comp Sci &amp; Elec Eng)" userId="2a1e84dd-d672-4810-9c83-e050dbb38f4d" providerId="ADAL" clId="{EB9F35A9-A32E-8540-871A-6D6EE4CF289B}" dt="2024-06-13T11:53:01.105" v="2484" actId="21"/>
          <ac:spMkLst>
            <pc:docMk/>
            <pc:sldMk cId="3303006652" sldId="361"/>
            <ac:spMk id="2" creationId="{646D80C3-553B-E77F-B3D0-89AB382FCABE}"/>
          </ac:spMkLst>
        </pc:spChg>
      </pc:sldChg>
      <pc:sldChg chg="addSp delSp modSp new mod modClrScheme chgLayout">
        <pc:chgData name="Liu, Haohe (PG/R - Comp Sci &amp; Elec Eng)" userId="2a1e84dd-d672-4810-9c83-e050dbb38f4d" providerId="ADAL" clId="{EB9F35A9-A32E-8540-871A-6D6EE4CF289B}" dt="2024-06-13T12:03:48.999" v="2765"/>
        <pc:sldMkLst>
          <pc:docMk/>
          <pc:sldMk cId="3465551893" sldId="362"/>
        </pc:sldMkLst>
        <pc:spChg chg="del mod ord">
          <ac:chgData name="Liu, Haohe (PG/R - Comp Sci &amp; Elec Eng)" userId="2a1e84dd-d672-4810-9c83-e050dbb38f4d" providerId="ADAL" clId="{EB9F35A9-A32E-8540-871A-6D6EE4CF289B}" dt="2024-06-13T11:44:09.097" v="1969" actId="700"/>
          <ac:spMkLst>
            <pc:docMk/>
            <pc:sldMk cId="3465551893" sldId="362"/>
            <ac:spMk id="2" creationId="{112C2B54-2A25-9317-5D19-040CE39A5897}"/>
          </ac:spMkLst>
        </pc:spChg>
        <pc:spChg chg="del mod ord">
          <ac:chgData name="Liu, Haohe (PG/R - Comp Sci &amp; Elec Eng)" userId="2a1e84dd-d672-4810-9c83-e050dbb38f4d" providerId="ADAL" clId="{EB9F35A9-A32E-8540-871A-6D6EE4CF289B}" dt="2024-06-13T11:44:09.097" v="1969" actId="700"/>
          <ac:spMkLst>
            <pc:docMk/>
            <pc:sldMk cId="3465551893" sldId="362"/>
            <ac:spMk id="3" creationId="{44AC2718-BF4A-CFD0-D016-354B73ED98EC}"/>
          </ac:spMkLst>
        </pc:spChg>
        <pc:spChg chg="add mod ord">
          <ac:chgData name="Liu, Haohe (PG/R - Comp Sci &amp; Elec Eng)" userId="2a1e84dd-d672-4810-9c83-e050dbb38f4d" providerId="ADAL" clId="{EB9F35A9-A32E-8540-871A-6D6EE4CF289B}" dt="2024-06-13T11:44:13.884" v="1980" actId="20577"/>
          <ac:spMkLst>
            <pc:docMk/>
            <pc:sldMk cId="3465551893" sldId="362"/>
            <ac:spMk id="4" creationId="{52426636-C799-56B3-18C5-AB8039A31D50}"/>
          </ac:spMkLst>
        </pc:spChg>
        <pc:spChg chg="add mod ord">
          <ac:chgData name="Liu, Haohe (PG/R - Comp Sci &amp; Elec Eng)" userId="2a1e84dd-d672-4810-9c83-e050dbb38f4d" providerId="ADAL" clId="{EB9F35A9-A32E-8540-871A-6D6EE4CF289B}" dt="2024-06-13T11:44:22.593" v="2025" actId="20577"/>
          <ac:spMkLst>
            <pc:docMk/>
            <pc:sldMk cId="3465551893" sldId="362"/>
            <ac:spMk id="5" creationId="{33DADA4A-431D-A1EC-7F28-0F4081DFF884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03:48.999" v="2765"/>
          <ac:spMkLst>
            <pc:docMk/>
            <pc:sldMk cId="3465551893" sldId="362"/>
            <ac:spMk id="6" creationId="{FF286739-24B0-4B0A-3871-338F487A43D8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03:48.999" v="2765"/>
          <ac:spMkLst>
            <pc:docMk/>
            <pc:sldMk cId="3465551893" sldId="362"/>
            <ac:spMk id="7" creationId="{028E767F-172E-9BF6-8E4B-61A20B6BFC10}"/>
          </ac:spMkLst>
        </pc:spChg>
      </pc:sldChg>
      <pc:sldChg chg="addSp delSp modSp new del mod">
        <pc:chgData name="Liu, Haohe (PG/R - Comp Sci &amp; Elec Eng)" userId="2a1e84dd-d672-4810-9c83-e050dbb38f4d" providerId="ADAL" clId="{EB9F35A9-A32E-8540-871A-6D6EE4CF289B}" dt="2024-06-13T11:56:42.870" v="2517" actId="2696"/>
        <pc:sldMkLst>
          <pc:docMk/>
          <pc:sldMk cId="169288083" sldId="363"/>
        </pc:sldMkLst>
        <pc:spChg chg="del mod">
          <ac:chgData name="Liu, Haohe (PG/R - Comp Sci &amp; Elec Eng)" userId="2a1e84dd-d672-4810-9c83-e050dbb38f4d" providerId="ADAL" clId="{EB9F35A9-A32E-8540-871A-6D6EE4CF289B}" dt="2024-06-13T11:54:11.696" v="2501" actId="21"/>
          <ac:spMkLst>
            <pc:docMk/>
            <pc:sldMk cId="169288083" sldId="363"/>
            <ac:spMk id="2" creationId="{6D667288-F17F-A001-A038-4C8D06939683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1:54:11.696" v="2501" actId="21"/>
          <ac:spMkLst>
            <pc:docMk/>
            <pc:sldMk cId="169288083" sldId="363"/>
            <ac:spMk id="5" creationId="{0CC6A50D-3371-14F9-6A30-995F4E9E4AA5}"/>
          </ac:spMkLst>
        </pc:spChg>
      </pc:sldChg>
      <pc:sldChg chg="addSp delSp modSp new mod">
        <pc:chgData name="Liu, Haohe (PG/R - Comp Sci &amp; Elec Eng)" userId="2a1e84dd-d672-4810-9c83-e050dbb38f4d" providerId="ADAL" clId="{EB9F35A9-A32E-8540-871A-6D6EE4CF289B}" dt="2024-06-19T10:22:49.105" v="3687" actId="21"/>
        <pc:sldMkLst>
          <pc:docMk/>
          <pc:sldMk cId="2153848757" sldId="364"/>
        </pc:sldMkLst>
        <pc:spChg chg="mod">
          <ac:chgData name="Liu, Haohe (PG/R - Comp Sci &amp; Elec Eng)" userId="2a1e84dd-d672-4810-9c83-e050dbb38f4d" providerId="ADAL" clId="{EB9F35A9-A32E-8540-871A-6D6EE4CF289B}" dt="2024-06-13T11:45:41.525" v="2133" actId="20577"/>
          <ac:spMkLst>
            <pc:docMk/>
            <pc:sldMk cId="2153848757" sldId="364"/>
            <ac:spMk id="2" creationId="{47A8D4D8-FCB6-B832-B384-534E16D3C997}"/>
          </ac:spMkLst>
        </pc:spChg>
        <pc:spChg chg="del mod">
          <ac:chgData name="Liu, Haohe (PG/R - Comp Sci &amp; Elec Eng)" userId="2a1e84dd-d672-4810-9c83-e050dbb38f4d" providerId="ADAL" clId="{EB9F35A9-A32E-8540-871A-6D6EE4CF289B}" dt="2024-06-13T11:54:17.446" v="2505" actId="478"/>
          <ac:spMkLst>
            <pc:docMk/>
            <pc:sldMk cId="2153848757" sldId="364"/>
            <ac:spMk id="3" creationId="{02C8AC0A-9D01-6C98-ECAD-B9FD620AEAE4}"/>
          </ac:spMkLst>
        </pc:spChg>
        <pc:spChg chg="add mod">
          <ac:chgData name="Liu, Haohe (PG/R - Comp Sci &amp; Elec Eng)" userId="2a1e84dd-d672-4810-9c83-e050dbb38f4d" providerId="ADAL" clId="{EB9F35A9-A32E-8540-871A-6D6EE4CF289B}" dt="2024-06-19T10:22:43.324" v="3684" actId="14100"/>
          <ac:spMkLst>
            <pc:docMk/>
            <pc:sldMk cId="2153848757" sldId="364"/>
            <ac:spMk id="3" creationId="{B7F1A374-41BB-1AD7-12D8-EF6A494443B2}"/>
          </ac:spMkLst>
        </pc:spChg>
        <pc:spChg chg="add del mod">
          <ac:chgData name="Liu, Haohe (PG/R - Comp Sci &amp; Elec Eng)" userId="2a1e84dd-d672-4810-9c83-e050dbb38f4d" providerId="ADAL" clId="{EB9F35A9-A32E-8540-871A-6D6EE4CF289B}" dt="2024-06-13T11:55:58.054" v="2508" actId="21"/>
          <ac:spMkLst>
            <pc:docMk/>
            <pc:sldMk cId="2153848757" sldId="364"/>
            <ac:spMk id="4" creationId="{7D84EF49-819A-FE2C-0600-9C7CEFEAFF7F}"/>
          </ac:spMkLst>
        </pc:spChg>
        <pc:spChg chg="add del mod">
          <ac:chgData name="Liu, Haohe (PG/R - Comp Sci &amp; Elec Eng)" userId="2a1e84dd-d672-4810-9c83-e050dbb38f4d" providerId="ADAL" clId="{EB9F35A9-A32E-8540-871A-6D6EE4CF289B}" dt="2024-06-19T10:22:49.105" v="3687" actId="21"/>
          <ac:spMkLst>
            <pc:docMk/>
            <pc:sldMk cId="2153848757" sldId="364"/>
            <ac:spMk id="4" creationId="{D58AF034-2C8C-16DF-2A05-6284761A8523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1:56:04.346" v="2511" actId="1076"/>
          <ac:spMkLst>
            <pc:docMk/>
            <pc:sldMk cId="2153848757" sldId="364"/>
            <ac:spMk id="6" creationId="{E9629188-99F8-09B6-1C01-E47FDD67DE1A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03:48.999" v="2765"/>
          <ac:spMkLst>
            <pc:docMk/>
            <pc:sldMk cId="2153848757" sldId="364"/>
            <ac:spMk id="8" creationId="{4D4A26FF-EEF3-630C-CC38-3073B3AA4F3A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03:48.999" v="2765"/>
          <ac:spMkLst>
            <pc:docMk/>
            <pc:sldMk cId="2153848757" sldId="364"/>
            <ac:spMk id="9" creationId="{FD629883-233D-6BFA-2D80-4C2BB8B09889}"/>
          </ac:spMkLst>
        </pc:spChg>
        <pc:picChg chg="add mod">
          <ac:chgData name="Liu, Haohe (PG/R - Comp Sci &amp; Elec Eng)" userId="2a1e84dd-d672-4810-9c83-e050dbb38f4d" providerId="ADAL" clId="{EB9F35A9-A32E-8540-871A-6D6EE4CF289B}" dt="2024-06-13T11:56:31.183" v="2516" actId="1076"/>
          <ac:picMkLst>
            <pc:docMk/>
            <pc:sldMk cId="2153848757" sldId="364"/>
            <ac:picMk id="5" creationId="{A2209084-7B8D-BBDC-764D-A7A3D59F9DBD}"/>
          </ac:picMkLst>
        </pc:picChg>
        <pc:picChg chg="add mod">
          <ac:chgData name="Liu, Haohe (PG/R - Comp Sci &amp; Elec Eng)" userId="2a1e84dd-d672-4810-9c83-e050dbb38f4d" providerId="ADAL" clId="{EB9F35A9-A32E-8540-871A-6D6EE4CF289B}" dt="2024-06-13T11:56:28" v="2515" actId="1076"/>
          <ac:picMkLst>
            <pc:docMk/>
            <pc:sldMk cId="2153848757" sldId="364"/>
            <ac:picMk id="7" creationId="{2D8C9A44-527F-7C1B-EAD5-C9BB7F47AA97}"/>
          </ac:picMkLst>
        </pc:picChg>
      </pc:sldChg>
      <pc:sldChg chg="addSp delSp modSp new mod">
        <pc:chgData name="Liu, Haohe (PG/R - Comp Sci &amp; Elec Eng)" userId="2a1e84dd-d672-4810-9c83-e050dbb38f4d" providerId="ADAL" clId="{EB9F35A9-A32E-8540-871A-6D6EE4CF289B}" dt="2024-06-13T12:03:48.999" v="2765"/>
        <pc:sldMkLst>
          <pc:docMk/>
          <pc:sldMk cId="2430403623" sldId="365"/>
        </pc:sldMkLst>
        <pc:spChg chg="mod">
          <ac:chgData name="Liu, Haohe (PG/R - Comp Sci &amp; Elec Eng)" userId="2a1e84dd-d672-4810-9c83-e050dbb38f4d" providerId="ADAL" clId="{EB9F35A9-A32E-8540-871A-6D6EE4CF289B}" dt="2024-06-13T11:46:17.156" v="2183" actId="20577"/>
          <ac:spMkLst>
            <pc:docMk/>
            <pc:sldMk cId="2430403623" sldId="365"/>
            <ac:spMk id="2" creationId="{CAAE037C-607C-18D7-BC67-B545D2F6020E}"/>
          </ac:spMkLst>
        </pc:spChg>
        <pc:spChg chg="del mod">
          <ac:chgData name="Liu, Haohe (PG/R - Comp Sci &amp; Elec Eng)" userId="2a1e84dd-d672-4810-9c83-e050dbb38f4d" providerId="ADAL" clId="{EB9F35A9-A32E-8540-871A-6D6EE4CF289B}" dt="2024-06-13T11:52:32.422" v="2478" actId="478"/>
          <ac:spMkLst>
            <pc:docMk/>
            <pc:sldMk cId="2430403623" sldId="365"/>
            <ac:spMk id="3" creationId="{D675C130-49FB-0728-1121-BA3D1A6B9214}"/>
          </ac:spMkLst>
        </pc:spChg>
        <pc:spChg chg="add del mod">
          <ac:chgData name="Liu, Haohe (PG/R - Comp Sci &amp; Elec Eng)" userId="2a1e84dd-d672-4810-9c83-e050dbb38f4d" providerId="ADAL" clId="{EB9F35A9-A32E-8540-871A-6D6EE4CF289B}" dt="2024-06-13T11:52:34.175" v="2479" actId="478"/>
          <ac:spMkLst>
            <pc:docMk/>
            <pc:sldMk cId="2430403623" sldId="365"/>
            <ac:spMk id="6" creationId="{8F792DC2-A81E-B64C-E722-9BB9879D6C32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1:53:03.073" v="2485"/>
          <ac:spMkLst>
            <pc:docMk/>
            <pc:sldMk cId="2430403623" sldId="365"/>
            <ac:spMk id="7" creationId="{65B9C338-6660-31CA-A62B-6087BD46C174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03:48.999" v="2765"/>
          <ac:spMkLst>
            <pc:docMk/>
            <pc:sldMk cId="2430403623" sldId="365"/>
            <ac:spMk id="10" creationId="{28C81F0A-C458-359A-3853-F788C6AE8728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03:48.999" v="2765"/>
          <ac:spMkLst>
            <pc:docMk/>
            <pc:sldMk cId="2430403623" sldId="365"/>
            <ac:spMk id="11" creationId="{4722E2B7-0526-987D-F379-464FC721B869}"/>
          </ac:spMkLst>
        </pc:spChg>
        <pc:picChg chg="add mod">
          <ac:chgData name="Liu, Haohe (PG/R - Comp Sci &amp; Elec Eng)" userId="2a1e84dd-d672-4810-9c83-e050dbb38f4d" providerId="ADAL" clId="{EB9F35A9-A32E-8540-871A-6D6EE4CF289B}" dt="2024-06-13T11:52:53.609" v="2481" actId="1076"/>
          <ac:picMkLst>
            <pc:docMk/>
            <pc:sldMk cId="2430403623" sldId="365"/>
            <ac:picMk id="4" creationId="{0EF43746-E560-2B20-813F-E84F200E615D}"/>
          </ac:picMkLst>
        </pc:picChg>
        <pc:picChg chg="add mod">
          <ac:chgData name="Liu, Haohe (PG/R - Comp Sci &amp; Elec Eng)" userId="2a1e84dd-d672-4810-9c83-e050dbb38f4d" providerId="ADAL" clId="{EB9F35A9-A32E-8540-871A-6D6EE4CF289B}" dt="2024-06-13T11:53:28.558" v="2491" actId="1076"/>
          <ac:picMkLst>
            <pc:docMk/>
            <pc:sldMk cId="2430403623" sldId="365"/>
            <ac:picMk id="8" creationId="{A35E9F32-CCEC-8267-B098-252EAB53A4A8}"/>
          </ac:picMkLst>
        </pc:picChg>
        <pc:picChg chg="add mod">
          <ac:chgData name="Liu, Haohe (PG/R - Comp Sci &amp; Elec Eng)" userId="2a1e84dd-d672-4810-9c83-e050dbb38f4d" providerId="ADAL" clId="{EB9F35A9-A32E-8540-871A-6D6EE4CF289B}" dt="2024-06-13T11:53:52.772" v="2499" actId="1037"/>
          <ac:picMkLst>
            <pc:docMk/>
            <pc:sldMk cId="2430403623" sldId="365"/>
            <ac:picMk id="9" creationId="{75E7C479-BD0B-6B4D-4D95-F5F98CEB1B0B}"/>
          </ac:picMkLst>
        </pc:picChg>
      </pc:sldChg>
      <pc:sldChg chg="addSp delSp modSp add mod">
        <pc:chgData name="Liu, Haohe (PG/R - Comp Sci &amp; Elec Eng)" userId="2a1e84dd-d672-4810-9c83-e050dbb38f4d" providerId="ADAL" clId="{EB9F35A9-A32E-8540-871A-6D6EE4CF289B}" dt="2024-06-19T10:21:57.539" v="3678" actId="692"/>
        <pc:sldMkLst>
          <pc:docMk/>
          <pc:sldMk cId="2733661828" sldId="366"/>
        </pc:sldMkLst>
        <pc:spChg chg="del">
          <ac:chgData name="Liu, Haohe (PG/R - Comp Sci &amp; Elec Eng)" userId="2a1e84dd-d672-4810-9c83-e050dbb38f4d" providerId="ADAL" clId="{EB9F35A9-A32E-8540-871A-6D6EE4CF289B}" dt="2024-06-13T11:57:14.570" v="2522" actId="478"/>
          <ac:spMkLst>
            <pc:docMk/>
            <pc:sldMk cId="2733661828" sldId="366"/>
            <ac:spMk id="3" creationId="{26E8E3C5-A95D-CE48-B338-B9BBC61729D9}"/>
          </ac:spMkLst>
        </pc:spChg>
        <pc:spChg chg="add mod">
          <ac:chgData name="Liu, Haohe (PG/R - Comp Sci &amp; Elec Eng)" userId="2a1e84dd-d672-4810-9c83-e050dbb38f4d" providerId="ADAL" clId="{EB9F35A9-A32E-8540-871A-6D6EE4CF289B}" dt="2024-06-19T10:21:57.539" v="3678" actId="692"/>
          <ac:spMkLst>
            <pc:docMk/>
            <pc:sldMk cId="2733661828" sldId="366"/>
            <ac:spMk id="3" creationId="{8AC9B183-9548-2E8B-E7E7-301B98603F74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03:48.999" v="2765"/>
          <ac:spMkLst>
            <pc:docMk/>
            <pc:sldMk cId="2733661828" sldId="366"/>
            <ac:spMk id="5" creationId="{CD48CC90-9D97-C7CB-C8BD-949408EA13B8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03:48.999" v="2765"/>
          <ac:spMkLst>
            <pc:docMk/>
            <pc:sldMk cId="2733661828" sldId="366"/>
            <ac:spMk id="6" creationId="{2F2B573C-1596-1214-4D66-16E9D9B8C45E}"/>
          </ac:spMkLst>
        </pc:spChg>
        <pc:picChg chg="add mod">
          <ac:chgData name="Liu, Haohe (PG/R - Comp Sci &amp; Elec Eng)" userId="2a1e84dd-d672-4810-9c83-e050dbb38f4d" providerId="ADAL" clId="{EB9F35A9-A32E-8540-871A-6D6EE4CF289B}" dt="2024-06-13T11:57:19.285" v="2526" actId="1076"/>
          <ac:picMkLst>
            <pc:docMk/>
            <pc:sldMk cId="2733661828" sldId="366"/>
            <ac:picMk id="4" creationId="{15266F1B-DA61-67A7-6B99-724DF196C127}"/>
          </ac:picMkLst>
        </pc:picChg>
      </pc:sldChg>
      <pc:sldChg chg="modSp new del mod">
        <pc:chgData name="Liu, Haohe (PG/R - Comp Sci &amp; Elec Eng)" userId="2a1e84dd-d672-4810-9c83-e050dbb38f4d" providerId="ADAL" clId="{EB9F35A9-A32E-8540-871A-6D6EE4CF289B}" dt="2024-06-13T11:48:01.795" v="2302" actId="2696"/>
        <pc:sldMkLst>
          <pc:docMk/>
          <pc:sldMk cId="3256351774" sldId="366"/>
        </pc:sldMkLst>
        <pc:spChg chg="mod">
          <ac:chgData name="Liu, Haohe (PG/R - Comp Sci &amp; Elec Eng)" userId="2a1e84dd-d672-4810-9c83-e050dbb38f4d" providerId="ADAL" clId="{EB9F35A9-A32E-8540-871A-6D6EE4CF289B}" dt="2024-06-13T11:47:08.562" v="2213" actId="20577"/>
          <ac:spMkLst>
            <pc:docMk/>
            <pc:sldMk cId="3256351774" sldId="366"/>
            <ac:spMk id="2" creationId="{EE03EE43-27A7-ED14-8ACA-F7DCBB459D4F}"/>
          </ac:spMkLst>
        </pc:spChg>
      </pc:sldChg>
      <pc:sldChg chg="addSp delSp modSp add mod">
        <pc:chgData name="Liu, Haohe (PG/R - Comp Sci &amp; Elec Eng)" userId="2a1e84dd-d672-4810-9c83-e050dbb38f4d" providerId="ADAL" clId="{EB9F35A9-A32E-8540-871A-6D6EE4CF289B}" dt="2024-06-19T10:22:26.941" v="3681" actId="14100"/>
        <pc:sldMkLst>
          <pc:docMk/>
          <pc:sldMk cId="12629609" sldId="367"/>
        </pc:sldMkLst>
        <pc:spChg chg="del">
          <ac:chgData name="Liu, Haohe (PG/R - Comp Sci &amp; Elec Eng)" userId="2a1e84dd-d672-4810-9c83-e050dbb38f4d" providerId="ADAL" clId="{EB9F35A9-A32E-8540-871A-6D6EE4CF289B}" dt="2024-06-13T11:56:56.631" v="2518" actId="478"/>
          <ac:spMkLst>
            <pc:docMk/>
            <pc:sldMk cId="12629609" sldId="367"/>
            <ac:spMk id="3" creationId="{26E8E3C5-A95D-CE48-B338-B9BBC61729D9}"/>
          </ac:spMkLst>
        </pc:spChg>
        <pc:spChg chg="add mod">
          <ac:chgData name="Liu, Haohe (PG/R - Comp Sci &amp; Elec Eng)" userId="2a1e84dd-d672-4810-9c83-e050dbb38f4d" providerId="ADAL" clId="{EB9F35A9-A32E-8540-871A-6D6EE4CF289B}" dt="2024-06-19T10:22:26.941" v="3681" actId="14100"/>
          <ac:spMkLst>
            <pc:docMk/>
            <pc:sldMk cId="12629609" sldId="367"/>
            <ac:spMk id="3" creationId="{D6CAE0FF-ACCA-2130-DB2B-7C3B3B23B3AD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03:48.999" v="2765"/>
          <ac:spMkLst>
            <pc:docMk/>
            <pc:sldMk cId="12629609" sldId="367"/>
            <ac:spMk id="6" creationId="{3DB8CB38-1961-285E-21A4-E50F7156F806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03:48.999" v="2765"/>
          <ac:spMkLst>
            <pc:docMk/>
            <pc:sldMk cId="12629609" sldId="367"/>
            <ac:spMk id="7" creationId="{95DDABE6-9826-33FD-B240-CEF04776B5BA}"/>
          </ac:spMkLst>
        </pc:spChg>
        <pc:picChg chg="add mod">
          <ac:chgData name="Liu, Haohe (PG/R - Comp Sci &amp; Elec Eng)" userId="2a1e84dd-d672-4810-9c83-e050dbb38f4d" providerId="ADAL" clId="{EB9F35A9-A32E-8540-871A-6D6EE4CF289B}" dt="2024-06-13T11:57:00.851" v="2521" actId="14100"/>
          <ac:picMkLst>
            <pc:docMk/>
            <pc:sldMk cId="12629609" sldId="367"/>
            <ac:picMk id="5" creationId="{35E99D53-9CAD-D777-EF8F-9A07DEE4C477}"/>
          </ac:picMkLst>
        </pc:picChg>
      </pc:sldChg>
      <pc:sldChg chg="addSp modSp add del mod">
        <pc:chgData name="Liu, Haohe (PG/R - Comp Sci &amp; Elec Eng)" userId="2a1e84dd-d672-4810-9c83-e050dbb38f4d" providerId="ADAL" clId="{EB9F35A9-A32E-8540-871A-6D6EE4CF289B}" dt="2024-06-13T11:48:01.795" v="2302" actId="2696"/>
        <pc:sldMkLst>
          <pc:docMk/>
          <pc:sldMk cId="3487398068" sldId="367"/>
        </pc:sldMkLst>
        <pc:spChg chg="mod">
          <ac:chgData name="Liu, Haohe (PG/R - Comp Sci &amp; Elec Eng)" userId="2a1e84dd-d672-4810-9c83-e050dbb38f4d" providerId="ADAL" clId="{EB9F35A9-A32E-8540-871A-6D6EE4CF289B}" dt="2024-06-13T11:47:23.622" v="2241" actId="20577"/>
          <ac:spMkLst>
            <pc:docMk/>
            <pc:sldMk cId="3487398068" sldId="367"/>
            <ac:spMk id="2" creationId="{EE03EE43-27A7-ED14-8ACA-F7DCBB459D4F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1:47:42.801" v="2301" actId="1076"/>
          <ac:spMkLst>
            <pc:docMk/>
            <pc:sldMk cId="3487398068" sldId="367"/>
            <ac:spMk id="4" creationId="{5C20DE17-6B8E-4E1B-F10B-D4B8A446C948}"/>
          </ac:spMkLst>
        </pc:spChg>
      </pc:sldChg>
      <pc:sldChg chg="addSp modSp new mod">
        <pc:chgData name="Liu, Haohe (PG/R - Comp Sci &amp; Elec Eng)" userId="2a1e84dd-d672-4810-9c83-e050dbb38f4d" providerId="ADAL" clId="{EB9F35A9-A32E-8540-871A-6D6EE4CF289B}" dt="2024-06-13T12:03:48.999" v="2765"/>
        <pc:sldMkLst>
          <pc:docMk/>
          <pc:sldMk cId="569300734" sldId="368"/>
        </pc:sldMkLst>
        <pc:spChg chg="mod">
          <ac:chgData name="Liu, Haohe (PG/R - Comp Sci &amp; Elec Eng)" userId="2a1e84dd-d672-4810-9c83-e050dbb38f4d" providerId="ADAL" clId="{EB9F35A9-A32E-8540-871A-6D6EE4CF289B}" dt="2024-06-13T11:49:10.884" v="2336" actId="20577"/>
          <ac:spMkLst>
            <pc:docMk/>
            <pc:sldMk cId="569300734" sldId="368"/>
            <ac:spMk id="2" creationId="{6EC7C8C0-AA7B-6A93-5DC6-204E9BC6BA7C}"/>
          </ac:spMkLst>
        </pc:spChg>
        <pc:spChg chg="mod">
          <ac:chgData name="Liu, Haohe (PG/R - Comp Sci &amp; Elec Eng)" userId="2a1e84dd-d672-4810-9c83-e050dbb38f4d" providerId="ADAL" clId="{EB9F35A9-A32E-8540-871A-6D6EE4CF289B}" dt="2024-06-13T11:50:09.027" v="2387" actId="20577"/>
          <ac:spMkLst>
            <pc:docMk/>
            <pc:sldMk cId="569300734" sldId="368"/>
            <ac:spMk id="3" creationId="{A497933A-7BE3-E51E-000C-5C946D35EDE9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03:48.999" v="2765"/>
          <ac:spMkLst>
            <pc:docMk/>
            <pc:sldMk cId="569300734" sldId="368"/>
            <ac:spMk id="5" creationId="{5CD8BC67-7B4C-E19D-5A54-C244111D0301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03:48.999" v="2765"/>
          <ac:spMkLst>
            <pc:docMk/>
            <pc:sldMk cId="569300734" sldId="368"/>
            <ac:spMk id="6" creationId="{A862BE5C-F37D-7471-346F-072F1D1231B1}"/>
          </ac:spMkLst>
        </pc:spChg>
        <pc:picChg chg="add mod">
          <ac:chgData name="Liu, Haohe (PG/R - Comp Sci &amp; Elec Eng)" userId="2a1e84dd-d672-4810-9c83-e050dbb38f4d" providerId="ADAL" clId="{EB9F35A9-A32E-8540-871A-6D6EE4CF289B}" dt="2024-06-13T11:49:49.110" v="2345" actId="14100"/>
          <ac:picMkLst>
            <pc:docMk/>
            <pc:sldMk cId="569300734" sldId="368"/>
            <ac:picMk id="4" creationId="{6665613B-1B19-97EA-1B80-629F50729FC0}"/>
          </ac:picMkLst>
        </pc:picChg>
      </pc:sldChg>
      <pc:sldChg chg="add ord">
        <pc:chgData name="Liu, Haohe (PG/R - Comp Sci &amp; Elec Eng)" userId="2a1e84dd-d672-4810-9c83-e050dbb38f4d" providerId="ADAL" clId="{EB9F35A9-A32E-8540-871A-6D6EE4CF289B}" dt="2024-06-19T10:17:36.293" v="3621" actId="20578"/>
        <pc:sldMkLst>
          <pc:docMk/>
          <pc:sldMk cId="1984593344" sldId="369"/>
        </pc:sldMkLst>
      </pc:sldChg>
      <pc:sldChg chg="addSp delSp modSp new mod ord">
        <pc:chgData name="Liu, Haohe (PG/R - Comp Sci &amp; Elec Eng)" userId="2a1e84dd-d672-4810-9c83-e050dbb38f4d" providerId="ADAL" clId="{EB9F35A9-A32E-8540-871A-6D6EE4CF289B}" dt="2024-06-19T10:17:36.293" v="3621" actId="20578"/>
        <pc:sldMkLst>
          <pc:docMk/>
          <pc:sldMk cId="1270084411" sldId="370"/>
        </pc:sldMkLst>
        <pc:spChg chg="mod">
          <ac:chgData name="Liu, Haohe (PG/R - Comp Sci &amp; Elec Eng)" userId="2a1e84dd-d672-4810-9c83-e050dbb38f4d" providerId="ADAL" clId="{EB9F35A9-A32E-8540-871A-6D6EE4CF289B}" dt="2024-06-13T12:10:33.442" v="3125" actId="20577"/>
          <ac:spMkLst>
            <pc:docMk/>
            <pc:sldMk cId="1270084411" sldId="370"/>
            <ac:spMk id="2" creationId="{685AFA7B-3AF0-FFAC-F052-D5BB6764DC0A}"/>
          </ac:spMkLst>
        </pc:spChg>
        <pc:spChg chg="add del mod">
          <ac:chgData name="Liu, Haohe (PG/R - Comp Sci &amp; Elec Eng)" userId="2a1e84dd-d672-4810-9c83-e050dbb38f4d" providerId="ADAL" clId="{EB9F35A9-A32E-8540-871A-6D6EE4CF289B}" dt="2024-06-13T12:08:03.854" v="3095" actId="313"/>
          <ac:spMkLst>
            <pc:docMk/>
            <pc:sldMk cId="1270084411" sldId="370"/>
            <ac:spMk id="3" creationId="{95FC4D83-53FF-BF71-14C9-DB4677ED5553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10:56.982" v="3201" actId="1076"/>
          <ac:spMkLst>
            <pc:docMk/>
            <pc:sldMk cId="1270084411" sldId="370"/>
            <ac:spMk id="6" creationId="{C15E36C6-BFC0-F1DC-D938-A4B721B6A36F}"/>
          </ac:spMkLst>
        </pc:spChg>
        <pc:spChg chg="add mod">
          <ac:chgData name="Liu, Haohe (PG/R - Comp Sci &amp; Elec Eng)" userId="2a1e84dd-d672-4810-9c83-e050dbb38f4d" providerId="ADAL" clId="{EB9F35A9-A32E-8540-871A-6D6EE4CF289B}" dt="2024-06-13T12:11:10.382" v="3204" actId="1076"/>
          <ac:spMkLst>
            <pc:docMk/>
            <pc:sldMk cId="1270084411" sldId="370"/>
            <ac:spMk id="7" creationId="{65C434D9-B60B-25C9-197D-BCC4C9569C1F}"/>
          </ac:spMkLst>
        </pc:spChg>
        <pc:picChg chg="add mod">
          <ac:chgData name="Liu, Haohe (PG/R - Comp Sci &amp; Elec Eng)" userId="2a1e84dd-d672-4810-9c83-e050dbb38f4d" providerId="ADAL" clId="{EB9F35A9-A32E-8540-871A-6D6EE4CF289B}" dt="2024-06-13T12:07:21.240" v="3001" actId="14100"/>
          <ac:picMkLst>
            <pc:docMk/>
            <pc:sldMk cId="1270084411" sldId="370"/>
            <ac:picMk id="2050" creationId="{5AFB94E3-ADB8-C65B-D55D-525BBAFF0A95}"/>
          </ac:picMkLst>
        </pc:picChg>
        <pc:picChg chg="add mod">
          <ac:chgData name="Liu, Haohe (PG/R - Comp Sci &amp; Elec Eng)" userId="2a1e84dd-d672-4810-9c83-e050dbb38f4d" providerId="ADAL" clId="{EB9F35A9-A32E-8540-871A-6D6EE4CF289B}" dt="2024-06-13T12:08:35.575" v="3100" actId="1076"/>
          <ac:picMkLst>
            <pc:docMk/>
            <pc:sldMk cId="1270084411" sldId="370"/>
            <ac:picMk id="2052" creationId="{B9D59200-343E-381A-ACE1-664FE9A5EBE1}"/>
          </ac:picMkLst>
        </pc:picChg>
      </pc:sldChg>
      <pc:sldChg chg="addSp delSp modSp new mod modClrScheme chgLayout">
        <pc:chgData name="Liu, Haohe (PG/R - Comp Sci &amp; Elec Eng)" userId="2a1e84dd-d672-4810-9c83-e050dbb38f4d" providerId="ADAL" clId="{EB9F35A9-A32E-8540-871A-6D6EE4CF289B}" dt="2024-06-13T12:09:59.714" v="3108" actId="20577"/>
        <pc:sldMkLst>
          <pc:docMk/>
          <pc:sldMk cId="2234388919" sldId="371"/>
        </pc:sldMkLst>
        <pc:spChg chg="del mod ord">
          <ac:chgData name="Liu, Haohe (PG/R - Comp Sci &amp; Elec Eng)" userId="2a1e84dd-d672-4810-9c83-e050dbb38f4d" providerId="ADAL" clId="{EB9F35A9-A32E-8540-871A-6D6EE4CF289B}" dt="2024-06-13T12:09:58.098" v="3102" actId="700"/>
          <ac:spMkLst>
            <pc:docMk/>
            <pc:sldMk cId="2234388919" sldId="371"/>
            <ac:spMk id="2" creationId="{41643354-11EF-4D06-990B-2A7776709DFD}"/>
          </ac:spMkLst>
        </pc:spChg>
        <pc:spChg chg="del mod ord">
          <ac:chgData name="Liu, Haohe (PG/R - Comp Sci &amp; Elec Eng)" userId="2a1e84dd-d672-4810-9c83-e050dbb38f4d" providerId="ADAL" clId="{EB9F35A9-A32E-8540-871A-6D6EE4CF289B}" dt="2024-06-13T12:09:58.098" v="3102" actId="700"/>
          <ac:spMkLst>
            <pc:docMk/>
            <pc:sldMk cId="2234388919" sldId="371"/>
            <ac:spMk id="3" creationId="{0BCC9C43-2A56-A202-C84D-C909EDC90FD8}"/>
          </ac:spMkLst>
        </pc:spChg>
        <pc:spChg chg="mod ord">
          <ac:chgData name="Liu, Haohe (PG/R - Comp Sci &amp; Elec Eng)" userId="2a1e84dd-d672-4810-9c83-e050dbb38f4d" providerId="ADAL" clId="{EB9F35A9-A32E-8540-871A-6D6EE4CF289B}" dt="2024-06-13T12:09:58.098" v="3102" actId="700"/>
          <ac:spMkLst>
            <pc:docMk/>
            <pc:sldMk cId="2234388919" sldId="371"/>
            <ac:spMk id="4" creationId="{BB117ADE-1662-E8D6-F92B-252C2B71166A}"/>
          </ac:spMkLst>
        </pc:spChg>
        <pc:spChg chg="mod ord">
          <ac:chgData name="Liu, Haohe (PG/R - Comp Sci &amp; Elec Eng)" userId="2a1e84dd-d672-4810-9c83-e050dbb38f4d" providerId="ADAL" clId="{EB9F35A9-A32E-8540-871A-6D6EE4CF289B}" dt="2024-06-13T12:09:58.098" v="3102" actId="700"/>
          <ac:spMkLst>
            <pc:docMk/>
            <pc:sldMk cId="2234388919" sldId="371"/>
            <ac:spMk id="5" creationId="{D47EF266-8B51-97CA-E5DB-4B5D0933E206}"/>
          </ac:spMkLst>
        </pc:spChg>
        <pc:spChg chg="add mod ord">
          <ac:chgData name="Liu, Haohe (PG/R - Comp Sci &amp; Elec Eng)" userId="2a1e84dd-d672-4810-9c83-e050dbb38f4d" providerId="ADAL" clId="{EB9F35A9-A32E-8540-871A-6D6EE4CF289B}" dt="2024-06-13T12:09:59.714" v="3108" actId="20577"/>
          <ac:spMkLst>
            <pc:docMk/>
            <pc:sldMk cId="2234388919" sldId="371"/>
            <ac:spMk id="6" creationId="{86BE7FF0-E126-8F29-F0EB-22E3116FD61E}"/>
          </ac:spMkLst>
        </pc:spChg>
        <pc:spChg chg="add mod ord">
          <ac:chgData name="Liu, Haohe (PG/R - Comp Sci &amp; Elec Eng)" userId="2a1e84dd-d672-4810-9c83-e050dbb38f4d" providerId="ADAL" clId="{EB9F35A9-A32E-8540-871A-6D6EE4CF289B}" dt="2024-06-13T12:09:58.098" v="3102" actId="700"/>
          <ac:spMkLst>
            <pc:docMk/>
            <pc:sldMk cId="2234388919" sldId="371"/>
            <ac:spMk id="7" creationId="{B47FCF5E-194F-D134-F1B3-15076A5DC428}"/>
          </ac:spMkLst>
        </pc:spChg>
      </pc:sldChg>
      <pc:sldChg chg="addSp delSp modSp new mod modClrScheme chgLayout">
        <pc:chgData name="Liu, Haohe (PG/R - Comp Sci &amp; Elec Eng)" userId="2a1e84dd-d672-4810-9c83-e050dbb38f4d" providerId="ADAL" clId="{EB9F35A9-A32E-8540-871A-6D6EE4CF289B}" dt="2024-06-19T10:17:48.931" v="3633" actId="20577"/>
        <pc:sldMkLst>
          <pc:docMk/>
          <pc:sldMk cId="4050981462" sldId="372"/>
        </pc:sldMkLst>
        <pc:spChg chg="del mod ord">
          <ac:chgData name="Liu, Haohe (PG/R - Comp Sci &amp; Elec Eng)" userId="2a1e84dd-d672-4810-9c83-e050dbb38f4d" providerId="ADAL" clId="{EB9F35A9-A32E-8540-871A-6D6EE4CF289B}" dt="2024-06-19T10:17:45.756" v="3623" actId="700"/>
          <ac:spMkLst>
            <pc:docMk/>
            <pc:sldMk cId="4050981462" sldId="372"/>
            <ac:spMk id="2" creationId="{207435D3-827C-4230-51BC-11ACE7518CBE}"/>
          </ac:spMkLst>
        </pc:spChg>
        <pc:spChg chg="del mod ord">
          <ac:chgData name="Liu, Haohe (PG/R - Comp Sci &amp; Elec Eng)" userId="2a1e84dd-d672-4810-9c83-e050dbb38f4d" providerId="ADAL" clId="{EB9F35A9-A32E-8540-871A-6D6EE4CF289B}" dt="2024-06-19T10:17:45.756" v="3623" actId="700"/>
          <ac:spMkLst>
            <pc:docMk/>
            <pc:sldMk cId="4050981462" sldId="372"/>
            <ac:spMk id="3" creationId="{89B77FC8-B98E-D21E-9376-9A9A6731B359}"/>
          </ac:spMkLst>
        </pc:spChg>
        <pc:spChg chg="mod ord">
          <ac:chgData name="Liu, Haohe (PG/R - Comp Sci &amp; Elec Eng)" userId="2a1e84dd-d672-4810-9c83-e050dbb38f4d" providerId="ADAL" clId="{EB9F35A9-A32E-8540-871A-6D6EE4CF289B}" dt="2024-06-19T10:17:45.756" v="3623" actId="700"/>
          <ac:spMkLst>
            <pc:docMk/>
            <pc:sldMk cId="4050981462" sldId="372"/>
            <ac:spMk id="4" creationId="{ECD497E0-10F1-1B45-D2E1-E77DCB9A12A9}"/>
          </ac:spMkLst>
        </pc:spChg>
        <pc:spChg chg="mod ord">
          <ac:chgData name="Liu, Haohe (PG/R - Comp Sci &amp; Elec Eng)" userId="2a1e84dd-d672-4810-9c83-e050dbb38f4d" providerId="ADAL" clId="{EB9F35A9-A32E-8540-871A-6D6EE4CF289B}" dt="2024-06-19T10:17:45.756" v="3623" actId="700"/>
          <ac:spMkLst>
            <pc:docMk/>
            <pc:sldMk cId="4050981462" sldId="372"/>
            <ac:spMk id="5" creationId="{CB21553C-920B-D479-227D-582910A933FB}"/>
          </ac:spMkLst>
        </pc:spChg>
        <pc:spChg chg="add mod ord">
          <ac:chgData name="Liu, Haohe (PG/R - Comp Sci &amp; Elec Eng)" userId="2a1e84dd-d672-4810-9c83-e050dbb38f4d" providerId="ADAL" clId="{EB9F35A9-A32E-8540-871A-6D6EE4CF289B}" dt="2024-06-19T10:17:48.931" v="3633" actId="20577"/>
          <ac:spMkLst>
            <pc:docMk/>
            <pc:sldMk cId="4050981462" sldId="372"/>
            <ac:spMk id="6" creationId="{58FBCC89-06DE-95CB-BA3F-69C01C2B6908}"/>
          </ac:spMkLst>
        </pc:spChg>
        <pc:spChg chg="add mod ord">
          <ac:chgData name="Liu, Haohe (PG/R - Comp Sci &amp; Elec Eng)" userId="2a1e84dd-d672-4810-9c83-e050dbb38f4d" providerId="ADAL" clId="{EB9F35A9-A32E-8540-871A-6D6EE4CF289B}" dt="2024-06-19T10:17:45.756" v="3623" actId="700"/>
          <ac:spMkLst>
            <pc:docMk/>
            <pc:sldMk cId="4050981462" sldId="372"/>
            <ac:spMk id="7" creationId="{251DEAD6-0DA1-6B98-B03C-D919DD31396F}"/>
          </ac:spMkLst>
        </pc:spChg>
      </pc:sldChg>
    </pc:docChg>
  </pc:docChgLst>
  <pc:docChgLst>
    <pc:chgData name="Liu, Haohe (PG/R - Comp Sci &amp; Elec Eng)" userId="2a1e84dd-d672-4810-9c83-e050dbb38f4d" providerId="ADAL" clId="{F5F5092C-5606-D445-9985-21996C380569}"/>
    <pc:docChg chg="modSld">
      <pc:chgData name="Liu, Haohe (PG/R - Comp Sci &amp; Elec Eng)" userId="2a1e84dd-d672-4810-9c83-e050dbb38f4d" providerId="ADAL" clId="{F5F5092C-5606-D445-9985-21996C380569}" dt="2024-10-14T12:37:13.997" v="0" actId="113"/>
      <pc:docMkLst>
        <pc:docMk/>
      </pc:docMkLst>
      <pc:sldChg chg="modSp mod">
        <pc:chgData name="Liu, Haohe (PG/R - Comp Sci &amp; Elec Eng)" userId="2a1e84dd-d672-4810-9c83-e050dbb38f4d" providerId="ADAL" clId="{F5F5092C-5606-D445-9985-21996C380569}" dt="2024-10-14T12:37:13.997" v="0" actId="113"/>
        <pc:sldMkLst>
          <pc:docMk/>
          <pc:sldMk cId="3421781158" sldId="257"/>
        </pc:sldMkLst>
        <pc:spChg chg="mod">
          <ac:chgData name="Liu, Haohe (PG/R - Comp Sci &amp; Elec Eng)" userId="2a1e84dd-d672-4810-9c83-e050dbb38f4d" providerId="ADAL" clId="{F5F5092C-5606-D445-9985-21996C380569}" dt="2024-10-14T12:37:13.997" v="0" actId="113"/>
          <ac:spMkLst>
            <pc:docMk/>
            <pc:sldMk cId="3421781158" sldId="257"/>
            <ac:spMk id="3" creationId="{F0E9F71D-91FB-A2B1-549E-83836CCEFE5B}"/>
          </ac:spMkLst>
        </pc:spChg>
      </pc:sldChg>
    </pc:docChg>
  </pc:docChgLst>
  <pc:docChgLst>
    <pc:chgData name="Liu, Haohe (PG/R - Comp Sci &amp; Elec Eng)" userId="2a1e84dd-d672-4810-9c83-e050dbb38f4d" providerId="ADAL" clId="{A279195C-E69B-694C-88EC-F6D02192DC2B}"/>
    <pc:docChg chg="delSld modSld">
      <pc:chgData name="Liu, Haohe (PG/R - Comp Sci &amp; Elec Eng)" userId="2a1e84dd-d672-4810-9c83-e050dbb38f4d" providerId="ADAL" clId="{A279195C-E69B-694C-88EC-F6D02192DC2B}" dt="2024-10-14T12:50:03.545" v="13" actId="14100"/>
      <pc:docMkLst>
        <pc:docMk/>
      </pc:docMkLst>
      <pc:sldChg chg="del">
        <pc:chgData name="Liu, Haohe (PG/R - Comp Sci &amp; Elec Eng)" userId="2a1e84dd-d672-4810-9c83-e050dbb38f4d" providerId="ADAL" clId="{A279195C-E69B-694C-88EC-F6D02192DC2B}" dt="2024-10-14T12:37:46.751" v="0" actId="2696"/>
        <pc:sldMkLst>
          <pc:docMk/>
          <pc:sldMk cId="1990991459" sldId="259"/>
        </pc:sldMkLst>
      </pc:sldChg>
      <pc:sldChg chg="addSp delSp modSp mod">
        <pc:chgData name="Liu, Haohe (PG/R - Comp Sci &amp; Elec Eng)" userId="2a1e84dd-d672-4810-9c83-e050dbb38f4d" providerId="ADAL" clId="{A279195C-E69B-694C-88EC-F6D02192DC2B}" dt="2024-10-14T12:50:03.545" v="13" actId="14100"/>
        <pc:sldMkLst>
          <pc:docMk/>
          <pc:sldMk cId="4044688486" sldId="352"/>
        </pc:sldMkLst>
        <pc:picChg chg="add mod">
          <ac:chgData name="Liu, Haohe (PG/R - Comp Sci &amp; Elec Eng)" userId="2a1e84dd-d672-4810-9c83-e050dbb38f4d" providerId="ADAL" clId="{A279195C-E69B-694C-88EC-F6D02192DC2B}" dt="2024-10-14T12:49:57.929" v="11" actId="1076"/>
          <ac:picMkLst>
            <pc:docMk/>
            <pc:sldMk cId="4044688486" sldId="352"/>
            <ac:picMk id="7" creationId="{9CDE5A51-C95F-04B4-3384-50BB685CFCF8}"/>
          </ac:picMkLst>
        </pc:picChg>
        <pc:picChg chg="add mod">
          <ac:chgData name="Liu, Haohe (PG/R - Comp Sci &amp; Elec Eng)" userId="2a1e84dd-d672-4810-9c83-e050dbb38f4d" providerId="ADAL" clId="{A279195C-E69B-694C-88EC-F6D02192DC2B}" dt="2024-10-14T12:50:03.545" v="13" actId="14100"/>
          <ac:picMkLst>
            <pc:docMk/>
            <pc:sldMk cId="4044688486" sldId="352"/>
            <ac:picMk id="9" creationId="{28E63F53-35EB-4401-E0B4-EEF6F6F735D1}"/>
          </ac:picMkLst>
        </pc:picChg>
        <pc:picChg chg="del">
          <ac:chgData name="Liu, Haohe (PG/R - Comp Sci &amp; Elec Eng)" userId="2a1e84dd-d672-4810-9c83-e050dbb38f4d" providerId="ADAL" clId="{A279195C-E69B-694C-88EC-F6D02192DC2B}" dt="2024-10-14T12:49:44.084" v="1" actId="478"/>
          <ac:picMkLst>
            <pc:docMk/>
            <pc:sldMk cId="4044688486" sldId="352"/>
            <ac:picMk id="7170" creationId="{60DDC4CA-21AD-947D-0CBE-34603328C0A2}"/>
          </ac:picMkLst>
        </pc:picChg>
      </pc:sldChg>
    </pc:docChg>
  </pc:docChgLst>
  <pc:docChgLst>
    <pc:chgData name="Wang, Wenwu Prof (CVSSP)" userId="5cff3a9f-d89f-4d7f-90a1-7b9ace01e059" providerId="ADAL" clId="{8BF81704-FB26-43CE-A542-6DEFDE257A7D}"/>
    <pc:docChg chg="undo custSel addSld delSld modSld sldOrd modMainMaster">
      <pc:chgData name="Wang, Wenwu Prof (CVSSP)" userId="5cff3a9f-d89f-4d7f-90a1-7b9ace01e059" providerId="ADAL" clId="{8BF81704-FB26-43CE-A542-6DEFDE257A7D}" dt="2024-12-03T07:02:27.147" v="4784" actId="20577"/>
      <pc:docMkLst>
        <pc:docMk/>
      </pc:docMkLst>
      <pc:sldChg chg="delSp modSp mod setBg">
        <pc:chgData name="Wang, Wenwu Prof (CVSSP)" userId="5cff3a9f-d89f-4d7f-90a1-7b9ace01e059" providerId="ADAL" clId="{8BF81704-FB26-43CE-A542-6DEFDE257A7D}" dt="2024-12-01T13:12:43.695" v="1012" actId="14100"/>
        <pc:sldMkLst>
          <pc:docMk/>
          <pc:sldMk cId="3421781158" sldId="257"/>
        </pc:sldMkLst>
        <pc:spChg chg="mod">
          <ac:chgData name="Wang, Wenwu Prof (CVSSP)" userId="5cff3a9f-d89f-4d7f-90a1-7b9ace01e059" providerId="ADAL" clId="{8BF81704-FB26-43CE-A542-6DEFDE257A7D}" dt="2024-12-01T12:50:39.101" v="753" actId="207"/>
          <ac:spMkLst>
            <pc:docMk/>
            <pc:sldMk cId="3421781158" sldId="257"/>
            <ac:spMk id="2" creationId="{1154242C-CD10-5820-D5D4-A0EE793E7CF3}"/>
          </ac:spMkLst>
        </pc:spChg>
        <pc:spChg chg="mod">
          <ac:chgData name="Wang, Wenwu Prof (CVSSP)" userId="5cff3a9f-d89f-4d7f-90a1-7b9ace01e059" providerId="ADAL" clId="{8BF81704-FB26-43CE-A542-6DEFDE257A7D}" dt="2024-12-01T13:12:43.695" v="1012" actId="14100"/>
          <ac:spMkLst>
            <pc:docMk/>
            <pc:sldMk cId="3421781158" sldId="257"/>
            <ac:spMk id="3" creationId="{F0E9F71D-91FB-A2B1-549E-83836CCEFE5B}"/>
          </ac:spMkLst>
        </pc:spChg>
        <pc:grpChg chg="del">
          <ac:chgData name="Wang, Wenwu Prof (CVSSP)" userId="5cff3a9f-d89f-4d7f-90a1-7b9ace01e059" providerId="ADAL" clId="{8BF81704-FB26-43CE-A542-6DEFDE257A7D}" dt="2024-12-01T12:53:42.254" v="770" actId="478"/>
          <ac:grpSpMkLst>
            <pc:docMk/>
            <pc:sldMk cId="3421781158" sldId="257"/>
            <ac:grpSpMk id="7" creationId="{69E3CA78-C8EC-52BF-6605-E1683B2072E7}"/>
          </ac:grpSpMkLst>
        </pc:grpChg>
        <pc:picChg chg="del">
          <ac:chgData name="Wang, Wenwu Prof (CVSSP)" userId="5cff3a9f-d89f-4d7f-90a1-7b9ace01e059" providerId="ADAL" clId="{8BF81704-FB26-43CE-A542-6DEFDE257A7D}" dt="2024-12-01T12:53:42.254" v="770" actId="478"/>
          <ac:picMkLst>
            <pc:docMk/>
            <pc:sldMk cId="3421781158" sldId="257"/>
            <ac:picMk id="5" creationId="{4632D4F7-880A-5988-5421-0C02EC5724F5}"/>
          </ac:picMkLst>
        </pc:picChg>
        <pc:picChg chg="del">
          <ac:chgData name="Wang, Wenwu Prof (CVSSP)" userId="5cff3a9f-d89f-4d7f-90a1-7b9ace01e059" providerId="ADAL" clId="{8BF81704-FB26-43CE-A542-6DEFDE257A7D}" dt="2024-12-01T12:53:42.254" v="770" actId="478"/>
          <ac:picMkLst>
            <pc:docMk/>
            <pc:sldMk cId="3421781158" sldId="257"/>
            <ac:picMk id="6" creationId="{BBF18756-99B9-2666-B058-DB628BB9462B}"/>
          </ac:picMkLst>
        </pc:picChg>
      </pc:sldChg>
      <pc:sldChg chg="modSp mod">
        <pc:chgData name="Wang, Wenwu Prof (CVSSP)" userId="5cff3a9f-d89f-4d7f-90a1-7b9ace01e059" providerId="ADAL" clId="{8BF81704-FB26-43CE-A542-6DEFDE257A7D}" dt="2024-12-01T12:58:12.972" v="811" actId="20577"/>
        <pc:sldMkLst>
          <pc:docMk/>
          <pc:sldMk cId="1105887092" sldId="260"/>
        </pc:sldMkLst>
        <pc:spChg chg="mod">
          <ac:chgData name="Wang, Wenwu Prof (CVSSP)" userId="5cff3a9f-d89f-4d7f-90a1-7b9ace01e059" providerId="ADAL" clId="{8BF81704-FB26-43CE-A542-6DEFDE257A7D}" dt="2024-12-01T12:58:12.972" v="811" actId="20577"/>
          <ac:spMkLst>
            <pc:docMk/>
            <pc:sldMk cId="1105887092" sldId="260"/>
            <ac:spMk id="3" creationId="{2CBC2714-F085-E1A0-AECA-C3E90ADBA091}"/>
          </ac:spMkLst>
        </pc:spChg>
      </pc:sldChg>
      <pc:sldChg chg="modSp mod ord setBg">
        <pc:chgData name="Wang, Wenwu Prof (CVSSP)" userId="5cff3a9f-d89f-4d7f-90a1-7b9ace01e059" providerId="ADAL" clId="{8BF81704-FB26-43CE-A542-6DEFDE257A7D}" dt="2024-12-01T14:50:18.556" v="2192" actId="20577"/>
        <pc:sldMkLst>
          <pc:docMk/>
          <pc:sldMk cId="193660268" sldId="261"/>
        </pc:sldMkLst>
        <pc:spChg chg="mod">
          <ac:chgData name="Wang, Wenwu Prof (CVSSP)" userId="5cff3a9f-d89f-4d7f-90a1-7b9ace01e059" providerId="ADAL" clId="{8BF81704-FB26-43CE-A542-6DEFDE257A7D}" dt="2024-12-01T14:50:18.556" v="2192" actId="20577"/>
          <ac:spMkLst>
            <pc:docMk/>
            <pc:sldMk cId="193660268" sldId="261"/>
            <ac:spMk id="10" creationId="{1E65A625-06EA-9C19-FE72-F96B1D903DD8}"/>
          </ac:spMkLst>
        </pc:spChg>
      </pc:sldChg>
      <pc:sldChg chg="modSp mod">
        <pc:chgData name="Wang, Wenwu Prof (CVSSP)" userId="5cff3a9f-d89f-4d7f-90a1-7b9ace01e059" providerId="ADAL" clId="{8BF81704-FB26-43CE-A542-6DEFDE257A7D}" dt="2024-12-03T01:24:41.749" v="2452" actId="1037"/>
        <pc:sldMkLst>
          <pc:docMk/>
          <pc:sldMk cId="2505275849" sldId="265"/>
        </pc:sldMkLst>
        <pc:spChg chg="mod">
          <ac:chgData name="Wang, Wenwu Prof (CVSSP)" userId="5cff3a9f-d89f-4d7f-90a1-7b9ace01e059" providerId="ADAL" clId="{8BF81704-FB26-43CE-A542-6DEFDE257A7D}" dt="2024-12-01T13:33:54.046" v="1669" actId="1076"/>
          <ac:spMkLst>
            <pc:docMk/>
            <pc:sldMk cId="2505275849" sldId="265"/>
            <ac:spMk id="2" creationId="{DBF50E5D-ABC8-D5CC-4B09-207523644FF4}"/>
          </ac:spMkLst>
        </pc:spChg>
        <pc:spChg chg="mod">
          <ac:chgData name="Wang, Wenwu Prof (CVSSP)" userId="5cff3a9f-d89f-4d7f-90a1-7b9ace01e059" providerId="ADAL" clId="{8BF81704-FB26-43CE-A542-6DEFDE257A7D}" dt="2024-12-03T01:24:41.749" v="2452" actId="1037"/>
          <ac:spMkLst>
            <pc:docMk/>
            <pc:sldMk cId="2505275849" sldId="265"/>
            <ac:spMk id="3" creationId="{E11D8267-2C25-9A28-714C-F5CF60FB975A}"/>
          </ac:spMkLst>
        </pc:spChg>
        <pc:spChg chg="mod">
          <ac:chgData name="Wang, Wenwu Prof (CVSSP)" userId="5cff3a9f-d89f-4d7f-90a1-7b9ace01e059" providerId="ADAL" clId="{8BF81704-FB26-43CE-A542-6DEFDE257A7D}" dt="2024-12-03T01:24:31.728" v="2435" actId="1035"/>
          <ac:spMkLst>
            <pc:docMk/>
            <pc:sldMk cId="2505275849" sldId="265"/>
            <ac:spMk id="5" creationId="{74D1DD47-5EEC-F456-9453-D27AD4A31B18}"/>
          </ac:spMkLst>
        </pc:spChg>
        <pc:spChg chg="mod">
          <ac:chgData name="Wang, Wenwu Prof (CVSSP)" userId="5cff3a9f-d89f-4d7f-90a1-7b9ace01e059" providerId="ADAL" clId="{8BF81704-FB26-43CE-A542-6DEFDE257A7D}" dt="2024-12-03T01:24:36.031" v="2437" actId="1076"/>
          <ac:spMkLst>
            <pc:docMk/>
            <pc:sldMk cId="2505275849" sldId="265"/>
            <ac:spMk id="6" creationId="{DF6ABAAB-4A87-EB2A-906C-227C1D1E33B1}"/>
          </ac:spMkLst>
        </pc:spChg>
        <pc:spChg chg="mod">
          <ac:chgData name="Wang, Wenwu Prof (CVSSP)" userId="5cff3a9f-d89f-4d7f-90a1-7b9ace01e059" providerId="ADAL" clId="{8BF81704-FB26-43CE-A542-6DEFDE257A7D}" dt="2024-12-03T01:23:45.606" v="2341" actId="1038"/>
          <ac:spMkLst>
            <pc:docMk/>
            <pc:sldMk cId="2505275849" sldId="265"/>
            <ac:spMk id="7" creationId="{0FC95363-3E8C-578D-D69C-426D9A7E7763}"/>
          </ac:spMkLst>
        </pc:spChg>
        <pc:spChg chg="mod">
          <ac:chgData name="Wang, Wenwu Prof (CVSSP)" userId="5cff3a9f-d89f-4d7f-90a1-7b9ace01e059" providerId="ADAL" clId="{8BF81704-FB26-43CE-A542-6DEFDE257A7D}" dt="2024-12-03T01:24:31.728" v="2435" actId="1035"/>
          <ac:spMkLst>
            <pc:docMk/>
            <pc:sldMk cId="2505275849" sldId="265"/>
            <ac:spMk id="8" creationId="{79F3B069-848C-57B4-BE6F-FBDCF6BFCA9D}"/>
          </ac:spMkLst>
        </pc:spChg>
        <pc:spChg chg="mod">
          <ac:chgData name="Wang, Wenwu Prof (CVSSP)" userId="5cff3a9f-d89f-4d7f-90a1-7b9ace01e059" providerId="ADAL" clId="{8BF81704-FB26-43CE-A542-6DEFDE257A7D}" dt="2024-12-03T01:24:31.728" v="2435" actId="1035"/>
          <ac:spMkLst>
            <pc:docMk/>
            <pc:sldMk cId="2505275849" sldId="265"/>
            <ac:spMk id="11" creationId="{733A5C37-3D15-7D38-4B8F-DDBA43D10064}"/>
          </ac:spMkLst>
        </pc:spChg>
        <pc:picChg chg="mod">
          <ac:chgData name="Wang, Wenwu Prof (CVSSP)" userId="5cff3a9f-d89f-4d7f-90a1-7b9ace01e059" providerId="ADAL" clId="{8BF81704-FB26-43CE-A542-6DEFDE257A7D}" dt="2024-12-03T01:24:31.728" v="2435" actId="1035"/>
          <ac:picMkLst>
            <pc:docMk/>
            <pc:sldMk cId="2505275849" sldId="265"/>
            <ac:picMk id="9" creationId="{F77AE864-E2C6-5E9E-8AFB-E07936A18699}"/>
          </ac:picMkLst>
        </pc:picChg>
        <pc:picChg chg="mod">
          <ac:chgData name="Wang, Wenwu Prof (CVSSP)" userId="5cff3a9f-d89f-4d7f-90a1-7b9ace01e059" providerId="ADAL" clId="{8BF81704-FB26-43CE-A542-6DEFDE257A7D}" dt="2024-12-03T01:24:31.728" v="2435" actId="1035"/>
          <ac:picMkLst>
            <pc:docMk/>
            <pc:sldMk cId="2505275849" sldId="265"/>
            <ac:picMk id="6146" creationId="{9DB291C6-935D-DBCB-8F7A-0BFE36DD3F28}"/>
          </ac:picMkLst>
        </pc:picChg>
        <pc:cxnChg chg="mod">
          <ac:chgData name="Wang, Wenwu Prof (CVSSP)" userId="5cff3a9f-d89f-4d7f-90a1-7b9ace01e059" providerId="ADAL" clId="{8BF81704-FB26-43CE-A542-6DEFDE257A7D}" dt="2024-12-03T01:24:31.728" v="2435" actId="1035"/>
          <ac:cxnSpMkLst>
            <pc:docMk/>
            <pc:sldMk cId="2505275849" sldId="265"/>
            <ac:cxnSpMk id="10" creationId="{AFE47130-E633-4848-4F28-BB0D287AD78C}"/>
          </ac:cxnSpMkLst>
        </pc:cxnChg>
      </pc:sldChg>
      <pc:sldChg chg="del ord">
        <pc:chgData name="Wang, Wenwu Prof (CVSSP)" userId="5cff3a9f-d89f-4d7f-90a1-7b9ace01e059" providerId="ADAL" clId="{8BF81704-FB26-43CE-A542-6DEFDE257A7D}" dt="2024-12-03T06:29:25.570" v="3973" actId="47"/>
        <pc:sldMkLst>
          <pc:docMk/>
          <pc:sldMk cId="1066476769" sldId="268"/>
        </pc:sldMkLst>
      </pc:sldChg>
      <pc:sldChg chg="modSp add mod">
        <pc:chgData name="Wang, Wenwu Prof (CVSSP)" userId="5cff3a9f-d89f-4d7f-90a1-7b9ace01e059" providerId="ADAL" clId="{8BF81704-FB26-43CE-A542-6DEFDE257A7D}" dt="2024-12-01T14:57:16.489" v="2199" actId="20577"/>
        <pc:sldMkLst>
          <pc:docMk/>
          <pc:sldMk cId="240209414" sldId="341"/>
        </pc:sldMkLst>
        <pc:spChg chg="mod">
          <ac:chgData name="Wang, Wenwu Prof (CVSSP)" userId="5cff3a9f-d89f-4d7f-90a1-7b9ace01e059" providerId="ADAL" clId="{8BF81704-FB26-43CE-A542-6DEFDE257A7D}" dt="2024-12-01T14:57:16.489" v="2199" actId="20577"/>
          <ac:spMkLst>
            <pc:docMk/>
            <pc:sldMk cId="240209414" sldId="341"/>
            <ac:spMk id="2" creationId="{82AD886C-F571-D4D7-6375-4E1771D7D80E}"/>
          </ac:spMkLst>
        </pc:spChg>
      </pc:sldChg>
      <pc:sldChg chg="addSp modSp mod">
        <pc:chgData name="Wang, Wenwu Prof (CVSSP)" userId="5cff3a9f-d89f-4d7f-90a1-7b9ace01e059" providerId="ADAL" clId="{8BF81704-FB26-43CE-A542-6DEFDE257A7D}" dt="2024-12-01T16:00:24.015" v="2239" actId="1076"/>
        <pc:sldMkLst>
          <pc:docMk/>
          <pc:sldMk cId="4044688486" sldId="352"/>
        </pc:sldMkLst>
        <pc:spChg chg="mod">
          <ac:chgData name="Wang, Wenwu Prof (CVSSP)" userId="5cff3a9f-d89f-4d7f-90a1-7b9ace01e059" providerId="ADAL" clId="{8BF81704-FB26-43CE-A542-6DEFDE257A7D}" dt="2024-12-01T13:37:08.560" v="1693" actId="20577"/>
          <ac:spMkLst>
            <pc:docMk/>
            <pc:sldMk cId="4044688486" sldId="352"/>
            <ac:spMk id="3" creationId="{D9897C40-7F92-F3FC-AAA6-86E5F10ADAED}"/>
          </ac:spMkLst>
        </pc:spChg>
        <pc:spChg chg="add mod">
          <ac:chgData name="Wang, Wenwu Prof (CVSSP)" userId="5cff3a9f-d89f-4d7f-90a1-7b9ace01e059" providerId="ADAL" clId="{8BF81704-FB26-43CE-A542-6DEFDE257A7D}" dt="2024-12-01T16:00:24.015" v="2239" actId="1076"/>
          <ac:spMkLst>
            <pc:docMk/>
            <pc:sldMk cId="4044688486" sldId="352"/>
            <ac:spMk id="8" creationId="{454E182A-5BF9-A030-74A0-DAE3A89534F9}"/>
          </ac:spMkLst>
        </pc:spChg>
        <pc:spChg chg="add mod">
          <ac:chgData name="Wang, Wenwu Prof (CVSSP)" userId="5cff3a9f-d89f-4d7f-90a1-7b9ace01e059" providerId="ADAL" clId="{8BF81704-FB26-43CE-A542-6DEFDE257A7D}" dt="2024-12-01T16:00:24.015" v="2239" actId="1076"/>
          <ac:spMkLst>
            <pc:docMk/>
            <pc:sldMk cId="4044688486" sldId="352"/>
            <ac:spMk id="10" creationId="{4378EDB9-7C18-DCB7-074D-0B607467D60B}"/>
          </ac:spMkLst>
        </pc:spChg>
      </pc:sldChg>
      <pc:sldChg chg="modSp mod">
        <pc:chgData name="Wang, Wenwu Prof (CVSSP)" userId="5cff3a9f-d89f-4d7f-90a1-7b9ace01e059" providerId="ADAL" clId="{8BF81704-FB26-43CE-A542-6DEFDE257A7D}" dt="2024-12-01T13:32:03.824" v="1646" actId="207"/>
        <pc:sldMkLst>
          <pc:docMk/>
          <pc:sldMk cId="2661675023" sldId="353"/>
        </pc:sldMkLst>
        <pc:spChg chg="mod">
          <ac:chgData name="Wang, Wenwu Prof (CVSSP)" userId="5cff3a9f-d89f-4d7f-90a1-7b9ace01e059" providerId="ADAL" clId="{8BF81704-FB26-43CE-A542-6DEFDE257A7D}" dt="2024-12-01T12:52:48.618" v="769" actId="20577"/>
          <ac:spMkLst>
            <pc:docMk/>
            <pc:sldMk cId="2661675023" sldId="353"/>
            <ac:spMk id="2" creationId="{515A13A9-D26E-8E87-D0FC-1BD2B91E78BD}"/>
          </ac:spMkLst>
        </pc:spChg>
        <pc:spChg chg="mod">
          <ac:chgData name="Wang, Wenwu Prof (CVSSP)" userId="5cff3a9f-d89f-4d7f-90a1-7b9ace01e059" providerId="ADAL" clId="{8BF81704-FB26-43CE-A542-6DEFDE257A7D}" dt="2024-12-01T13:32:03.824" v="1646" actId="207"/>
          <ac:spMkLst>
            <pc:docMk/>
            <pc:sldMk cId="2661675023" sldId="353"/>
            <ac:spMk id="5" creationId="{C5254263-AC0B-83F6-4016-CB91E471D6D9}"/>
          </ac:spMkLst>
        </pc:spChg>
      </pc:sldChg>
      <pc:sldChg chg="modSp mod">
        <pc:chgData name="Wang, Wenwu Prof (CVSSP)" userId="5cff3a9f-d89f-4d7f-90a1-7b9ace01e059" providerId="ADAL" clId="{8BF81704-FB26-43CE-A542-6DEFDE257A7D}" dt="2024-12-03T01:16:21.423" v="2240" actId="255"/>
        <pc:sldMkLst>
          <pc:docMk/>
          <pc:sldMk cId="2226705884" sldId="354"/>
        </pc:sldMkLst>
        <pc:spChg chg="mod">
          <ac:chgData name="Wang, Wenwu Prof (CVSSP)" userId="5cff3a9f-d89f-4d7f-90a1-7b9ace01e059" providerId="ADAL" clId="{8BF81704-FB26-43CE-A542-6DEFDE257A7D}" dt="2024-12-03T01:16:21.423" v="2240" actId="255"/>
          <ac:spMkLst>
            <pc:docMk/>
            <pc:sldMk cId="2226705884" sldId="354"/>
            <ac:spMk id="2" creationId="{61475D18-45AD-8990-F1EE-B58E43EB70C7}"/>
          </ac:spMkLst>
        </pc:spChg>
        <pc:spChg chg="mod">
          <ac:chgData name="Wang, Wenwu Prof (CVSSP)" userId="5cff3a9f-d89f-4d7f-90a1-7b9ace01e059" providerId="ADAL" clId="{8BF81704-FB26-43CE-A542-6DEFDE257A7D}" dt="2024-12-01T12:56:31.731" v="808" actId="20577"/>
          <ac:spMkLst>
            <pc:docMk/>
            <pc:sldMk cId="2226705884" sldId="354"/>
            <ac:spMk id="3" creationId="{E9EC1E86-BC79-75B8-BE5A-FC692B2E2DCE}"/>
          </ac:spMkLst>
        </pc:spChg>
      </pc:sldChg>
      <pc:sldChg chg="addSp delSp modSp del mod ord">
        <pc:chgData name="Wang, Wenwu Prof (CVSSP)" userId="5cff3a9f-d89f-4d7f-90a1-7b9ace01e059" providerId="ADAL" clId="{8BF81704-FB26-43CE-A542-6DEFDE257A7D}" dt="2024-12-01T14:45:19.482" v="2183" actId="47"/>
        <pc:sldMkLst>
          <pc:docMk/>
          <pc:sldMk cId="4225333932" sldId="355"/>
        </pc:sldMkLst>
        <pc:spChg chg="mod">
          <ac:chgData name="Wang, Wenwu Prof (CVSSP)" userId="5cff3a9f-d89f-4d7f-90a1-7b9ace01e059" providerId="ADAL" clId="{8BF81704-FB26-43CE-A542-6DEFDE257A7D}" dt="2024-12-01T14:25:05.187" v="2140" actId="20577"/>
          <ac:spMkLst>
            <pc:docMk/>
            <pc:sldMk cId="4225333932" sldId="355"/>
            <ac:spMk id="2" creationId="{3AF7FF60-2504-4EFB-0277-87E755A1C58B}"/>
          </ac:spMkLst>
        </pc:spChg>
        <pc:spChg chg="del">
          <ac:chgData name="Wang, Wenwu Prof (CVSSP)" userId="5cff3a9f-d89f-4d7f-90a1-7b9ace01e059" providerId="ADAL" clId="{8BF81704-FB26-43CE-A542-6DEFDE257A7D}" dt="2024-12-01T14:25:09.646" v="2141" actId="478"/>
          <ac:spMkLst>
            <pc:docMk/>
            <pc:sldMk cId="4225333932" sldId="355"/>
            <ac:spMk id="3" creationId="{3815AFD3-11B9-5407-1CEE-089E0FC698AD}"/>
          </ac:spMkLst>
        </pc:spChg>
        <pc:spChg chg="del">
          <ac:chgData name="Wang, Wenwu Prof (CVSSP)" userId="5cff3a9f-d89f-4d7f-90a1-7b9ace01e059" providerId="ADAL" clId="{8BF81704-FB26-43CE-A542-6DEFDE257A7D}" dt="2024-12-01T14:25:17.407" v="2144" actId="478"/>
          <ac:spMkLst>
            <pc:docMk/>
            <pc:sldMk cId="4225333932" sldId="355"/>
            <ac:spMk id="5" creationId="{1F5142B0-6106-2887-BF9B-B1CAAD7F0706}"/>
          </ac:spMkLst>
        </pc:spChg>
        <pc:spChg chg="add del mod">
          <ac:chgData name="Wang, Wenwu Prof (CVSSP)" userId="5cff3a9f-d89f-4d7f-90a1-7b9ace01e059" providerId="ADAL" clId="{8BF81704-FB26-43CE-A542-6DEFDE257A7D}" dt="2024-12-01T14:25:15.200" v="2143" actId="478"/>
          <ac:spMkLst>
            <pc:docMk/>
            <pc:sldMk cId="4225333932" sldId="355"/>
            <ac:spMk id="9" creationId="{64869CFA-9051-6E50-B8CD-B04E4EF45357}"/>
          </ac:spMkLst>
        </pc:spChg>
        <pc:picChg chg="del">
          <ac:chgData name="Wang, Wenwu Prof (CVSSP)" userId="5cff3a9f-d89f-4d7f-90a1-7b9ace01e059" providerId="ADAL" clId="{8BF81704-FB26-43CE-A542-6DEFDE257A7D}" dt="2024-12-01T14:25:12.648" v="2142" actId="478"/>
          <ac:picMkLst>
            <pc:docMk/>
            <pc:sldMk cId="4225333932" sldId="355"/>
            <ac:picMk id="4" creationId="{5023A3D9-7DF0-8A4A-690B-A196CEF8FB75}"/>
          </ac:picMkLst>
        </pc:picChg>
      </pc:sldChg>
      <pc:sldChg chg="modSp mod">
        <pc:chgData name="Wang, Wenwu Prof (CVSSP)" userId="5cff3a9f-d89f-4d7f-90a1-7b9ace01e059" providerId="ADAL" clId="{8BF81704-FB26-43CE-A542-6DEFDE257A7D}" dt="2024-12-01T13:23:38.213" v="1464" actId="20577"/>
        <pc:sldMkLst>
          <pc:docMk/>
          <pc:sldMk cId="2842694644" sldId="356"/>
        </pc:sldMkLst>
        <pc:spChg chg="mod">
          <ac:chgData name="Wang, Wenwu Prof (CVSSP)" userId="5cff3a9f-d89f-4d7f-90a1-7b9ace01e059" providerId="ADAL" clId="{8BF81704-FB26-43CE-A542-6DEFDE257A7D}" dt="2024-12-01T13:09:23.041" v="951" actId="20577"/>
          <ac:spMkLst>
            <pc:docMk/>
            <pc:sldMk cId="2842694644" sldId="356"/>
            <ac:spMk id="2" creationId="{5E52824F-DFD3-F774-7BA8-22224ACAD713}"/>
          </ac:spMkLst>
        </pc:spChg>
        <pc:spChg chg="mod">
          <ac:chgData name="Wang, Wenwu Prof (CVSSP)" userId="5cff3a9f-d89f-4d7f-90a1-7b9ace01e059" providerId="ADAL" clId="{8BF81704-FB26-43CE-A542-6DEFDE257A7D}" dt="2024-12-01T13:23:38.213" v="1464" actId="20577"/>
          <ac:spMkLst>
            <pc:docMk/>
            <pc:sldMk cId="2842694644" sldId="356"/>
            <ac:spMk id="3" creationId="{F95A2E76-F182-679A-94AA-DB54ECE12DED}"/>
          </ac:spMkLst>
        </pc:spChg>
      </pc:sldChg>
      <pc:sldChg chg="modSp mod setBg">
        <pc:chgData name="Wang, Wenwu Prof (CVSSP)" userId="5cff3a9f-d89f-4d7f-90a1-7b9ace01e059" providerId="ADAL" clId="{8BF81704-FB26-43CE-A542-6DEFDE257A7D}" dt="2024-12-01T15:07:52.547" v="2231" actId="20577"/>
        <pc:sldMkLst>
          <pc:docMk/>
          <pc:sldMk cId="1488285732" sldId="357"/>
        </pc:sldMkLst>
        <pc:spChg chg="mod">
          <ac:chgData name="Wang, Wenwu Prof (CVSSP)" userId="5cff3a9f-d89f-4d7f-90a1-7b9ace01e059" providerId="ADAL" clId="{8BF81704-FB26-43CE-A542-6DEFDE257A7D}" dt="2024-12-01T13:33:33.441" v="1667" actId="20577"/>
          <ac:spMkLst>
            <pc:docMk/>
            <pc:sldMk cId="1488285732" sldId="357"/>
            <ac:spMk id="2" creationId="{5E52824F-DFD3-F774-7BA8-22224ACAD713}"/>
          </ac:spMkLst>
        </pc:spChg>
        <pc:spChg chg="mod">
          <ac:chgData name="Wang, Wenwu Prof (CVSSP)" userId="5cff3a9f-d89f-4d7f-90a1-7b9ace01e059" providerId="ADAL" clId="{8BF81704-FB26-43CE-A542-6DEFDE257A7D}" dt="2024-12-01T15:07:52.547" v="2231" actId="20577"/>
          <ac:spMkLst>
            <pc:docMk/>
            <pc:sldMk cId="1488285732" sldId="357"/>
            <ac:spMk id="3" creationId="{F95A2E76-F182-679A-94AA-DB54ECE12DED}"/>
          </ac:spMkLst>
        </pc:spChg>
      </pc:sldChg>
      <pc:sldChg chg="modSp mod ord">
        <pc:chgData name="Wang, Wenwu Prof (CVSSP)" userId="5cff3a9f-d89f-4d7f-90a1-7b9ace01e059" providerId="ADAL" clId="{8BF81704-FB26-43CE-A542-6DEFDE257A7D}" dt="2024-12-03T07:02:27.147" v="4784" actId="20577"/>
        <pc:sldMkLst>
          <pc:docMk/>
          <pc:sldMk cId="3906266897" sldId="358"/>
        </pc:sldMkLst>
        <pc:spChg chg="mod">
          <ac:chgData name="Wang, Wenwu Prof (CVSSP)" userId="5cff3a9f-d89f-4d7f-90a1-7b9ace01e059" providerId="ADAL" clId="{8BF81704-FB26-43CE-A542-6DEFDE257A7D}" dt="2024-12-01T13:35:08.457" v="1684" actId="20577"/>
          <ac:spMkLst>
            <pc:docMk/>
            <pc:sldMk cId="3906266897" sldId="358"/>
            <ac:spMk id="2" creationId="{2CA103BA-E068-8439-F6D7-375E822825D7}"/>
          </ac:spMkLst>
        </pc:spChg>
        <pc:spChg chg="mod">
          <ac:chgData name="Wang, Wenwu Prof (CVSSP)" userId="5cff3a9f-d89f-4d7f-90a1-7b9ace01e059" providerId="ADAL" clId="{8BF81704-FB26-43CE-A542-6DEFDE257A7D}" dt="2024-12-03T07:02:27.147" v="4784" actId="20577"/>
          <ac:spMkLst>
            <pc:docMk/>
            <pc:sldMk cId="3906266897" sldId="358"/>
            <ac:spMk id="3" creationId="{503DC8D7-8A0F-AF66-C646-232292EAD2AE}"/>
          </ac:spMkLst>
        </pc:spChg>
      </pc:sldChg>
      <pc:sldChg chg="ord">
        <pc:chgData name="Wang, Wenwu Prof (CVSSP)" userId="5cff3a9f-d89f-4d7f-90a1-7b9ace01e059" providerId="ADAL" clId="{8BF81704-FB26-43CE-A542-6DEFDE257A7D}" dt="2024-12-03T06:50:07.295" v="4662"/>
        <pc:sldMkLst>
          <pc:docMk/>
          <pc:sldMk cId="4289517887" sldId="359"/>
        </pc:sldMkLst>
      </pc:sldChg>
      <pc:sldChg chg="delSp modSp mod ord">
        <pc:chgData name="Wang, Wenwu Prof (CVSSP)" userId="5cff3a9f-d89f-4d7f-90a1-7b9ace01e059" providerId="ADAL" clId="{8BF81704-FB26-43CE-A542-6DEFDE257A7D}" dt="2024-12-03T01:20:41.297" v="2249" actId="20577"/>
        <pc:sldMkLst>
          <pc:docMk/>
          <pc:sldMk cId="2389164482" sldId="360"/>
        </pc:sldMkLst>
        <pc:spChg chg="mod">
          <ac:chgData name="Wang, Wenwu Prof (CVSSP)" userId="5cff3a9f-d89f-4d7f-90a1-7b9ace01e059" providerId="ADAL" clId="{8BF81704-FB26-43CE-A542-6DEFDE257A7D}" dt="2024-12-03T01:20:41.297" v="2249" actId="20577"/>
          <ac:spMkLst>
            <pc:docMk/>
            <pc:sldMk cId="2389164482" sldId="360"/>
            <ac:spMk id="3" creationId="{8D681651-EEEC-1416-25C5-5F0BCDCF4388}"/>
          </ac:spMkLst>
        </pc:spChg>
        <pc:spChg chg="del">
          <ac:chgData name="Wang, Wenwu Prof (CVSSP)" userId="5cff3a9f-d89f-4d7f-90a1-7b9ace01e059" providerId="ADAL" clId="{8BF81704-FB26-43CE-A542-6DEFDE257A7D}" dt="2024-12-01T13:40:53.376" v="1736" actId="478"/>
          <ac:spMkLst>
            <pc:docMk/>
            <pc:sldMk cId="2389164482" sldId="360"/>
            <ac:spMk id="4" creationId="{5BA8F7AA-F872-8D7E-076D-381436D9A78D}"/>
          </ac:spMkLst>
        </pc:spChg>
      </pc:sldChg>
      <pc:sldChg chg="del setBg">
        <pc:chgData name="Wang, Wenwu Prof (CVSSP)" userId="5cff3a9f-d89f-4d7f-90a1-7b9ace01e059" providerId="ADAL" clId="{8BF81704-FB26-43CE-A542-6DEFDE257A7D}" dt="2024-12-01T13:30:39.803" v="1642" actId="47"/>
        <pc:sldMkLst>
          <pc:docMk/>
          <pc:sldMk cId="3465551893" sldId="362"/>
        </pc:sldMkLst>
      </pc:sldChg>
      <pc:sldChg chg="modSp mod">
        <pc:chgData name="Wang, Wenwu Prof (CVSSP)" userId="5cff3a9f-d89f-4d7f-90a1-7b9ace01e059" providerId="ADAL" clId="{8BF81704-FB26-43CE-A542-6DEFDE257A7D}" dt="2024-12-01T13:36:17.594" v="1691" actId="20577"/>
        <pc:sldMkLst>
          <pc:docMk/>
          <pc:sldMk cId="2153848757" sldId="364"/>
        </pc:sldMkLst>
        <pc:spChg chg="mod">
          <ac:chgData name="Wang, Wenwu Prof (CVSSP)" userId="5cff3a9f-d89f-4d7f-90a1-7b9ace01e059" providerId="ADAL" clId="{8BF81704-FB26-43CE-A542-6DEFDE257A7D}" dt="2024-12-01T13:36:08.684" v="1687" actId="20577"/>
          <ac:spMkLst>
            <pc:docMk/>
            <pc:sldMk cId="2153848757" sldId="364"/>
            <ac:spMk id="2" creationId="{47A8D4D8-FCB6-B832-B384-534E16D3C997}"/>
          </ac:spMkLst>
        </pc:spChg>
        <pc:spChg chg="mod">
          <ac:chgData name="Wang, Wenwu Prof (CVSSP)" userId="5cff3a9f-d89f-4d7f-90a1-7b9ace01e059" providerId="ADAL" clId="{8BF81704-FB26-43CE-A542-6DEFDE257A7D}" dt="2024-12-01T13:36:17.594" v="1691" actId="20577"/>
          <ac:spMkLst>
            <pc:docMk/>
            <pc:sldMk cId="2153848757" sldId="364"/>
            <ac:spMk id="6" creationId="{E9629188-99F8-09B6-1C01-E47FDD67DE1A}"/>
          </ac:spMkLst>
        </pc:spChg>
      </pc:sldChg>
      <pc:sldChg chg="modSp del mod">
        <pc:chgData name="Wang, Wenwu Prof (CVSSP)" userId="5cff3a9f-d89f-4d7f-90a1-7b9ace01e059" providerId="ADAL" clId="{8BF81704-FB26-43CE-A542-6DEFDE257A7D}" dt="2024-12-01T13:41:56.227" v="1743" actId="47"/>
        <pc:sldMkLst>
          <pc:docMk/>
          <pc:sldMk cId="569300734" sldId="368"/>
        </pc:sldMkLst>
        <pc:spChg chg="mod">
          <ac:chgData name="Wang, Wenwu Prof (CVSSP)" userId="5cff3a9f-d89f-4d7f-90a1-7b9ace01e059" providerId="ADAL" clId="{8BF81704-FB26-43CE-A542-6DEFDE257A7D}" dt="2024-12-01T13:37:39.369" v="1694" actId="20577"/>
          <ac:spMkLst>
            <pc:docMk/>
            <pc:sldMk cId="569300734" sldId="368"/>
            <ac:spMk id="2" creationId="{6EC7C8C0-AA7B-6A93-5DC6-204E9BC6BA7C}"/>
          </ac:spMkLst>
        </pc:spChg>
      </pc:sldChg>
      <pc:sldChg chg="modSp mod ord">
        <pc:chgData name="Wang, Wenwu Prof (CVSSP)" userId="5cff3a9f-d89f-4d7f-90a1-7b9ace01e059" providerId="ADAL" clId="{8BF81704-FB26-43CE-A542-6DEFDE257A7D}" dt="2024-12-01T15:04:12.294" v="2203" actId="1076"/>
        <pc:sldMkLst>
          <pc:docMk/>
          <pc:sldMk cId="1984593344" sldId="369"/>
        </pc:sldMkLst>
        <pc:spChg chg="mod">
          <ac:chgData name="Wang, Wenwu Prof (CVSSP)" userId="5cff3a9f-d89f-4d7f-90a1-7b9ace01e059" providerId="ADAL" clId="{8BF81704-FB26-43CE-A542-6DEFDE257A7D}" dt="2024-12-01T15:04:12.294" v="2203" actId="1076"/>
          <ac:spMkLst>
            <pc:docMk/>
            <pc:sldMk cId="1984593344" sldId="369"/>
            <ac:spMk id="4" creationId="{C04C28FC-8453-F4D9-851E-961AC05B0A5D}"/>
          </ac:spMkLst>
        </pc:spChg>
      </pc:sldChg>
      <pc:sldChg chg="ord">
        <pc:chgData name="Wang, Wenwu Prof (CVSSP)" userId="5cff3a9f-d89f-4d7f-90a1-7b9ace01e059" providerId="ADAL" clId="{8BF81704-FB26-43CE-A542-6DEFDE257A7D}" dt="2024-12-01T13:30:10.640" v="1641"/>
        <pc:sldMkLst>
          <pc:docMk/>
          <pc:sldMk cId="1270084411" sldId="370"/>
        </pc:sldMkLst>
      </pc:sldChg>
      <pc:sldChg chg="del">
        <pc:chgData name="Wang, Wenwu Prof (CVSSP)" userId="5cff3a9f-d89f-4d7f-90a1-7b9ace01e059" providerId="ADAL" clId="{8BF81704-FB26-43CE-A542-6DEFDE257A7D}" dt="2024-12-01T13:29:22.822" v="1632" actId="47"/>
        <pc:sldMkLst>
          <pc:docMk/>
          <pc:sldMk cId="2234388919" sldId="371"/>
        </pc:sldMkLst>
      </pc:sldChg>
      <pc:sldChg chg="addSp delSp modSp mod">
        <pc:chgData name="Wang, Wenwu Prof (CVSSP)" userId="5cff3a9f-d89f-4d7f-90a1-7b9ace01e059" providerId="ADAL" clId="{8BF81704-FB26-43CE-A542-6DEFDE257A7D}" dt="2024-12-03T01:22:00.961" v="2293" actId="113"/>
        <pc:sldMkLst>
          <pc:docMk/>
          <pc:sldMk cId="4050981462" sldId="372"/>
        </pc:sldMkLst>
        <pc:spChg chg="add del mod">
          <ac:chgData name="Wang, Wenwu Prof (CVSSP)" userId="5cff3a9f-d89f-4d7f-90a1-7b9ace01e059" providerId="ADAL" clId="{8BF81704-FB26-43CE-A542-6DEFDE257A7D}" dt="2024-12-01T11:19:53.890" v="139" actId="478"/>
          <ac:spMkLst>
            <pc:docMk/>
            <pc:sldMk cId="4050981462" sldId="372"/>
            <ac:spMk id="3" creationId="{E95E345C-2AAA-02BF-1A64-AC22A38FB65B}"/>
          </ac:spMkLst>
        </pc:spChg>
        <pc:spChg chg="del mod">
          <ac:chgData name="Wang, Wenwu Prof (CVSSP)" userId="5cff3a9f-d89f-4d7f-90a1-7b9ace01e059" providerId="ADAL" clId="{8BF81704-FB26-43CE-A542-6DEFDE257A7D}" dt="2024-12-01T11:19:52.320" v="138" actId="478"/>
          <ac:spMkLst>
            <pc:docMk/>
            <pc:sldMk cId="4050981462" sldId="372"/>
            <ac:spMk id="6" creationId="{58FBCC89-06DE-95CB-BA3F-69C01C2B6908}"/>
          </ac:spMkLst>
        </pc:spChg>
        <pc:spChg chg="del">
          <ac:chgData name="Wang, Wenwu Prof (CVSSP)" userId="5cff3a9f-d89f-4d7f-90a1-7b9ace01e059" providerId="ADAL" clId="{8BF81704-FB26-43CE-A542-6DEFDE257A7D}" dt="2024-12-01T11:19:55.326" v="140" actId="478"/>
          <ac:spMkLst>
            <pc:docMk/>
            <pc:sldMk cId="4050981462" sldId="372"/>
            <ac:spMk id="7" creationId="{251DEAD6-0DA1-6B98-B03C-D919DD31396F}"/>
          </ac:spMkLst>
        </pc:spChg>
        <pc:spChg chg="add mod">
          <ac:chgData name="Wang, Wenwu Prof (CVSSP)" userId="5cff3a9f-d89f-4d7f-90a1-7b9ace01e059" providerId="ADAL" clId="{8BF81704-FB26-43CE-A542-6DEFDE257A7D}" dt="2024-12-01T11:20:09.635" v="164" actId="120"/>
          <ac:spMkLst>
            <pc:docMk/>
            <pc:sldMk cId="4050981462" sldId="372"/>
            <ac:spMk id="8" creationId="{88DB02BD-4E97-3A81-BD86-6856BCC76365}"/>
          </ac:spMkLst>
        </pc:spChg>
        <pc:spChg chg="add mod">
          <ac:chgData name="Wang, Wenwu Prof (CVSSP)" userId="5cff3a9f-d89f-4d7f-90a1-7b9ace01e059" providerId="ADAL" clId="{8BF81704-FB26-43CE-A542-6DEFDE257A7D}" dt="2024-12-03T01:22:00.961" v="2293" actId="113"/>
          <ac:spMkLst>
            <pc:docMk/>
            <pc:sldMk cId="4050981462" sldId="372"/>
            <ac:spMk id="9" creationId="{B98D3895-BCA4-CEB1-B4CB-7941E088ECEF}"/>
          </ac:spMkLst>
        </pc:spChg>
      </pc:sldChg>
      <pc:sldChg chg="addSp delSp modSp add mod ord">
        <pc:chgData name="Wang, Wenwu Prof (CVSSP)" userId="5cff3a9f-d89f-4d7f-90a1-7b9ace01e059" providerId="ADAL" clId="{8BF81704-FB26-43CE-A542-6DEFDE257A7D}" dt="2024-12-01T14:24:27.104" v="2125"/>
        <pc:sldMkLst>
          <pc:docMk/>
          <pc:sldMk cId="1788264651" sldId="373"/>
        </pc:sldMkLst>
        <pc:spChg chg="mod">
          <ac:chgData name="Wang, Wenwu Prof (CVSSP)" userId="5cff3a9f-d89f-4d7f-90a1-7b9ace01e059" providerId="ADAL" clId="{8BF81704-FB26-43CE-A542-6DEFDE257A7D}" dt="2024-12-01T12:54:16.652" v="801" actId="20577"/>
          <ac:spMkLst>
            <pc:docMk/>
            <pc:sldMk cId="1788264651" sldId="373"/>
            <ac:spMk id="2" creationId="{72A9D83F-23BB-D955-0FFB-49C590284272}"/>
          </ac:spMkLst>
        </pc:spChg>
        <pc:spChg chg="del">
          <ac:chgData name="Wang, Wenwu Prof (CVSSP)" userId="5cff3a9f-d89f-4d7f-90a1-7b9ace01e059" providerId="ADAL" clId="{8BF81704-FB26-43CE-A542-6DEFDE257A7D}" dt="2024-12-01T12:54:21.191" v="802" actId="478"/>
          <ac:spMkLst>
            <pc:docMk/>
            <pc:sldMk cId="1788264651" sldId="373"/>
            <ac:spMk id="3" creationId="{0B7E2589-C6DD-0005-EF0A-FA7212A28C41}"/>
          </ac:spMkLst>
        </pc:spChg>
        <pc:spChg chg="del">
          <ac:chgData name="Wang, Wenwu Prof (CVSSP)" userId="5cff3a9f-d89f-4d7f-90a1-7b9ace01e059" providerId="ADAL" clId="{8BF81704-FB26-43CE-A542-6DEFDE257A7D}" dt="2024-12-01T12:54:32.719" v="804" actId="478"/>
          <ac:spMkLst>
            <pc:docMk/>
            <pc:sldMk cId="1788264651" sldId="373"/>
            <ac:spMk id="5" creationId="{919281DD-8804-AA34-DA74-F92803647E26}"/>
          </ac:spMkLst>
        </pc:spChg>
        <pc:spChg chg="add del mod">
          <ac:chgData name="Wang, Wenwu Prof (CVSSP)" userId="5cff3a9f-d89f-4d7f-90a1-7b9ace01e059" providerId="ADAL" clId="{8BF81704-FB26-43CE-A542-6DEFDE257A7D}" dt="2024-12-01T12:54:24.222" v="803" actId="478"/>
          <ac:spMkLst>
            <pc:docMk/>
            <pc:sldMk cId="1788264651" sldId="373"/>
            <ac:spMk id="9" creationId="{E977A387-570F-6F76-911E-89E56175F908}"/>
          </ac:spMkLst>
        </pc:spChg>
        <pc:spChg chg="add mod">
          <ac:chgData name="Wang, Wenwu Prof (CVSSP)" userId="5cff3a9f-d89f-4d7f-90a1-7b9ace01e059" providerId="ADAL" clId="{8BF81704-FB26-43CE-A542-6DEFDE257A7D}" dt="2024-12-01T13:31:01.086" v="1643" actId="1076"/>
          <ac:spMkLst>
            <pc:docMk/>
            <pc:sldMk cId="1788264651" sldId="373"/>
            <ac:spMk id="13" creationId="{A26CB4C7-15F8-6AEB-84AC-AD5080AE29F3}"/>
          </ac:spMkLst>
        </pc:spChg>
        <pc:grpChg chg="add del mod">
          <ac:chgData name="Wang, Wenwu Prof (CVSSP)" userId="5cff3a9f-d89f-4d7f-90a1-7b9ace01e059" providerId="ADAL" clId="{8BF81704-FB26-43CE-A542-6DEFDE257A7D}" dt="2024-12-01T13:12:59.913" v="1013" actId="478"/>
          <ac:grpSpMkLst>
            <pc:docMk/>
            <pc:sldMk cId="1788264651" sldId="373"/>
            <ac:grpSpMk id="10" creationId="{C0B5DCCF-EE88-6191-0287-3C5750902D77}"/>
          </ac:grpSpMkLst>
        </pc:grpChg>
        <pc:picChg chg="del">
          <ac:chgData name="Wang, Wenwu Prof (CVSSP)" userId="5cff3a9f-d89f-4d7f-90a1-7b9ace01e059" providerId="ADAL" clId="{8BF81704-FB26-43CE-A542-6DEFDE257A7D}" dt="2024-12-01T12:54:32.719" v="804" actId="478"/>
          <ac:picMkLst>
            <pc:docMk/>
            <pc:sldMk cId="1788264651" sldId="373"/>
            <ac:picMk id="4" creationId="{164FB0A0-91FC-397F-468D-1E243964C570}"/>
          </ac:picMkLst>
        </pc:picChg>
        <pc:picChg chg="mod">
          <ac:chgData name="Wang, Wenwu Prof (CVSSP)" userId="5cff3a9f-d89f-4d7f-90a1-7b9ace01e059" providerId="ADAL" clId="{8BF81704-FB26-43CE-A542-6DEFDE257A7D}" dt="2024-12-01T12:54:37.653" v="806" actId="1076"/>
          <ac:picMkLst>
            <pc:docMk/>
            <pc:sldMk cId="1788264651" sldId="373"/>
            <ac:picMk id="11" creationId="{AFDF8C38-B073-CDB5-1AC5-6347B4B58C30}"/>
          </ac:picMkLst>
        </pc:picChg>
        <pc:picChg chg="mod">
          <ac:chgData name="Wang, Wenwu Prof (CVSSP)" userId="5cff3a9f-d89f-4d7f-90a1-7b9ace01e059" providerId="ADAL" clId="{8BF81704-FB26-43CE-A542-6DEFDE257A7D}" dt="2024-12-01T12:54:37.653" v="806" actId="1076"/>
          <ac:picMkLst>
            <pc:docMk/>
            <pc:sldMk cId="1788264651" sldId="373"/>
            <ac:picMk id="12" creationId="{42FBD008-010E-1845-FF97-D117C19AE40A}"/>
          </ac:picMkLst>
        </pc:picChg>
      </pc:sldChg>
      <pc:sldChg chg="modSp add del mod ord">
        <pc:chgData name="Wang, Wenwu Prof (CVSSP)" userId="5cff3a9f-d89f-4d7f-90a1-7b9ace01e059" providerId="ADAL" clId="{8BF81704-FB26-43CE-A542-6DEFDE257A7D}" dt="2024-12-01T14:24:11.730" v="2121" actId="47"/>
        <pc:sldMkLst>
          <pc:docMk/>
          <pc:sldMk cId="4273811924" sldId="374"/>
        </pc:sldMkLst>
        <pc:spChg chg="mod">
          <ac:chgData name="Wang, Wenwu Prof (CVSSP)" userId="5cff3a9f-d89f-4d7f-90a1-7b9ace01e059" providerId="ADAL" clId="{8BF81704-FB26-43CE-A542-6DEFDE257A7D}" dt="2024-12-01T13:39:20.954" v="1722" actId="20577"/>
          <ac:spMkLst>
            <pc:docMk/>
            <pc:sldMk cId="4273811924" sldId="374"/>
            <ac:spMk id="2" creationId="{BC22CB8C-4B52-398F-9402-FD50FBE7A2B8}"/>
          </ac:spMkLst>
        </pc:spChg>
        <pc:spChg chg="mod">
          <ac:chgData name="Wang, Wenwu Prof (CVSSP)" userId="5cff3a9f-d89f-4d7f-90a1-7b9ace01e059" providerId="ADAL" clId="{8BF81704-FB26-43CE-A542-6DEFDE257A7D}" dt="2024-12-01T13:39:12.118" v="1721" actId="14100"/>
          <ac:spMkLst>
            <pc:docMk/>
            <pc:sldMk cId="4273811924" sldId="374"/>
            <ac:spMk id="13" creationId="{2932D343-C277-B302-8BE9-D490FEA50BE6}"/>
          </ac:spMkLst>
        </pc:spChg>
      </pc:sldChg>
      <pc:sldChg chg="modSp add mod">
        <pc:chgData name="Wang, Wenwu Prof (CVSSP)" userId="5cff3a9f-d89f-4d7f-90a1-7b9ace01e059" providerId="ADAL" clId="{8BF81704-FB26-43CE-A542-6DEFDE257A7D}" dt="2024-12-03T06:56:15.317" v="4664" actId="20577"/>
        <pc:sldMkLst>
          <pc:docMk/>
          <pc:sldMk cId="799592465" sldId="375"/>
        </pc:sldMkLst>
        <pc:spChg chg="mod">
          <ac:chgData name="Wang, Wenwu Prof (CVSSP)" userId="5cff3a9f-d89f-4d7f-90a1-7b9ace01e059" providerId="ADAL" clId="{8BF81704-FB26-43CE-A542-6DEFDE257A7D}" dt="2024-12-01T13:42:32.045" v="1763" actId="20577"/>
          <ac:spMkLst>
            <pc:docMk/>
            <pc:sldMk cId="799592465" sldId="375"/>
            <ac:spMk id="2" creationId="{A18D172E-1630-8D8C-6AAA-C0F15F0F3CC2}"/>
          </ac:spMkLst>
        </pc:spChg>
        <pc:spChg chg="mod">
          <ac:chgData name="Wang, Wenwu Prof (CVSSP)" userId="5cff3a9f-d89f-4d7f-90a1-7b9ace01e059" providerId="ADAL" clId="{8BF81704-FB26-43CE-A542-6DEFDE257A7D}" dt="2024-12-03T06:56:15.317" v="4664" actId="20577"/>
          <ac:spMkLst>
            <pc:docMk/>
            <pc:sldMk cId="799592465" sldId="375"/>
            <ac:spMk id="13" creationId="{25CC577E-CF62-78AE-511D-8EB5065EF323}"/>
          </ac:spMkLst>
        </pc:spChg>
      </pc:sldChg>
      <pc:sldChg chg="add del ord">
        <pc:chgData name="Wang, Wenwu Prof (CVSSP)" userId="5cff3a9f-d89f-4d7f-90a1-7b9ace01e059" providerId="ADAL" clId="{8BF81704-FB26-43CE-A542-6DEFDE257A7D}" dt="2024-12-03T06:29:25.570" v="3973" actId="47"/>
        <pc:sldMkLst>
          <pc:docMk/>
          <pc:sldMk cId="425799943" sldId="376"/>
        </pc:sldMkLst>
      </pc:sldChg>
      <pc:sldChg chg="addSp delSp modSp add del mod">
        <pc:chgData name="Wang, Wenwu Prof (CVSSP)" userId="5cff3a9f-d89f-4d7f-90a1-7b9ace01e059" providerId="ADAL" clId="{8BF81704-FB26-43CE-A542-6DEFDE257A7D}" dt="2024-12-01T14:56:59.403" v="2197" actId="47"/>
        <pc:sldMkLst>
          <pc:docMk/>
          <pc:sldMk cId="2434641298" sldId="377"/>
        </pc:sldMkLst>
        <pc:spChg chg="del">
          <ac:chgData name="Wang, Wenwu Prof (CVSSP)" userId="5cff3a9f-d89f-4d7f-90a1-7b9ace01e059" providerId="ADAL" clId="{8BF81704-FB26-43CE-A542-6DEFDE257A7D}" dt="2024-12-01T14:56:45.711" v="2194" actId="478"/>
          <ac:spMkLst>
            <pc:docMk/>
            <pc:sldMk cId="2434641298" sldId="377"/>
            <ac:spMk id="3" creationId="{E4847CC6-8F45-27A7-926C-17D77956561E}"/>
          </ac:spMkLst>
        </pc:spChg>
        <pc:spChg chg="del">
          <ac:chgData name="Wang, Wenwu Prof (CVSSP)" userId="5cff3a9f-d89f-4d7f-90a1-7b9ace01e059" providerId="ADAL" clId="{8BF81704-FB26-43CE-A542-6DEFDE257A7D}" dt="2024-12-01T14:56:45.711" v="2194" actId="478"/>
          <ac:spMkLst>
            <pc:docMk/>
            <pc:sldMk cId="2434641298" sldId="377"/>
            <ac:spMk id="6" creationId="{799F51D3-7217-9700-305C-563797F62C07}"/>
          </ac:spMkLst>
        </pc:spChg>
        <pc:spChg chg="del">
          <ac:chgData name="Wang, Wenwu Prof (CVSSP)" userId="5cff3a9f-d89f-4d7f-90a1-7b9ace01e059" providerId="ADAL" clId="{8BF81704-FB26-43CE-A542-6DEFDE257A7D}" dt="2024-12-01T14:56:45.711" v="2194" actId="478"/>
          <ac:spMkLst>
            <pc:docMk/>
            <pc:sldMk cId="2434641298" sldId="377"/>
            <ac:spMk id="7" creationId="{8A038F9E-6BE9-C792-4279-66F39FA485DC}"/>
          </ac:spMkLst>
        </pc:spChg>
        <pc:spChg chg="add del mod">
          <ac:chgData name="Wang, Wenwu Prof (CVSSP)" userId="5cff3a9f-d89f-4d7f-90a1-7b9ace01e059" providerId="ADAL" clId="{8BF81704-FB26-43CE-A542-6DEFDE257A7D}" dt="2024-12-01T14:56:47.836" v="2195" actId="478"/>
          <ac:spMkLst>
            <pc:docMk/>
            <pc:sldMk cId="2434641298" sldId="377"/>
            <ac:spMk id="8" creationId="{A286E16F-3C54-6B90-DCC5-DBBCD106DF07}"/>
          </ac:spMkLst>
        </pc:spChg>
        <pc:picChg chg="del">
          <ac:chgData name="Wang, Wenwu Prof (CVSSP)" userId="5cff3a9f-d89f-4d7f-90a1-7b9ace01e059" providerId="ADAL" clId="{8BF81704-FB26-43CE-A542-6DEFDE257A7D}" dt="2024-12-01T14:56:45.711" v="2194" actId="478"/>
          <ac:picMkLst>
            <pc:docMk/>
            <pc:sldMk cId="2434641298" sldId="377"/>
            <ac:picMk id="2052" creationId="{DDCBA388-CDA1-3852-9AE9-5FE00C5881DE}"/>
          </ac:picMkLst>
        </pc:picChg>
      </pc:sldChg>
      <pc:sldChg chg="addSp delSp modSp add mod ord modAnim">
        <pc:chgData name="Wang, Wenwu Prof (CVSSP)" userId="5cff3a9f-d89f-4d7f-90a1-7b9ace01e059" providerId="ADAL" clId="{8BF81704-FB26-43CE-A542-6DEFDE257A7D}" dt="2024-12-03T04:27:35.206" v="3972" actId="1037"/>
        <pc:sldMkLst>
          <pc:docMk/>
          <pc:sldMk cId="2898335325" sldId="377"/>
        </pc:sldMkLst>
        <pc:spChg chg="mod">
          <ac:chgData name="Wang, Wenwu Prof (CVSSP)" userId="5cff3a9f-d89f-4d7f-90a1-7b9ace01e059" providerId="ADAL" clId="{8BF81704-FB26-43CE-A542-6DEFDE257A7D}" dt="2024-12-03T04:00:57.082" v="2550" actId="1076"/>
          <ac:spMkLst>
            <pc:docMk/>
            <pc:sldMk cId="2898335325" sldId="377"/>
            <ac:spMk id="2" creationId="{AA09E513-F2DE-82CD-B471-E332DB8897A4}"/>
          </ac:spMkLst>
        </pc:spChg>
        <pc:spChg chg="add mod">
          <ac:chgData name="Wang, Wenwu Prof (CVSSP)" userId="5cff3a9f-d89f-4d7f-90a1-7b9ace01e059" providerId="ADAL" clId="{8BF81704-FB26-43CE-A542-6DEFDE257A7D}" dt="2024-12-03T01:28:59.154" v="2491" actId="1036"/>
          <ac:spMkLst>
            <pc:docMk/>
            <pc:sldMk cId="2898335325" sldId="377"/>
            <ac:spMk id="3" creationId="{0E533A46-25A1-85EF-3199-FB4840DDD12E}"/>
          </ac:spMkLst>
        </pc:spChg>
        <pc:spChg chg="add mod">
          <ac:chgData name="Wang, Wenwu Prof (CVSSP)" userId="5cff3a9f-d89f-4d7f-90a1-7b9ace01e059" providerId="ADAL" clId="{8BF81704-FB26-43CE-A542-6DEFDE257A7D}" dt="2024-12-03T01:28:59.154" v="2491" actId="1036"/>
          <ac:spMkLst>
            <pc:docMk/>
            <pc:sldMk cId="2898335325" sldId="377"/>
            <ac:spMk id="4" creationId="{98062FFE-7D40-C5A0-2739-B6567E5D07F2}"/>
          </ac:spMkLst>
        </pc:spChg>
        <pc:spChg chg="add mod">
          <ac:chgData name="Wang, Wenwu Prof (CVSSP)" userId="5cff3a9f-d89f-4d7f-90a1-7b9ace01e059" providerId="ADAL" clId="{8BF81704-FB26-43CE-A542-6DEFDE257A7D}" dt="2024-12-03T04:23:32.812" v="3308" actId="1037"/>
          <ac:spMkLst>
            <pc:docMk/>
            <pc:sldMk cId="2898335325" sldId="377"/>
            <ac:spMk id="8" creationId="{09FBC583-7B6F-676B-1709-D77A6ACA9140}"/>
          </ac:spMkLst>
        </pc:spChg>
        <pc:spChg chg="add mod">
          <ac:chgData name="Wang, Wenwu Prof (CVSSP)" userId="5cff3a9f-d89f-4d7f-90a1-7b9ace01e059" providerId="ADAL" clId="{8BF81704-FB26-43CE-A542-6DEFDE257A7D}" dt="2024-12-03T04:02:27.027" v="2565" actId="20577"/>
          <ac:spMkLst>
            <pc:docMk/>
            <pc:sldMk cId="2898335325" sldId="377"/>
            <ac:spMk id="10" creationId="{A3ECC271-8408-8FD4-D807-EE365BE74D79}"/>
          </ac:spMkLst>
        </pc:spChg>
        <pc:spChg chg="add mod">
          <ac:chgData name="Wang, Wenwu Prof (CVSSP)" userId="5cff3a9f-d89f-4d7f-90a1-7b9ace01e059" providerId="ADAL" clId="{8BF81704-FB26-43CE-A542-6DEFDE257A7D}" dt="2024-12-03T04:09:09.025" v="2687" actId="1037"/>
          <ac:spMkLst>
            <pc:docMk/>
            <pc:sldMk cId="2898335325" sldId="377"/>
            <ac:spMk id="11" creationId="{A756F707-1CFA-2136-EB4C-AF4F2C4229FD}"/>
          </ac:spMkLst>
        </pc:spChg>
        <pc:spChg chg="add mod">
          <ac:chgData name="Wang, Wenwu Prof (CVSSP)" userId="5cff3a9f-d89f-4d7f-90a1-7b9ace01e059" providerId="ADAL" clId="{8BF81704-FB26-43CE-A542-6DEFDE257A7D}" dt="2024-12-03T04:09:09.025" v="2687" actId="1037"/>
          <ac:spMkLst>
            <pc:docMk/>
            <pc:sldMk cId="2898335325" sldId="377"/>
            <ac:spMk id="12" creationId="{D8CFBD7C-E62C-61BB-8A7F-493097EFADA4}"/>
          </ac:spMkLst>
        </pc:spChg>
        <pc:spChg chg="del mod">
          <ac:chgData name="Wang, Wenwu Prof (CVSSP)" userId="5cff3a9f-d89f-4d7f-90a1-7b9ace01e059" providerId="ADAL" clId="{8BF81704-FB26-43CE-A542-6DEFDE257A7D}" dt="2024-12-03T01:28:20.987" v="2461" actId="478"/>
          <ac:spMkLst>
            <pc:docMk/>
            <pc:sldMk cId="2898335325" sldId="377"/>
            <ac:spMk id="13" creationId="{65E04E82-EE5D-FF9D-5B1C-BB994700106A}"/>
          </ac:spMkLst>
        </pc:spChg>
        <pc:spChg chg="add mod">
          <ac:chgData name="Wang, Wenwu Prof (CVSSP)" userId="5cff3a9f-d89f-4d7f-90a1-7b9ace01e059" providerId="ADAL" clId="{8BF81704-FB26-43CE-A542-6DEFDE257A7D}" dt="2024-12-03T04:09:09.025" v="2687" actId="1037"/>
          <ac:spMkLst>
            <pc:docMk/>
            <pc:sldMk cId="2898335325" sldId="377"/>
            <ac:spMk id="14" creationId="{5660532A-A3B6-B34E-586C-2097AB6A63B6}"/>
          </ac:spMkLst>
        </pc:spChg>
        <pc:spChg chg="add mod">
          <ac:chgData name="Wang, Wenwu Prof (CVSSP)" userId="5cff3a9f-d89f-4d7f-90a1-7b9ace01e059" providerId="ADAL" clId="{8BF81704-FB26-43CE-A542-6DEFDE257A7D}" dt="2024-12-03T04:07:06.481" v="2668" actId="1036"/>
          <ac:spMkLst>
            <pc:docMk/>
            <pc:sldMk cId="2898335325" sldId="377"/>
            <ac:spMk id="15" creationId="{D81BB4CC-B894-9A8C-86B9-38F098C22645}"/>
          </ac:spMkLst>
        </pc:spChg>
        <pc:spChg chg="add mod">
          <ac:chgData name="Wang, Wenwu Prof (CVSSP)" userId="5cff3a9f-d89f-4d7f-90a1-7b9ace01e059" providerId="ADAL" clId="{8BF81704-FB26-43CE-A542-6DEFDE257A7D}" dt="2024-12-03T04:06:33.359" v="2637" actId="1076"/>
          <ac:spMkLst>
            <pc:docMk/>
            <pc:sldMk cId="2898335325" sldId="377"/>
            <ac:spMk id="16" creationId="{87A26D1F-26E7-CB8E-0E7E-42633C8FAE57}"/>
          </ac:spMkLst>
        </pc:spChg>
        <pc:spChg chg="add mod">
          <ac:chgData name="Wang, Wenwu Prof (CVSSP)" userId="5cff3a9f-d89f-4d7f-90a1-7b9ace01e059" providerId="ADAL" clId="{8BF81704-FB26-43CE-A542-6DEFDE257A7D}" dt="2024-12-03T04:06:59.521" v="2660" actId="1038"/>
          <ac:spMkLst>
            <pc:docMk/>
            <pc:sldMk cId="2898335325" sldId="377"/>
            <ac:spMk id="17" creationId="{98204A19-4B44-0CF3-1682-F54EB8E1F2C7}"/>
          </ac:spMkLst>
        </pc:spChg>
        <pc:spChg chg="add mod">
          <ac:chgData name="Wang, Wenwu Prof (CVSSP)" userId="5cff3a9f-d89f-4d7f-90a1-7b9ace01e059" providerId="ADAL" clId="{8BF81704-FB26-43CE-A542-6DEFDE257A7D}" dt="2024-12-03T04:23:22.631" v="3299" actId="14100"/>
          <ac:spMkLst>
            <pc:docMk/>
            <pc:sldMk cId="2898335325" sldId="377"/>
            <ac:spMk id="25" creationId="{43768459-2C6B-477D-184C-C3F11CEB5961}"/>
          </ac:spMkLst>
        </pc:spChg>
        <pc:spChg chg="add mod">
          <ac:chgData name="Wang, Wenwu Prof (CVSSP)" userId="5cff3a9f-d89f-4d7f-90a1-7b9ace01e059" providerId="ADAL" clId="{8BF81704-FB26-43CE-A542-6DEFDE257A7D}" dt="2024-12-03T04:23:09.218" v="3296" actId="122"/>
          <ac:spMkLst>
            <pc:docMk/>
            <pc:sldMk cId="2898335325" sldId="377"/>
            <ac:spMk id="33" creationId="{87983D82-7D74-EA1C-5A54-77688451C7FB}"/>
          </ac:spMkLst>
        </pc:spChg>
        <pc:picChg chg="add mod">
          <ac:chgData name="Wang, Wenwu Prof (CVSSP)" userId="5cff3a9f-d89f-4d7f-90a1-7b9ace01e059" providerId="ADAL" clId="{8BF81704-FB26-43CE-A542-6DEFDE257A7D}" dt="2024-12-03T04:09:49.355" v="2699" actId="1035"/>
          <ac:picMkLst>
            <pc:docMk/>
            <pc:sldMk cId="2898335325" sldId="377"/>
            <ac:picMk id="9" creationId="{604E5B29-16E6-FA4B-65B9-984C4F80DF4C}"/>
          </ac:picMkLst>
        </pc:picChg>
        <pc:picChg chg="add mod">
          <ac:chgData name="Wang, Wenwu Prof (CVSSP)" userId="5cff3a9f-d89f-4d7f-90a1-7b9ace01e059" providerId="ADAL" clId="{8BF81704-FB26-43CE-A542-6DEFDE257A7D}" dt="2024-12-03T04:08:06.610" v="2671" actId="1076"/>
          <ac:picMkLst>
            <pc:docMk/>
            <pc:sldMk cId="2898335325" sldId="377"/>
            <ac:picMk id="18" creationId="{14CB8103-BA14-86BF-66E8-D6631518745A}"/>
          </ac:picMkLst>
        </pc:picChg>
        <pc:picChg chg="add mod">
          <ac:chgData name="Wang, Wenwu Prof (CVSSP)" userId="5cff3a9f-d89f-4d7f-90a1-7b9ace01e059" providerId="ADAL" clId="{8BF81704-FB26-43CE-A542-6DEFDE257A7D}" dt="2024-12-03T04:08:35.871" v="2674" actId="1076"/>
          <ac:picMkLst>
            <pc:docMk/>
            <pc:sldMk cId="2898335325" sldId="377"/>
            <ac:picMk id="19" creationId="{6A336622-7DE7-EA50-A3F1-35D8A8C5A0C2}"/>
          </ac:picMkLst>
        </pc:picChg>
        <pc:picChg chg="add mod">
          <ac:chgData name="Wang, Wenwu Prof (CVSSP)" userId="5cff3a9f-d89f-4d7f-90a1-7b9ace01e059" providerId="ADAL" clId="{8BF81704-FB26-43CE-A542-6DEFDE257A7D}" dt="2024-12-03T04:09:00.037" v="2676" actId="1076"/>
          <ac:picMkLst>
            <pc:docMk/>
            <pc:sldMk cId="2898335325" sldId="377"/>
            <ac:picMk id="20" creationId="{5778FEDE-160A-AB01-ED42-C6C735DAB813}"/>
          </ac:picMkLst>
        </pc:picChg>
        <pc:picChg chg="add mod">
          <ac:chgData name="Wang, Wenwu Prof (CVSSP)" userId="5cff3a9f-d89f-4d7f-90a1-7b9ace01e059" providerId="ADAL" clId="{8BF81704-FB26-43CE-A542-6DEFDE257A7D}" dt="2024-12-03T04:10:19.992" v="2703"/>
          <ac:picMkLst>
            <pc:docMk/>
            <pc:sldMk cId="2898335325" sldId="377"/>
            <ac:picMk id="21" creationId="{7C3F589A-4515-374B-CDE1-F03F3F8FEAB7}"/>
          </ac:picMkLst>
        </pc:picChg>
        <pc:picChg chg="add mod">
          <ac:chgData name="Wang, Wenwu Prof (CVSSP)" userId="5cff3a9f-d89f-4d7f-90a1-7b9ace01e059" providerId="ADAL" clId="{8BF81704-FB26-43CE-A542-6DEFDE257A7D}" dt="2024-12-03T04:10:45.004" v="2705" actId="1076"/>
          <ac:picMkLst>
            <pc:docMk/>
            <pc:sldMk cId="2898335325" sldId="377"/>
            <ac:picMk id="22" creationId="{7AE1B5C3-4CD4-CA23-D1AC-B03971D633AB}"/>
          </ac:picMkLst>
        </pc:picChg>
        <pc:picChg chg="add mod">
          <ac:chgData name="Wang, Wenwu Prof (CVSSP)" userId="5cff3a9f-d89f-4d7f-90a1-7b9ace01e059" providerId="ADAL" clId="{8BF81704-FB26-43CE-A542-6DEFDE257A7D}" dt="2024-12-03T04:11:04.472" v="2707" actId="1076"/>
          <ac:picMkLst>
            <pc:docMk/>
            <pc:sldMk cId="2898335325" sldId="377"/>
            <ac:picMk id="23" creationId="{CF65EDC5-E810-38BF-8FA1-3263936BE9ED}"/>
          </ac:picMkLst>
        </pc:picChg>
        <pc:picChg chg="add mod">
          <ac:chgData name="Wang, Wenwu Prof (CVSSP)" userId="5cff3a9f-d89f-4d7f-90a1-7b9ace01e059" providerId="ADAL" clId="{8BF81704-FB26-43CE-A542-6DEFDE257A7D}" dt="2024-12-03T04:11:31.913" v="2709" actId="1076"/>
          <ac:picMkLst>
            <pc:docMk/>
            <pc:sldMk cId="2898335325" sldId="377"/>
            <ac:picMk id="24" creationId="{B9338E28-AD8E-CF13-6A66-6084B9CF3D79}"/>
          </ac:picMkLst>
        </pc:picChg>
        <pc:picChg chg="add mod">
          <ac:chgData name="Wang, Wenwu Prof (CVSSP)" userId="5cff3a9f-d89f-4d7f-90a1-7b9ace01e059" providerId="ADAL" clId="{8BF81704-FB26-43CE-A542-6DEFDE257A7D}" dt="2024-12-03T04:12:25.233" v="2745" actId="1076"/>
          <ac:picMkLst>
            <pc:docMk/>
            <pc:sldMk cId="2898335325" sldId="377"/>
            <ac:picMk id="26" creationId="{7DF4ED3E-37F3-60C0-E9FB-3D11B4B83E56}"/>
          </ac:picMkLst>
        </pc:picChg>
        <pc:picChg chg="add mod">
          <ac:chgData name="Wang, Wenwu Prof (CVSSP)" userId="5cff3a9f-d89f-4d7f-90a1-7b9ace01e059" providerId="ADAL" clId="{8BF81704-FB26-43CE-A542-6DEFDE257A7D}" dt="2024-12-03T04:12:52.768" v="2830" actId="1036"/>
          <ac:picMkLst>
            <pc:docMk/>
            <pc:sldMk cId="2898335325" sldId="377"/>
            <ac:picMk id="27" creationId="{C6874D48-D71C-B63A-2FD5-503CCF9A5FC4}"/>
          </ac:picMkLst>
        </pc:picChg>
        <pc:picChg chg="add mod">
          <ac:chgData name="Wang, Wenwu Prof (CVSSP)" userId="5cff3a9f-d89f-4d7f-90a1-7b9ace01e059" providerId="ADAL" clId="{8BF81704-FB26-43CE-A542-6DEFDE257A7D}" dt="2024-12-03T04:13:25.938" v="2922" actId="1035"/>
          <ac:picMkLst>
            <pc:docMk/>
            <pc:sldMk cId="2898335325" sldId="377"/>
            <ac:picMk id="28" creationId="{E438DAAB-FF83-7D7A-9080-679538601A2B}"/>
          </ac:picMkLst>
        </pc:picChg>
        <pc:picChg chg="add mod">
          <ac:chgData name="Wang, Wenwu Prof (CVSSP)" userId="5cff3a9f-d89f-4d7f-90a1-7b9ace01e059" providerId="ADAL" clId="{8BF81704-FB26-43CE-A542-6DEFDE257A7D}" dt="2024-12-03T04:14:01.327" v="2978" actId="1037"/>
          <ac:picMkLst>
            <pc:docMk/>
            <pc:sldMk cId="2898335325" sldId="377"/>
            <ac:picMk id="29" creationId="{51DD8AA9-E490-5C4A-AB3D-3C9456638314}"/>
          </ac:picMkLst>
        </pc:picChg>
        <pc:picChg chg="add mod">
          <ac:chgData name="Wang, Wenwu Prof (CVSSP)" userId="5cff3a9f-d89f-4d7f-90a1-7b9ace01e059" providerId="ADAL" clId="{8BF81704-FB26-43CE-A542-6DEFDE257A7D}" dt="2024-12-03T04:14:29.861" v="3060" actId="1038"/>
          <ac:picMkLst>
            <pc:docMk/>
            <pc:sldMk cId="2898335325" sldId="377"/>
            <ac:picMk id="30" creationId="{654A158E-C113-2ED6-C291-5FA6FF0453BF}"/>
          </ac:picMkLst>
        </pc:picChg>
        <pc:picChg chg="add mod">
          <ac:chgData name="Wang, Wenwu Prof (CVSSP)" userId="5cff3a9f-d89f-4d7f-90a1-7b9ace01e059" providerId="ADAL" clId="{8BF81704-FB26-43CE-A542-6DEFDE257A7D}" dt="2024-12-03T04:14:57.486" v="3161" actId="1038"/>
          <ac:picMkLst>
            <pc:docMk/>
            <pc:sldMk cId="2898335325" sldId="377"/>
            <ac:picMk id="31" creationId="{97E89500-B7FA-8690-7B53-921FDEE205E4}"/>
          </ac:picMkLst>
        </pc:picChg>
        <pc:picChg chg="add mod">
          <ac:chgData name="Wang, Wenwu Prof (CVSSP)" userId="5cff3a9f-d89f-4d7f-90a1-7b9ace01e059" providerId="ADAL" clId="{8BF81704-FB26-43CE-A542-6DEFDE257A7D}" dt="2024-12-03T04:15:30.043" v="3249" actId="1036"/>
          <ac:picMkLst>
            <pc:docMk/>
            <pc:sldMk cId="2898335325" sldId="377"/>
            <ac:picMk id="32" creationId="{3440867C-BB15-9CE6-3F80-56893248A16F}"/>
          </ac:picMkLst>
        </pc:picChg>
        <pc:picChg chg="add mod">
          <ac:chgData name="Wang, Wenwu Prof (CVSSP)" userId="5cff3a9f-d89f-4d7f-90a1-7b9ace01e059" providerId="ADAL" clId="{8BF81704-FB26-43CE-A542-6DEFDE257A7D}" dt="2024-12-03T04:24:04.264" v="3398" actId="1035"/>
          <ac:picMkLst>
            <pc:docMk/>
            <pc:sldMk cId="2898335325" sldId="377"/>
            <ac:picMk id="34" creationId="{445E98B6-4481-2FF2-6853-AF9AFDFE49B3}"/>
          </ac:picMkLst>
        </pc:picChg>
        <pc:picChg chg="add mod">
          <ac:chgData name="Wang, Wenwu Prof (CVSSP)" userId="5cff3a9f-d89f-4d7f-90a1-7b9ace01e059" providerId="ADAL" clId="{8BF81704-FB26-43CE-A542-6DEFDE257A7D}" dt="2024-12-03T04:24:51.480" v="3502" actId="1035"/>
          <ac:picMkLst>
            <pc:docMk/>
            <pc:sldMk cId="2898335325" sldId="377"/>
            <ac:picMk id="35" creationId="{C0411196-F3F0-D5D2-CBDA-9D30A57C04EE}"/>
          </ac:picMkLst>
        </pc:picChg>
        <pc:picChg chg="add mod">
          <ac:chgData name="Wang, Wenwu Prof (CVSSP)" userId="5cff3a9f-d89f-4d7f-90a1-7b9ace01e059" providerId="ADAL" clId="{8BF81704-FB26-43CE-A542-6DEFDE257A7D}" dt="2024-12-03T04:25:32.647" v="3598" actId="1038"/>
          <ac:picMkLst>
            <pc:docMk/>
            <pc:sldMk cId="2898335325" sldId="377"/>
            <ac:picMk id="36" creationId="{DAFD9D82-31EB-2CA3-B847-392BFB6E987B}"/>
          </ac:picMkLst>
        </pc:picChg>
        <pc:picChg chg="add mod">
          <ac:chgData name="Wang, Wenwu Prof (CVSSP)" userId="5cff3a9f-d89f-4d7f-90a1-7b9ace01e059" providerId="ADAL" clId="{8BF81704-FB26-43CE-A542-6DEFDE257A7D}" dt="2024-12-03T04:26:06.719" v="3647" actId="1035"/>
          <ac:picMkLst>
            <pc:docMk/>
            <pc:sldMk cId="2898335325" sldId="377"/>
            <ac:picMk id="37" creationId="{CC65C6DE-BE40-F517-CB2B-61A7663E5E60}"/>
          </ac:picMkLst>
        </pc:picChg>
        <pc:picChg chg="add mod">
          <ac:chgData name="Wang, Wenwu Prof (CVSSP)" userId="5cff3a9f-d89f-4d7f-90a1-7b9ace01e059" providerId="ADAL" clId="{8BF81704-FB26-43CE-A542-6DEFDE257A7D}" dt="2024-12-03T04:26:40.601" v="3734" actId="1036"/>
          <ac:picMkLst>
            <pc:docMk/>
            <pc:sldMk cId="2898335325" sldId="377"/>
            <ac:picMk id="38" creationId="{E8D4B27C-7714-FC99-ABF5-C8D0F1A5AFC3}"/>
          </ac:picMkLst>
        </pc:picChg>
        <pc:picChg chg="add mod">
          <ac:chgData name="Wang, Wenwu Prof (CVSSP)" userId="5cff3a9f-d89f-4d7f-90a1-7b9ace01e059" providerId="ADAL" clId="{8BF81704-FB26-43CE-A542-6DEFDE257A7D}" dt="2024-12-03T04:27:06.811" v="3866" actId="1035"/>
          <ac:picMkLst>
            <pc:docMk/>
            <pc:sldMk cId="2898335325" sldId="377"/>
            <ac:picMk id="39" creationId="{E96506EA-2889-8FA4-39F6-357D5544E7AD}"/>
          </ac:picMkLst>
        </pc:picChg>
        <pc:picChg chg="add mod">
          <ac:chgData name="Wang, Wenwu Prof (CVSSP)" userId="5cff3a9f-d89f-4d7f-90a1-7b9ace01e059" providerId="ADAL" clId="{8BF81704-FB26-43CE-A542-6DEFDE257A7D}" dt="2024-12-03T04:27:35.206" v="3972" actId="1037"/>
          <ac:picMkLst>
            <pc:docMk/>
            <pc:sldMk cId="2898335325" sldId="377"/>
            <ac:picMk id="40" creationId="{C340863E-DA52-8D5A-B182-94B00EC275FD}"/>
          </ac:picMkLst>
        </pc:picChg>
      </pc:sldChg>
      <pc:sldChg chg="modSp add mod">
        <pc:chgData name="Wang, Wenwu Prof (CVSSP)" userId="5cff3a9f-d89f-4d7f-90a1-7b9ace01e059" providerId="ADAL" clId="{8BF81704-FB26-43CE-A542-6DEFDE257A7D}" dt="2024-12-03T06:58:17.015" v="4680" actId="1036"/>
        <pc:sldMkLst>
          <pc:docMk/>
          <pc:sldMk cId="249459502" sldId="378"/>
        </pc:sldMkLst>
        <pc:spChg chg="mod">
          <ac:chgData name="Wang, Wenwu Prof (CVSSP)" userId="5cff3a9f-d89f-4d7f-90a1-7b9ace01e059" providerId="ADAL" clId="{8BF81704-FB26-43CE-A542-6DEFDE257A7D}" dt="2024-12-03T06:58:17.015" v="4680" actId="1036"/>
          <ac:spMkLst>
            <pc:docMk/>
            <pc:sldMk cId="249459502" sldId="378"/>
            <ac:spMk id="3" creationId="{255C9E82-B6BE-7F6E-C3DF-49B1789EB38B}"/>
          </ac:spMkLst>
        </pc:spChg>
      </pc:sldChg>
      <pc:sldMasterChg chg="setBg modSldLayout">
        <pc:chgData name="Wang, Wenwu Prof (CVSSP)" userId="5cff3a9f-d89f-4d7f-90a1-7b9ace01e059" providerId="ADAL" clId="{8BF81704-FB26-43CE-A542-6DEFDE257A7D}" dt="2024-12-01T12:50:11.502" v="752"/>
        <pc:sldMasterMkLst>
          <pc:docMk/>
          <pc:sldMasterMk cId="1250890045" sldId="2147483648"/>
        </pc:sldMasterMkLst>
        <pc:sldLayoutChg chg="setBg">
          <pc:chgData name="Wang, Wenwu Prof (CVSSP)" userId="5cff3a9f-d89f-4d7f-90a1-7b9ace01e059" providerId="ADAL" clId="{8BF81704-FB26-43CE-A542-6DEFDE257A7D}" dt="2024-12-01T12:50:11.502" v="752"/>
          <pc:sldLayoutMkLst>
            <pc:docMk/>
            <pc:sldMasterMk cId="1250890045" sldId="2147483648"/>
            <pc:sldLayoutMk cId="2731594140" sldId="2147483649"/>
          </pc:sldLayoutMkLst>
        </pc:sldLayoutChg>
        <pc:sldLayoutChg chg="setBg">
          <pc:chgData name="Wang, Wenwu Prof (CVSSP)" userId="5cff3a9f-d89f-4d7f-90a1-7b9ace01e059" providerId="ADAL" clId="{8BF81704-FB26-43CE-A542-6DEFDE257A7D}" dt="2024-12-01T12:50:11.502" v="752"/>
          <pc:sldLayoutMkLst>
            <pc:docMk/>
            <pc:sldMasterMk cId="1250890045" sldId="2147483648"/>
            <pc:sldLayoutMk cId="2049487885" sldId="2147483650"/>
          </pc:sldLayoutMkLst>
        </pc:sldLayoutChg>
        <pc:sldLayoutChg chg="setBg">
          <pc:chgData name="Wang, Wenwu Prof (CVSSP)" userId="5cff3a9f-d89f-4d7f-90a1-7b9ace01e059" providerId="ADAL" clId="{8BF81704-FB26-43CE-A542-6DEFDE257A7D}" dt="2024-12-01T12:50:11.502" v="752"/>
          <pc:sldLayoutMkLst>
            <pc:docMk/>
            <pc:sldMasterMk cId="1250890045" sldId="2147483648"/>
            <pc:sldLayoutMk cId="495221509" sldId="2147483651"/>
          </pc:sldLayoutMkLst>
        </pc:sldLayoutChg>
        <pc:sldLayoutChg chg="setBg">
          <pc:chgData name="Wang, Wenwu Prof (CVSSP)" userId="5cff3a9f-d89f-4d7f-90a1-7b9ace01e059" providerId="ADAL" clId="{8BF81704-FB26-43CE-A542-6DEFDE257A7D}" dt="2024-12-01T12:50:11.502" v="752"/>
          <pc:sldLayoutMkLst>
            <pc:docMk/>
            <pc:sldMasterMk cId="1250890045" sldId="2147483648"/>
            <pc:sldLayoutMk cId="1312794163" sldId="2147483652"/>
          </pc:sldLayoutMkLst>
        </pc:sldLayoutChg>
        <pc:sldLayoutChg chg="setBg">
          <pc:chgData name="Wang, Wenwu Prof (CVSSP)" userId="5cff3a9f-d89f-4d7f-90a1-7b9ace01e059" providerId="ADAL" clId="{8BF81704-FB26-43CE-A542-6DEFDE257A7D}" dt="2024-12-01T12:50:11.502" v="752"/>
          <pc:sldLayoutMkLst>
            <pc:docMk/>
            <pc:sldMasterMk cId="1250890045" sldId="2147483648"/>
            <pc:sldLayoutMk cId="3668230631" sldId="2147483653"/>
          </pc:sldLayoutMkLst>
        </pc:sldLayoutChg>
        <pc:sldLayoutChg chg="setBg">
          <pc:chgData name="Wang, Wenwu Prof (CVSSP)" userId="5cff3a9f-d89f-4d7f-90a1-7b9ace01e059" providerId="ADAL" clId="{8BF81704-FB26-43CE-A542-6DEFDE257A7D}" dt="2024-12-01T12:50:11.502" v="752"/>
          <pc:sldLayoutMkLst>
            <pc:docMk/>
            <pc:sldMasterMk cId="1250890045" sldId="2147483648"/>
            <pc:sldLayoutMk cId="2497140543" sldId="2147483654"/>
          </pc:sldLayoutMkLst>
        </pc:sldLayoutChg>
        <pc:sldLayoutChg chg="setBg">
          <pc:chgData name="Wang, Wenwu Prof (CVSSP)" userId="5cff3a9f-d89f-4d7f-90a1-7b9ace01e059" providerId="ADAL" clId="{8BF81704-FB26-43CE-A542-6DEFDE257A7D}" dt="2024-12-01T12:50:11.502" v="752"/>
          <pc:sldLayoutMkLst>
            <pc:docMk/>
            <pc:sldMasterMk cId="1250890045" sldId="2147483648"/>
            <pc:sldLayoutMk cId="1758870886" sldId="2147483655"/>
          </pc:sldLayoutMkLst>
        </pc:sldLayoutChg>
        <pc:sldLayoutChg chg="setBg">
          <pc:chgData name="Wang, Wenwu Prof (CVSSP)" userId="5cff3a9f-d89f-4d7f-90a1-7b9ace01e059" providerId="ADAL" clId="{8BF81704-FB26-43CE-A542-6DEFDE257A7D}" dt="2024-12-01T12:50:11.502" v="752"/>
          <pc:sldLayoutMkLst>
            <pc:docMk/>
            <pc:sldMasterMk cId="1250890045" sldId="2147483648"/>
            <pc:sldLayoutMk cId="648828871" sldId="2147483656"/>
          </pc:sldLayoutMkLst>
        </pc:sldLayoutChg>
        <pc:sldLayoutChg chg="setBg">
          <pc:chgData name="Wang, Wenwu Prof (CVSSP)" userId="5cff3a9f-d89f-4d7f-90a1-7b9ace01e059" providerId="ADAL" clId="{8BF81704-FB26-43CE-A542-6DEFDE257A7D}" dt="2024-12-01T12:50:11.502" v="752"/>
          <pc:sldLayoutMkLst>
            <pc:docMk/>
            <pc:sldMasterMk cId="1250890045" sldId="2147483648"/>
            <pc:sldLayoutMk cId="606502176" sldId="2147483657"/>
          </pc:sldLayoutMkLst>
        </pc:sldLayoutChg>
        <pc:sldLayoutChg chg="setBg">
          <pc:chgData name="Wang, Wenwu Prof (CVSSP)" userId="5cff3a9f-d89f-4d7f-90a1-7b9ace01e059" providerId="ADAL" clId="{8BF81704-FB26-43CE-A542-6DEFDE257A7D}" dt="2024-12-01T12:50:11.502" v="752"/>
          <pc:sldLayoutMkLst>
            <pc:docMk/>
            <pc:sldMasterMk cId="1250890045" sldId="2147483648"/>
            <pc:sldLayoutMk cId="3230338186" sldId="2147483658"/>
          </pc:sldLayoutMkLst>
        </pc:sldLayoutChg>
        <pc:sldLayoutChg chg="setBg">
          <pc:chgData name="Wang, Wenwu Prof (CVSSP)" userId="5cff3a9f-d89f-4d7f-90a1-7b9ace01e059" providerId="ADAL" clId="{8BF81704-FB26-43CE-A542-6DEFDE257A7D}" dt="2024-12-01T12:50:11.502" v="752"/>
          <pc:sldLayoutMkLst>
            <pc:docMk/>
            <pc:sldMasterMk cId="1250890045" sldId="2147483648"/>
            <pc:sldLayoutMk cId="3358777145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E1EF8-73A2-AB4B-980C-F7459B79B20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FA657-F700-5B4B-BC2E-C29184ECD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39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2FA657-F700-5B4B-BC2E-C29184ECD2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0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2FA657-F700-5B4B-BC2E-C29184ECD2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22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2FA657-F700-5B4B-BC2E-C29184ECD2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55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3A0CF-0EC5-1A48-AD65-D07C74EBB3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15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2FA657-F700-5B4B-BC2E-C29184ECD2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32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2FA657-F700-5B4B-BC2E-C29184ECD2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97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4E9E4-0555-BAC5-5954-F0707CC59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2498C8-10A3-7D24-9BE7-5524897261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E954C-CC42-3A93-51D3-16BD6C7AA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051AD-02E2-3444-9221-D4EDA444F205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A82DD-223B-2AE8-D707-5A6C9DCC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C732E-5696-B4CF-A1DC-1D1BD81E8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94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BCF62-5DF3-D954-6F06-47135BDF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8F3B09-7DC2-24D3-0594-003526BEA5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8CCB7-C15F-4DC4-3594-00316FB66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36F3-AAC4-7846-B93B-7106B5126CF9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509E5-8D34-D6E6-D7A5-E9F1716F7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9C64B-2F76-D8A4-390D-00747FB09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38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739CD7-8BF8-906A-731C-D37D1E9C16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DDA2A3-2844-DB69-9952-DF9EE431C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76D4C-71C4-2CB4-2AAF-2AF5FDBF0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9920-C118-BC47-8AA7-4F4501EEAAEE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1D97C-328C-C552-18E2-B215A32FB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44F60-8433-002D-D3E1-C67823818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77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0A4EF-C40A-E284-5B4D-7013DD4D0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6062C-0F80-2440-A864-1DE8EFB35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D7F70-C8B5-64D0-2B0A-481AE1BCB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AF7FE-AECB-6045-983C-ACC6F1B91357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C317E-F577-A943-4BD6-100CD5471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6CF43-31B7-72E4-21BA-0F7A4DF4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87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09337-FFC3-CE78-2D4A-8CB90593D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01A06-148E-2AA2-4718-12F74C72F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E8495-AD90-2069-EE21-9CB4C37BF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222D-CA44-1146-9844-994FE90E082B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3B0AC-9444-3DFE-39E6-BCD1AEC66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F36DD-159A-811E-A795-686262C9D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21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05D5B-8FBA-5AC7-5490-A25B8C9B8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68244-A993-5D3E-A07A-7748D8DD0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C1CE0-8A8C-8697-0057-E00D40D55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9875E2-2E7B-A555-3510-083F85B52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D3E89-927E-2F48-86A2-CFC4137E2711}" type="datetime1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8DEF7-2574-A6E4-BD77-743088E7F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E994E-B5CF-D8B7-7C4F-2A90449D9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9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99962-EF04-87D5-B0F7-D2BBBBC72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98D0A9-AA53-18AC-3FD7-B1CFBB69D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9F4B8-D306-7A10-8008-FF7DB6007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7270C4-8ABC-8439-6379-620FA5119F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0247E1-8258-3B49-B633-09ED0F9A6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DDECAD-A2AA-0B67-EE4A-57BF7CDC8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E5002-003D-5045-8193-2A7AF37E15D3}" type="datetime1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3311E2-DEBA-3772-A9A2-3713E1EB1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3B4B15-A5F6-6F7F-C30F-9C76E9DD7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3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DB2B8-03A9-286A-71F1-2C8F843AF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368339-B389-26B8-1C8F-084BBB79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6008-F237-994F-B4A4-EF16598818FB}" type="datetime1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BE8FC-AEC6-50E6-FC62-F7BE3CA46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F236A-D1C2-35E7-2F90-3543C8DAB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40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D7FD65-57DE-60E8-54A0-22B844CB0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7AF6D-B611-944B-B2EC-13EF4AE64CA6}" type="datetime1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C477E3-E5A8-4F14-B476-3E5E43D99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00438-B0F3-6030-9956-15C493E1F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70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269F2-B3A4-90E8-360C-DE0F8EC6C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5F83A-CE62-81C5-EA20-AA6983A88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8D8DDD-17B7-81D6-F4EF-D27AF48D3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7C959-7BB0-54D8-0B0D-FF3E7140F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E69D-380C-7441-B81B-0977F3951660}" type="datetime1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A1A77-D378-7EFD-F069-C01841500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85CCF-A067-4062-DEF9-22B247501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28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E9C8-AD80-DE51-98B6-B982E8915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C17E53-5C6A-6E50-DAF7-ADE72AA71F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99CDC-FBB0-1A54-7DF2-DF7A130572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F4A19-60E2-AE3B-8A1B-93360B527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83343-830F-AB4F-8ECF-0F2EFDBA6905}" type="datetime1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42EFB-405B-64C0-7D51-836849BA6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D2DAC-C849-3127-BA33-756D292C2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0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9CD1EC-8957-431C-37FD-BDAE20E8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35275-FF52-AEE7-FC06-687E0FBF8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F4A5E-76EE-8E64-1A0E-9CA9C1A564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EEAB3C-6C4E-4B46-88CB-0579866B190F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C280E-B3F0-E679-DB23-CC23146702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BDBBA-EE9F-2ED7-8AA0-49897770E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9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aoheliu.github.io/SemantiCodec/" TargetMode="External"/></Relationships>
</file>

<file path=ppt/slides/_rels/slide21.xml.rels><?xml version="1.0" encoding="UTF-8" standalone="yes"?>
<Relationships xmlns="http://schemas.openxmlformats.org/package/2006/relationships"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26" Type="http://schemas.openxmlformats.org/officeDocument/2006/relationships/audio" Target="../media/media13.wav"/><Relationship Id="rId39" Type="http://schemas.microsoft.com/office/2007/relationships/media" Target="../media/media20.wav"/><Relationship Id="rId21" Type="http://schemas.microsoft.com/office/2007/relationships/media" Target="../media/media11.wav"/><Relationship Id="rId34" Type="http://schemas.openxmlformats.org/officeDocument/2006/relationships/audio" Target="../media/media17.wav"/><Relationship Id="rId42" Type="http://schemas.openxmlformats.org/officeDocument/2006/relationships/hyperlink" Target="https://haoheliu.github.io/SemantiCodec/" TargetMode="External"/><Relationship Id="rId7" Type="http://schemas.microsoft.com/office/2007/relationships/media" Target="../media/media4.wav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audio" Target="../media/media10.wav"/><Relationship Id="rId29" Type="http://schemas.microsoft.com/office/2007/relationships/media" Target="../media/media15.wav"/><Relationship Id="rId41" Type="http://schemas.openxmlformats.org/officeDocument/2006/relationships/slideLayout" Target="../slideLayouts/slideLayout2.xml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audio" Target="../media/media12.wav"/><Relationship Id="rId32" Type="http://schemas.openxmlformats.org/officeDocument/2006/relationships/audio" Target="../media/media16.wav"/><Relationship Id="rId37" Type="http://schemas.microsoft.com/office/2007/relationships/media" Target="../media/media19.wav"/><Relationship Id="rId40" Type="http://schemas.openxmlformats.org/officeDocument/2006/relationships/audio" Target="../media/media20.wav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microsoft.com/office/2007/relationships/media" Target="../media/media12.wav"/><Relationship Id="rId28" Type="http://schemas.openxmlformats.org/officeDocument/2006/relationships/audio" Target="../media/media14.wav"/><Relationship Id="rId36" Type="http://schemas.openxmlformats.org/officeDocument/2006/relationships/audio" Target="../media/media18.wav"/><Relationship Id="rId10" Type="http://schemas.openxmlformats.org/officeDocument/2006/relationships/audio" Target="../media/media5.wav"/><Relationship Id="rId19" Type="http://schemas.microsoft.com/office/2007/relationships/media" Target="../media/media10.wav"/><Relationship Id="rId31" Type="http://schemas.microsoft.com/office/2007/relationships/media" Target="../media/media16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audio" Target="../media/media11.wav"/><Relationship Id="rId27" Type="http://schemas.microsoft.com/office/2007/relationships/media" Target="../media/media14.wav"/><Relationship Id="rId30" Type="http://schemas.openxmlformats.org/officeDocument/2006/relationships/audio" Target="../media/media15.wav"/><Relationship Id="rId35" Type="http://schemas.microsoft.com/office/2007/relationships/media" Target="../media/media18.wav"/><Relationship Id="rId43" Type="http://schemas.openxmlformats.org/officeDocument/2006/relationships/image" Target="../media/image28.png"/><Relationship Id="rId8" Type="http://schemas.openxmlformats.org/officeDocument/2006/relationships/audio" Target="../media/media4.wav"/><Relationship Id="rId3" Type="http://schemas.microsoft.com/office/2007/relationships/media" Target="../media/media2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5" Type="http://schemas.microsoft.com/office/2007/relationships/media" Target="../media/media13.wav"/><Relationship Id="rId33" Type="http://schemas.microsoft.com/office/2007/relationships/media" Target="../media/media17.wav"/><Relationship Id="rId38" Type="http://schemas.openxmlformats.org/officeDocument/2006/relationships/audio" Target="../media/media19.wa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haoheliu.github.io/SemantiCodec/" TargetMode="External"/><Relationship Id="rId2" Type="http://schemas.openxmlformats.org/officeDocument/2006/relationships/hyperlink" Target="https://arxiv.org/abs/2405.00233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haoheliu/SemantiCodec-inference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voidful/Codec-SUPERB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github.com/haoheliu/kmeans_pytorch" TargetMode="External"/><Relationship Id="rId4" Type="http://schemas.openxmlformats.org/officeDocument/2006/relationships/hyperlink" Target="https://haoheliu.github.io/SemantiCodec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4242C-CD10-5820-D5D4-A0EE793E7C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064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Neural Audio Codec: Recent Progress and a Case Study with </a:t>
            </a:r>
            <a:r>
              <a:rPr lang="en-US" dirty="0" err="1">
                <a:solidFill>
                  <a:schemeClr val="accent1"/>
                </a:solidFill>
              </a:rPr>
              <a:t>SemantiCodec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9F71D-91FB-A2B1-549E-83836CCEF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789" y="2801043"/>
            <a:ext cx="11622505" cy="329896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3200" b="1" dirty="0"/>
              <a:t>Wenwu Wang</a:t>
            </a:r>
          </a:p>
          <a:p>
            <a:r>
              <a:rPr lang="en-US" dirty="0"/>
              <a:t>Centre for Vision, Speech and Signal Processing (CVSSP)</a:t>
            </a:r>
          </a:p>
          <a:p>
            <a:r>
              <a:rPr lang="en-US" dirty="0"/>
              <a:t>University of Surrey</a:t>
            </a:r>
          </a:p>
          <a:p>
            <a:endParaRPr lang="en-US" dirty="0"/>
          </a:p>
          <a:p>
            <a:r>
              <a:rPr lang="en-US" dirty="0"/>
              <a:t>Joint work with </a:t>
            </a:r>
            <a:r>
              <a:rPr lang="en-US" b="1" dirty="0" err="1"/>
              <a:t>Haohe</a:t>
            </a:r>
            <a:r>
              <a:rPr lang="en-US" b="1" dirty="0"/>
              <a:t> Liu</a:t>
            </a:r>
            <a:r>
              <a:rPr lang="en-US" dirty="0"/>
              <a:t>, </a:t>
            </a:r>
            <a:r>
              <a:rPr lang="en-US" dirty="0" err="1"/>
              <a:t>Xuenan</a:t>
            </a:r>
            <a:r>
              <a:rPr lang="en-US" dirty="0"/>
              <a:t> Xu, Yi Yuan, </a:t>
            </a:r>
            <a:r>
              <a:rPr lang="en-US" dirty="0" err="1"/>
              <a:t>Mengyue</a:t>
            </a:r>
            <a:r>
              <a:rPr lang="en-US" dirty="0"/>
              <a:t> Wu, Mark D. </a:t>
            </a:r>
            <a:r>
              <a:rPr lang="en-US" dirty="0" err="1"/>
              <a:t>Plumbley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18E9F9F-8DD6-9807-7A9D-74979F97C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F371E-0E8A-8549-BADD-5B12FD8D5D12}" type="datetime1">
              <a:rPr lang="en-US" smtClean="0"/>
              <a:t>12/3/2024</a:t>
            </a:fld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B3434B3-E0CA-545F-B859-672AC95C6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731E-0EC6-1746-9CEB-2120941515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81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D886C-F571-D4D7-6375-4E1771D7D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err="1"/>
              <a:t>AudioMAE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C905B-A75E-F9E9-6D27-743E8E4C9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AudioMAE</a:t>
            </a:r>
            <a:r>
              <a:rPr lang="en-US" dirty="0"/>
              <a:t> has a better structured latent space.</a:t>
            </a:r>
          </a:p>
          <a:p>
            <a:r>
              <a:rPr lang="en-US" dirty="0"/>
              <a:t>Better represent the semantic of audio for LLM training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187F4-1FEB-4914-342F-C81CEF607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F98E7-AB6F-904D-9629-C7126BB259D4}" type="datetime1">
              <a:rPr lang="en-GB" smtClean="0"/>
              <a:t>03/12/2024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EE16DE-A96A-CF2B-632F-6476B94E2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F3A4E-A37E-AA43-97F7-8757D2546184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8F48EB-A134-DE9D-9A9B-D580FCCD1B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539"/>
          <a:stretch/>
        </p:blipFill>
        <p:spPr>
          <a:xfrm>
            <a:off x="870181" y="3038333"/>
            <a:ext cx="5422438" cy="2326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567E18-88F7-444E-2DB7-5FA2937A27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23" b="16669"/>
          <a:stretch/>
        </p:blipFill>
        <p:spPr>
          <a:xfrm>
            <a:off x="6096000" y="2880399"/>
            <a:ext cx="5422438" cy="24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9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32E65-E411-CBF8-C402-C3A55A1ED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DB36A7-F121-AD91-C7A5-B1326CDF69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12694" y="1613646"/>
                <a:ext cx="10515600" cy="2591081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Forward Diffusion: Start with real data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(or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).</a:t>
                </a:r>
              </a:p>
              <a:p>
                <a:r>
                  <a:rPr lang="en-US" sz="2400" dirty="0"/>
                  <a:t>Reverse Diffusion: </a:t>
                </a:r>
                <a:r>
                  <a:rPr lang="en-GB" sz="2400" b="0" i="0" dirty="0">
                    <a:solidFill>
                      <a:srgbClr val="0D0D0D"/>
                    </a:solidFill>
                    <a:effectLst/>
                    <a:highlight>
                      <a:srgbClr val="FFFFFF"/>
                    </a:highlight>
                    <a:latin typeface="Söhne"/>
                  </a:rPr>
                  <a:t>Train a model to predict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b="0" i="0" dirty="0">
                    <a:solidFill>
                      <a:srgbClr val="0D0D0D"/>
                    </a:solidFill>
                    <a:effectLst/>
                    <a:highlight>
                      <a:srgbClr val="FFFFFF"/>
                    </a:highlight>
                    <a:latin typeface="Söhne"/>
                  </a:rPr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400" b="0" i="1" smtClean="0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b="0" i="0" smtClean="0"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DB36A7-F121-AD91-C7A5-B1326CDF69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2694" y="1613646"/>
                <a:ext cx="10515600" cy="2591081"/>
              </a:xfrm>
              <a:blipFill>
                <a:blip r:embed="rId3"/>
                <a:stretch>
                  <a:fillRect l="-844" t="-3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08C3D3B-3416-C56B-062B-82A5814F5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117" y="2530528"/>
            <a:ext cx="3022600" cy="401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CBB7CC-1A5F-F1A6-4E3E-E94B1C94E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5122" y="2997955"/>
            <a:ext cx="2423352" cy="2847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3A39EC-AFC5-285A-88FF-BBC80F6189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159178" y="2467558"/>
            <a:ext cx="5687254" cy="1491627"/>
          </a:xfrm>
          <a:custGeom>
            <a:avLst/>
            <a:gdLst>
              <a:gd name="connsiteX0" fmla="*/ 0 w 5687254"/>
              <a:gd name="connsiteY0" fmla="*/ 0 h 1491627"/>
              <a:gd name="connsiteX1" fmla="*/ 4870772 w 5687254"/>
              <a:gd name="connsiteY1" fmla="*/ 0 h 1491627"/>
              <a:gd name="connsiteX2" fmla="*/ 4870772 w 5687254"/>
              <a:gd name="connsiteY2" fmla="*/ 530397 h 1491627"/>
              <a:gd name="connsiteX3" fmla="*/ 5687254 w 5687254"/>
              <a:gd name="connsiteY3" fmla="*/ 530397 h 1491627"/>
              <a:gd name="connsiteX4" fmla="*/ 5687254 w 5687254"/>
              <a:gd name="connsiteY4" fmla="*/ 1491627 h 1491627"/>
              <a:gd name="connsiteX5" fmla="*/ 0 w 5687254"/>
              <a:gd name="connsiteY5" fmla="*/ 1491627 h 149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87254" h="1491627">
                <a:moveTo>
                  <a:pt x="0" y="0"/>
                </a:moveTo>
                <a:lnTo>
                  <a:pt x="4870772" y="0"/>
                </a:lnTo>
                <a:lnTo>
                  <a:pt x="4870772" y="530397"/>
                </a:lnTo>
                <a:lnTo>
                  <a:pt x="5687254" y="530397"/>
                </a:lnTo>
                <a:lnTo>
                  <a:pt x="5687254" y="1491627"/>
                </a:lnTo>
                <a:lnTo>
                  <a:pt x="0" y="1491627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0484F1-BBEB-7AD1-0B5F-046A69A971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662"/>
          <a:stretch/>
        </p:blipFill>
        <p:spPr>
          <a:xfrm>
            <a:off x="6159178" y="3959185"/>
            <a:ext cx="5194622" cy="608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B7034A-6475-5C9E-ED77-C387B32475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235" y="3529360"/>
            <a:ext cx="5141259" cy="143767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65A625-06EA-9C19-FE72-F96B1D903DD8}"/>
              </a:ext>
            </a:extLst>
          </p:cNvPr>
          <p:cNvSpPr txBox="1"/>
          <p:nvPr/>
        </p:nvSpPr>
        <p:spPr>
          <a:xfrm>
            <a:off x="739898" y="2562426"/>
            <a:ext cx="151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Markov chain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F0A563-22DC-F29A-79C6-E4B40B56A7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9741" y="5445399"/>
            <a:ext cx="4837951" cy="9539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CB42D910-2C2C-FF44-E7C7-31E0D8ACF1C2}"/>
              </a:ext>
            </a:extLst>
          </p:cNvPr>
          <p:cNvSpPr/>
          <p:nvPr/>
        </p:nvSpPr>
        <p:spPr>
          <a:xfrm>
            <a:off x="6221508" y="4139293"/>
            <a:ext cx="1052871" cy="31920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A62BCD2-F34D-F492-AE78-FBCE61189F5D}"/>
              </a:ext>
            </a:extLst>
          </p:cNvPr>
          <p:cNvSpPr/>
          <p:nvPr/>
        </p:nvSpPr>
        <p:spPr>
          <a:xfrm>
            <a:off x="829235" y="3874363"/>
            <a:ext cx="1628215" cy="39656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B2A900-142B-CB5A-18C7-72E0FE999919}"/>
              </a:ext>
            </a:extLst>
          </p:cNvPr>
          <p:cNvSpPr txBox="1"/>
          <p:nvPr/>
        </p:nvSpPr>
        <p:spPr>
          <a:xfrm>
            <a:off x="3600232" y="6432732"/>
            <a:ext cx="3469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Diffusion Model Decoder Training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4C7D6D-0E70-C7AF-49E5-B398F9A7A675}"/>
              </a:ext>
            </a:extLst>
          </p:cNvPr>
          <p:cNvSpPr txBox="1"/>
          <p:nvPr/>
        </p:nvSpPr>
        <p:spPr>
          <a:xfrm>
            <a:off x="6651810" y="4736055"/>
            <a:ext cx="5194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Conditional diffusion distribution in closed form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636CAFF-483F-B99B-DE63-4F3DDC26D5EF}"/>
              </a:ext>
            </a:extLst>
          </p:cNvPr>
          <p:cNvCxnSpPr>
            <a:stCxn id="15" idx="5"/>
          </p:cNvCxnSpPr>
          <p:nvPr/>
        </p:nvCxnSpPr>
        <p:spPr>
          <a:xfrm>
            <a:off x="2219003" y="4212849"/>
            <a:ext cx="1337795" cy="13590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E3ED6F3-3CCD-BC28-4FF9-74868778E6C3}"/>
              </a:ext>
            </a:extLst>
          </p:cNvPr>
          <p:cNvCxnSpPr>
            <a:cxnSpLocks/>
            <a:stCxn id="14" idx="3"/>
          </p:cNvCxnSpPr>
          <p:nvPr/>
        </p:nvCxnSpPr>
        <p:spPr>
          <a:xfrm flipH="1">
            <a:off x="4946566" y="4411755"/>
            <a:ext cx="1429131" cy="11528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65C1398-F222-549D-673B-2447827E72A2}"/>
              </a:ext>
            </a:extLst>
          </p:cNvPr>
          <p:cNvSpPr txBox="1"/>
          <p:nvPr/>
        </p:nvSpPr>
        <p:spPr>
          <a:xfrm>
            <a:off x="1969310" y="4963873"/>
            <a:ext cx="265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Diffusion Model Decoder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37FDF7-B872-E3A5-0866-BECCC1218912}"/>
              </a:ext>
            </a:extLst>
          </p:cNvPr>
          <p:cNvSpPr txBox="1"/>
          <p:nvPr/>
        </p:nvSpPr>
        <p:spPr>
          <a:xfrm>
            <a:off x="7969827" y="5870864"/>
            <a:ext cx="3258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Derived from the Evidence Lower Bound of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89BAE7-3BF4-F1D8-BA56-BFEA770C4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9060" y="6160288"/>
            <a:ext cx="1430616" cy="346516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E2DC52B-BED4-83EB-AE1E-5594D5155A53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7697692" y="6194030"/>
            <a:ext cx="272135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DCE2B0-2479-F70A-F745-DD89FD10FDFA}"/>
                  </a:ext>
                </a:extLst>
              </p:cNvPr>
              <p:cNvSpPr txBox="1"/>
              <p:nvPr/>
            </p:nvSpPr>
            <p:spPr>
              <a:xfrm>
                <a:off x="401705" y="2940792"/>
                <a:ext cx="18428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800" b="0" i="1" smtClean="0"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 closed form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DCE2B0-2479-F70A-F745-DD89FD10F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05" y="2940792"/>
                <a:ext cx="1842812" cy="369332"/>
              </a:xfrm>
              <a:prstGeom prst="rect">
                <a:avLst/>
              </a:prstGeom>
              <a:blipFill>
                <a:blip r:embed="rId11"/>
                <a:stretch>
                  <a:fillRect t="-6667" r="-205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B3D80BD3-F1B4-F36F-E8C7-21DE4D3FB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47684" y="113660"/>
            <a:ext cx="6898748" cy="136170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AAFCCBB-B2FD-11D1-5AC4-0B891803821B}"/>
              </a:ext>
            </a:extLst>
          </p:cNvPr>
          <p:cNvSpPr txBox="1"/>
          <p:nvPr/>
        </p:nvSpPr>
        <p:spPr>
          <a:xfrm>
            <a:off x="9544766" y="3787492"/>
            <a:ext cx="1539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Gaussian Identity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F32DB98-F42B-EC64-CB21-1D38308D54BF}"/>
              </a:ext>
            </a:extLst>
          </p:cNvPr>
          <p:cNvCxnSpPr>
            <a:cxnSpLocks/>
          </p:cNvCxnSpPr>
          <p:nvPr/>
        </p:nvCxnSpPr>
        <p:spPr>
          <a:xfrm>
            <a:off x="11083970" y="3787492"/>
            <a:ext cx="0" cy="351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E4D625B7-5050-8626-6993-BE80C09A8348}"/>
              </a:ext>
            </a:extLst>
          </p:cNvPr>
          <p:cNvSpPr/>
          <p:nvPr/>
        </p:nvSpPr>
        <p:spPr>
          <a:xfrm>
            <a:off x="7899591" y="2762362"/>
            <a:ext cx="639392" cy="20462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AEEEC6-A94A-DC34-624E-870DA5D22AB1}"/>
              </a:ext>
            </a:extLst>
          </p:cNvPr>
          <p:cNvSpPr txBox="1"/>
          <p:nvPr/>
        </p:nvSpPr>
        <p:spPr>
          <a:xfrm>
            <a:off x="8744419" y="2762362"/>
            <a:ext cx="800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Constant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A5C7D32-849A-2AEA-0D00-11ED1EA87B49}"/>
              </a:ext>
            </a:extLst>
          </p:cNvPr>
          <p:cNvCxnSpPr>
            <a:cxnSpLocks/>
            <a:stCxn id="41" idx="1"/>
            <a:endCxn id="40" idx="6"/>
          </p:cNvCxnSpPr>
          <p:nvPr/>
        </p:nvCxnSpPr>
        <p:spPr>
          <a:xfrm flipH="1" flipV="1">
            <a:off x="8538983" y="2864676"/>
            <a:ext cx="205436" cy="361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Date Placeholder 44">
            <a:extLst>
              <a:ext uri="{FF2B5EF4-FFF2-40B4-BE49-F238E27FC236}">
                <a16:creationId xmlns:a16="http://schemas.microsoft.com/office/drawing/2014/main" id="{B4E96E56-3CEA-9D0D-BE85-F7A65F196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94DA-7953-E64D-B6DA-76BDE7514FF9}" type="datetime1">
              <a:rPr lang="en-US" smtClean="0"/>
              <a:t>12/3/2024</a:t>
            </a:fld>
            <a:endParaRPr lang="en-US"/>
          </a:p>
        </p:txBody>
      </p:sp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445DE1E9-36F1-E269-B826-569EC2850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731E-0EC6-1746-9CEB-2120941515F0}" type="slidenum">
              <a:rPr lang="en-US" smtClean="0"/>
              <a:t>11</a:t>
            </a:fld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67B12C7-D8BB-BA9B-DD11-87C4B5593D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25238" y="2122422"/>
            <a:ext cx="1032925" cy="32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0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C7E06-31E5-FE6C-E5B7-8AF1655F0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Latent Diffusion Model (</a:t>
            </a:r>
            <a:r>
              <a:rPr lang="en-US" dirty="0" err="1"/>
              <a:t>Rombach</a:t>
            </a:r>
            <a:r>
              <a:rPr lang="en-US" dirty="0"/>
              <a:t> et al. 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F3322-8010-9D42-CBE0-7D04C20D2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Diffusion modeling in a compressed space</a:t>
            </a:r>
          </a:p>
          <a:p>
            <a:pPr lvl="1"/>
            <a:r>
              <a:rPr lang="en-US" dirty="0"/>
              <a:t>Less computation</a:t>
            </a:r>
          </a:p>
          <a:p>
            <a:pPr lvl="1"/>
            <a:r>
              <a:rPr lang="en-US" dirty="0"/>
              <a:t>Better generative modeling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78EE1C-117D-6256-4102-38EE0755E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84" y="3668244"/>
            <a:ext cx="7607969" cy="20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4C28FC-8453-F4D9-851E-961AC05B0A5D}"/>
              </a:ext>
            </a:extLst>
          </p:cNvPr>
          <p:cNvSpPr txBox="1"/>
          <p:nvPr/>
        </p:nvSpPr>
        <p:spPr>
          <a:xfrm>
            <a:off x="946484" y="5862554"/>
            <a:ext cx="987507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Credit: </a:t>
            </a:r>
            <a:r>
              <a:rPr lang="en-GB" sz="1600" dirty="0">
                <a:latin typeface="inherit"/>
              </a:rPr>
              <a:t> </a:t>
            </a:r>
            <a:r>
              <a:rPr lang="en-GB" sz="1600" dirty="0">
                <a:effectLst/>
                <a:latin typeface="inherit"/>
              </a:rPr>
              <a:t>Latent Diffusion Models: Is the Generative AI Revolution Happening in Latent Space? (</a:t>
            </a:r>
            <a:r>
              <a:rPr lang="en-GB" sz="1600" dirty="0" err="1">
                <a:effectLst/>
                <a:latin typeface="inherit"/>
              </a:rPr>
              <a:t>NeurIPS</a:t>
            </a:r>
            <a:r>
              <a:rPr lang="en-GB" sz="1600" dirty="0">
                <a:effectLst/>
                <a:latin typeface="inherit"/>
              </a:rPr>
              <a:t> 2023 Tutorial)</a:t>
            </a:r>
          </a:p>
          <a:p>
            <a:endParaRPr lang="en-US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90048-B5B6-CA02-FEBD-07429B211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736" y="2424981"/>
            <a:ext cx="3260558" cy="2485152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0DAD46-5FB0-5501-1193-92A431EBC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6CA0B-FA37-FB49-BA3E-814544299CFB}" type="datetime1">
              <a:rPr lang="en-US" smtClean="0"/>
              <a:t>12/3/2024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743B61-4ECC-A79E-FB15-C0515FF0F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731E-0EC6-1746-9CEB-2120941515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93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103BA-E068-8439-F6D7-375E82282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Evaluations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DC8D7-8A0F-AF66-C646-232292EAD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Metrics:</a:t>
            </a:r>
          </a:p>
          <a:p>
            <a:pPr lvl="1"/>
            <a:r>
              <a:rPr lang="en-US" dirty="0"/>
              <a:t>MEL: Mel spectrogram distance</a:t>
            </a:r>
          </a:p>
          <a:p>
            <a:pPr lvl="1"/>
            <a:r>
              <a:rPr lang="en-US" dirty="0"/>
              <a:t>STFT: Short-time Fourier Transform Distance</a:t>
            </a:r>
          </a:p>
          <a:p>
            <a:pPr lvl="1"/>
            <a:r>
              <a:rPr lang="en-US" dirty="0" err="1"/>
              <a:t>ViSQOL</a:t>
            </a:r>
            <a:r>
              <a:rPr lang="en-US" dirty="0"/>
              <a:t>: Virtual Speech Quality Objective Listener Score</a:t>
            </a:r>
          </a:p>
          <a:p>
            <a:pPr lvl="1"/>
            <a:r>
              <a:rPr lang="en-US" dirty="0"/>
              <a:t>WER: Word Error Rate</a:t>
            </a:r>
          </a:p>
          <a:p>
            <a:pPr lvl="1"/>
            <a:r>
              <a:rPr lang="en-US" dirty="0"/>
              <a:t>Accuracy: Audio classification task accuracy</a:t>
            </a:r>
          </a:p>
          <a:p>
            <a:pPr lvl="1"/>
            <a:r>
              <a:rPr lang="en-US" dirty="0"/>
              <a:t>MUSHRA Scores</a:t>
            </a:r>
          </a:p>
          <a:p>
            <a:r>
              <a:rPr lang="en-US" b="1" dirty="0"/>
              <a:t>Datasets (we only use audio):</a:t>
            </a:r>
          </a:p>
          <a:p>
            <a:pPr lvl="1"/>
            <a:r>
              <a:rPr lang="en-US" dirty="0" err="1"/>
              <a:t>GigaSpeech</a:t>
            </a:r>
            <a:r>
              <a:rPr lang="en-US" dirty="0"/>
              <a:t> (10K hours), Million Song Dataset (510K music tracks), </a:t>
            </a:r>
            <a:r>
              <a:rPr lang="en-US" dirty="0" err="1"/>
              <a:t>MedleyDB</a:t>
            </a:r>
            <a:r>
              <a:rPr lang="en-US" dirty="0"/>
              <a:t> (122 tracks), MUSDB18 (10 hours), </a:t>
            </a:r>
            <a:r>
              <a:rPr lang="en-US" dirty="0" err="1"/>
              <a:t>AudioSet</a:t>
            </a:r>
            <a:r>
              <a:rPr lang="en-US" dirty="0"/>
              <a:t> (2M), </a:t>
            </a:r>
            <a:r>
              <a:rPr lang="en-US" dirty="0" err="1"/>
              <a:t>VGGSound</a:t>
            </a:r>
            <a:r>
              <a:rPr lang="en-US" dirty="0"/>
              <a:t> (190K), </a:t>
            </a:r>
            <a:r>
              <a:rPr lang="en-US" dirty="0" err="1"/>
              <a:t>WavCaps</a:t>
            </a:r>
            <a:r>
              <a:rPr lang="en-US" dirty="0"/>
              <a:t> (7K hours)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B9BF2-4182-3F15-415F-98F7CECC3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81FF-E45D-1547-97B7-17FD23920951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CA539F-A8A3-05D2-8873-5383AAE00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66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DF4A4-641D-0357-CA67-97B1FDC42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8DF43-4BC8-2499-A746-0BA347318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Evaluations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C9E82-B6BE-7F6E-C3DF-49B1789EB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023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Baselines:</a:t>
            </a:r>
          </a:p>
          <a:p>
            <a:pPr lvl="1"/>
            <a:r>
              <a:rPr lang="en-US" dirty="0" err="1"/>
              <a:t>Encodec</a:t>
            </a:r>
            <a:r>
              <a:rPr lang="en-US" dirty="0"/>
              <a:t> (EC): 23M parameters</a:t>
            </a:r>
          </a:p>
          <a:p>
            <a:pPr lvl="1"/>
            <a:r>
              <a:rPr lang="en-US" dirty="0"/>
              <a:t>Descript Codec (DAC): 74M</a:t>
            </a:r>
          </a:p>
          <a:p>
            <a:pPr lvl="1"/>
            <a:r>
              <a:rPr lang="en-US" dirty="0"/>
              <a:t>HiFi-Codec (HC): 63M</a:t>
            </a:r>
          </a:p>
          <a:p>
            <a:r>
              <a:rPr lang="en-US" b="1" dirty="0"/>
              <a:t>Evaluations:</a:t>
            </a:r>
          </a:p>
          <a:p>
            <a:pPr lvl="1"/>
            <a:r>
              <a:rPr lang="en-US" dirty="0"/>
              <a:t>Reconstruction performance evaluation: </a:t>
            </a:r>
            <a:r>
              <a:rPr lang="en-US" dirty="0" err="1"/>
              <a:t>LibriTTS</a:t>
            </a:r>
            <a:r>
              <a:rPr lang="en-US" dirty="0"/>
              <a:t> clean test set (300 speech utterances), </a:t>
            </a:r>
            <a:r>
              <a:rPr lang="en-US" dirty="0" err="1"/>
              <a:t>AudioSet</a:t>
            </a:r>
            <a:r>
              <a:rPr lang="en-US" dirty="0"/>
              <a:t> general sound (500 audio signals), MUSDB18 (50 songs covering vocals, drums, bass, etc.); 1050 audio clips in total</a:t>
            </a:r>
          </a:p>
          <a:p>
            <a:pPr lvl="1"/>
            <a:r>
              <a:rPr lang="en-US" dirty="0"/>
              <a:t>Semantic information evaluation: HEAR benchmark (</a:t>
            </a:r>
            <a:r>
              <a:rPr lang="en-US" dirty="0" err="1"/>
              <a:t>NSPitch</a:t>
            </a:r>
            <a:r>
              <a:rPr lang="en-US" dirty="0"/>
              <a:t>, ESC-50, </a:t>
            </a:r>
            <a:r>
              <a:rPr lang="en-US" dirty="0" err="1"/>
              <a:t>LibriCount</a:t>
            </a:r>
            <a:r>
              <a:rPr lang="en-US" dirty="0"/>
              <a:t>, CREMA-D, Vocal Imitations (</a:t>
            </a:r>
            <a:r>
              <a:rPr lang="en-US" dirty="0" err="1"/>
              <a:t>VoImit</a:t>
            </a:r>
            <a:r>
              <a:rPr lang="en-US" dirty="0"/>
              <a:t>), Speech Commands(SC))</a:t>
            </a:r>
          </a:p>
          <a:p>
            <a:pPr lvl="1"/>
            <a:r>
              <a:rPr lang="en-US" dirty="0"/>
              <a:t>Subjective evaluations: MUSHRA test: 10 raters, 10% of evaluation data (25 music tracks, 30 speech recordings, and 50 general sound samples)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3D849-13C7-6264-333D-EC692CD01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81FF-E45D-1547-97B7-17FD23920951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11B721-D6D8-80D8-1245-AF0255CC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9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3EE43-27A7-ED14-8ACA-F7DCBB459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Reconstruction Quality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266F1B-DA61-67A7-6B99-724DF196C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611" y="1690688"/>
            <a:ext cx="9677400" cy="4519616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48CC90-9D97-C7CB-C8BD-949408EA1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82C5E-2453-9140-991A-4EAF7A2E18D9}" type="datetime1">
              <a:rPr lang="en-US" smtClean="0"/>
              <a:t>12/3/2024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B573C-1596-1214-4D66-16E9D9B8C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15</a:t>
            </a:fld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AC9B183-9548-2E8B-E7E7-301B98603F74}"/>
              </a:ext>
            </a:extLst>
          </p:cNvPr>
          <p:cNvSpPr/>
          <p:nvPr/>
        </p:nvSpPr>
        <p:spPr>
          <a:xfrm>
            <a:off x="10253609" y="2219218"/>
            <a:ext cx="739739" cy="3991086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61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3EE43-27A7-ED14-8ACA-F7DCBB459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Semantic in the Tokens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20DE17-6B8E-4E1B-F10B-D4B8A446C948}"/>
              </a:ext>
            </a:extLst>
          </p:cNvPr>
          <p:cNvSpPr txBox="1"/>
          <p:nvPr/>
        </p:nvSpPr>
        <p:spPr>
          <a:xfrm>
            <a:off x="3477126" y="6311900"/>
            <a:ext cx="5517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Significantly better when using only a single codebook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E99D53-9CAD-D777-EF8F-9A07DEE4C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344" y="1484740"/>
            <a:ext cx="9363039" cy="4506835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DB8CB38-1961-285E-21A4-E50F7156F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21F8-71D1-E645-A37D-7A6973E40CBF}" type="datetime1">
              <a:rPr lang="en-US" smtClean="0"/>
              <a:t>12/3/2024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DABE6-9826-33FD-B240-CEF04776B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16</a:t>
            </a:fld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6CAE0FF-ACCA-2130-DB2B-7C3B3B23B3AD}"/>
              </a:ext>
            </a:extLst>
          </p:cNvPr>
          <p:cNvSpPr/>
          <p:nvPr/>
        </p:nvSpPr>
        <p:spPr>
          <a:xfrm>
            <a:off x="9328699" y="1845587"/>
            <a:ext cx="1108073" cy="4145987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8D4D8-FCB6-B832-B384-534E16D3C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Multi-semantic-Codebook is Beneficial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209084-7B8D-BBDC-764D-A7A3D59F9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889" y="1690688"/>
            <a:ext cx="4718222" cy="211808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9629188-99F8-09B6-1C01-E47FDD67DE1A}"/>
              </a:ext>
            </a:extLst>
          </p:cNvPr>
          <p:cNvSpPr txBox="1">
            <a:spLocks/>
          </p:cNvSpPr>
          <p:nvPr/>
        </p:nvSpPr>
        <p:spPr>
          <a:xfrm>
            <a:off x="1038727" y="38365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Learnable </a:t>
            </a:r>
            <a:r>
              <a:rPr lang="en-US" dirty="0" err="1"/>
              <a:t>v.s</a:t>
            </a:r>
            <a:r>
              <a:rPr lang="en-US" dirty="0"/>
              <a:t>. Frozen Semantic Codebook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8C9A44-527F-7C1B-EAD5-C9BB7F47A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106" y="4996786"/>
            <a:ext cx="4305788" cy="1464596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D4A26FF-EEF3-630C-CC38-3073B3AA4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10652-5BAC-244E-A678-4D366D1C2A09}" type="datetime1">
              <a:rPr lang="en-US" smtClean="0"/>
              <a:t>12/3/2024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629883-233D-6BFA-2D80-4C2BB8B09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17</a:t>
            </a:fld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7F1A374-41BB-1AD7-12D8-EF6A494443B2}"/>
              </a:ext>
            </a:extLst>
          </p:cNvPr>
          <p:cNvSpPr/>
          <p:nvPr/>
        </p:nvSpPr>
        <p:spPr>
          <a:xfrm>
            <a:off x="6585499" y="2392925"/>
            <a:ext cx="1770225" cy="1464597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48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E037C-607C-18D7-BC67-B545D2F60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Classifier-Free Guidance Helps, but not a lot.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F43746-E560-2B20-813F-E84F200E6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46610"/>
            <a:ext cx="10059619" cy="14157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5B9C338-6660-31CA-A62B-6087BD46C174}"/>
              </a:ext>
            </a:extLst>
          </p:cNvPr>
          <p:cNvSpPr txBox="1">
            <a:spLocks/>
          </p:cNvSpPr>
          <p:nvPr/>
        </p:nvSpPr>
        <p:spPr>
          <a:xfrm>
            <a:off x="838200" y="28721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Cluster ↑ </a:t>
            </a:r>
            <a:r>
              <a:rPr lang="en-US" dirty="0">
                <a:sym typeface="Wingdings" pitchFamily="2" charset="2"/>
              </a:rPr>
              <a:t> Semantic </a:t>
            </a:r>
            <a:r>
              <a:rPr lang="en-US" dirty="0"/>
              <a:t>↑</a:t>
            </a:r>
            <a:r>
              <a:rPr lang="en-US" dirty="0">
                <a:sym typeface="Wingdings" pitchFamily="2" charset="2"/>
              </a:rPr>
              <a:t> / Reconstruction </a:t>
            </a:r>
            <a:r>
              <a:rPr lang="en-US" dirty="0"/>
              <a:t>↑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5E9F32-CCEC-8267-B098-252EAB53A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197736"/>
            <a:ext cx="4464127" cy="1881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E7C479-BD0B-6B4D-4D95-F5F98CEB1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901" y="4041103"/>
            <a:ext cx="5830329" cy="2013351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8C81F0A-C458-359A-3853-F788C6AE8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93CF7-3F51-AE49-8CC4-F0EB5A183F01}" type="datetime1">
              <a:rPr lang="en-US" smtClean="0"/>
              <a:t>12/3/2024</a:t>
            </a:fld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722E2B7-0526-987D-F379-464FC721B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03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747A-289B-42EC-40D4-CBBADAA70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Samples Comparison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70AEB3-56B2-26F8-0069-FA42E87C4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47" y="1785907"/>
            <a:ext cx="10919306" cy="409591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CF9A2-B6DD-DFB8-CF48-2B3639C62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7DD35-6FD8-E747-B191-5133FB0C9CF1}" type="datetime1">
              <a:rPr lang="en-US" smtClean="0"/>
              <a:t>12/3/2024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0E644-1185-91B2-4185-28CF56F4F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17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497E0-10F1-1B45-D2E1-E77DCB9A1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83093-A816-EA4D-8C8B-E3146669AFA4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21553C-920B-D479-227D-582910A93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2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8DB02BD-4E97-3A81-BD86-6856BCC7636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Outline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8D3895-BCA4-CEB1-B4CB-7941E088ECEF}"/>
              </a:ext>
            </a:extLst>
          </p:cNvPr>
          <p:cNvSpPr txBox="1"/>
          <p:nvPr/>
        </p:nvSpPr>
        <p:spPr>
          <a:xfrm>
            <a:off x="838200" y="2074783"/>
            <a:ext cx="1116931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400" dirty="0"/>
              <a:t>Background: Audio Codec &amp; Neural Audio Codec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400" dirty="0"/>
              <a:t>Motivation: Limitations with Current Neural Codecs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400" dirty="0"/>
              <a:t>Proposed Method: </a:t>
            </a:r>
            <a:r>
              <a:rPr lang="en-GB" sz="3400" b="1" dirty="0" err="1"/>
              <a:t>Semanti</a:t>
            </a:r>
            <a:r>
              <a:rPr lang="en-US" altLang="zh-CN" sz="3400" b="1" dirty="0"/>
              <a:t>Codec</a:t>
            </a:r>
            <a:r>
              <a:rPr lang="en-GB" sz="3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400" dirty="0"/>
              <a:t>Experimental Results: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400" dirty="0"/>
              <a:t>Conclusions and Future Works</a:t>
            </a:r>
          </a:p>
        </p:txBody>
      </p:sp>
    </p:spTree>
    <p:extLst>
      <p:ext uri="{BB962C8B-B14F-4D97-AF65-F5344CB8AC3E}">
        <p14:creationId xmlns:p14="http://schemas.microsoft.com/office/powerpoint/2010/main" val="4050981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71161-CDE6-52FF-7C27-29EB14928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97C40-7F92-F3FC-AAA6-86E5F10AD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367"/>
            <a:ext cx="10515600" cy="4351338"/>
          </a:xfrm>
        </p:spPr>
        <p:txBody>
          <a:bodyPr/>
          <a:lstStyle/>
          <a:p>
            <a:r>
              <a:rPr lang="en-US" dirty="0"/>
              <a:t>Better reconstruction with a lower bit rate</a:t>
            </a:r>
          </a:p>
          <a:p>
            <a:r>
              <a:rPr lang="en-US" dirty="0"/>
              <a:t>Better semantic in the audio token (potentially better Audio LLM?)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DD865-9EB5-531A-D2C4-901AE446C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A0FC1-D6C7-5449-ADF1-70CED0201DC5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807478-FF84-416C-ABEF-7E6C84B11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731E-0EC6-1746-9CEB-2120941515F0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Picture 6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9CDE5A51-C95F-04B4-3384-50BB685CF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5" y="2599682"/>
            <a:ext cx="3981450" cy="3133043"/>
          </a:xfrm>
          <a:prstGeom prst="rect">
            <a:avLst/>
          </a:prstGeom>
        </p:spPr>
      </p:pic>
      <p:pic>
        <p:nvPicPr>
          <p:cNvPr id="9" name="Picture 8" descr="A graph with a blue line and green line&#10;&#10;Description automatically generated">
            <a:extLst>
              <a:ext uri="{FF2B5EF4-FFF2-40B4-BE49-F238E27FC236}">
                <a16:creationId xmlns:a16="http://schemas.microsoft.com/office/drawing/2014/main" id="{28E63F53-35EB-4401-E0B4-EEF6F6F73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50838"/>
            <a:ext cx="4912895" cy="33864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4E182A-5BF9-A030-74A0-DAE3A89534F9}"/>
              </a:ext>
            </a:extLst>
          </p:cNvPr>
          <p:cNvSpPr txBox="1"/>
          <p:nvPr/>
        </p:nvSpPr>
        <p:spPr>
          <a:xfrm>
            <a:off x="3768892" y="5958337"/>
            <a:ext cx="6093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hlinkClick r:id="rId4"/>
              </a:rPr>
              <a:t>https://haoheliu.github.io/SemantiCodec/</a:t>
            </a:r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78EDB9-7C18-DCB7-074D-0B607467D60B}"/>
              </a:ext>
            </a:extLst>
          </p:cNvPr>
          <p:cNvSpPr txBox="1"/>
          <p:nvPr/>
        </p:nvSpPr>
        <p:spPr>
          <a:xfrm>
            <a:off x="1045746" y="5852053"/>
            <a:ext cx="2842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</a:rPr>
              <a:t>Sound demos:</a:t>
            </a:r>
          </a:p>
        </p:txBody>
      </p:sp>
    </p:spTree>
    <p:extLst>
      <p:ext uri="{BB962C8B-B14F-4D97-AF65-F5344CB8AC3E}">
        <p14:creationId xmlns:p14="http://schemas.microsoft.com/office/powerpoint/2010/main" val="4044688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B7671-DBC9-B85F-42D3-29A5E59CF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9E513-F2DE-82CD-B471-E332DB889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250"/>
            <a:ext cx="10515600" cy="1325563"/>
          </a:xfrm>
        </p:spPr>
        <p:txBody>
          <a:bodyPr/>
          <a:lstStyle/>
          <a:p>
            <a:r>
              <a:rPr lang="en-US" altLang="zh-CN" dirty="0"/>
              <a:t>Demos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FFA9639-CCD7-F85D-B90A-29F43570D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B603-C546-A346-B8B8-2F63A7A8A9F0}" type="datetime1">
              <a:rPr lang="en-US" smtClean="0"/>
              <a:t>12/3/2024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F6A1F-B9A0-937E-4F98-48496B43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731E-0EC6-1746-9CEB-2120941515F0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533A46-25A1-85EF-3199-FB4840DDD12E}"/>
              </a:ext>
            </a:extLst>
          </p:cNvPr>
          <p:cNvSpPr txBox="1"/>
          <p:nvPr/>
        </p:nvSpPr>
        <p:spPr>
          <a:xfrm>
            <a:off x="5052261" y="5599391"/>
            <a:ext cx="6093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hlinkClick r:id="rId42"/>
              </a:rPr>
              <a:t>https://haoheliu.github.io/SemantiCodec/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062FFE-7D40-C5A0-2739-B6567E5D07F2}"/>
              </a:ext>
            </a:extLst>
          </p:cNvPr>
          <p:cNvSpPr txBox="1"/>
          <p:nvPr/>
        </p:nvSpPr>
        <p:spPr>
          <a:xfrm>
            <a:off x="1045745" y="5599391"/>
            <a:ext cx="3682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</a:rPr>
              <a:t>More </a:t>
            </a:r>
            <a:r>
              <a:rPr lang="en-GB" sz="2800" b="1" dirty="0">
                <a:solidFill>
                  <a:schemeClr val="accent1"/>
                </a:solidFill>
              </a:rPr>
              <a:t>sound demos: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FBC583-7B6F-676B-1709-D77A6ACA9140}"/>
              </a:ext>
            </a:extLst>
          </p:cNvPr>
          <p:cNvSpPr txBox="1"/>
          <p:nvPr/>
        </p:nvSpPr>
        <p:spPr>
          <a:xfrm>
            <a:off x="228598" y="3321867"/>
            <a:ext cx="1647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dirty="0">
                <a:solidFill>
                  <a:srgbClr val="061E61"/>
                </a:solidFill>
                <a:effectLst/>
                <a:latin typeface="-apple-system"/>
              </a:rPr>
              <a:t>General Audio</a:t>
            </a:r>
          </a:p>
          <a:p>
            <a:pPr algn="ctr"/>
            <a:r>
              <a:rPr lang="en-GB" dirty="0">
                <a:solidFill>
                  <a:srgbClr val="061E61"/>
                </a:solidFill>
                <a:latin typeface="-apple-system"/>
              </a:rPr>
              <a:t>(</a:t>
            </a:r>
            <a:r>
              <a:rPr lang="en-GB" dirty="0" err="1">
                <a:solidFill>
                  <a:srgbClr val="061E61"/>
                </a:solidFill>
                <a:latin typeface="-apple-system"/>
              </a:rPr>
              <a:t>AudioSet</a:t>
            </a:r>
            <a:r>
              <a:rPr lang="en-GB" dirty="0">
                <a:solidFill>
                  <a:srgbClr val="061E61"/>
                </a:solidFill>
                <a:latin typeface="-apple-system"/>
              </a:rPr>
              <a:t>)</a:t>
            </a:r>
            <a:endParaRPr lang="en-GB" b="0" i="0" dirty="0">
              <a:solidFill>
                <a:srgbClr val="061E61"/>
              </a:solidFill>
              <a:effectLst/>
              <a:latin typeface="-apple-system"/>
            </a:endParaRPr>
          </a:p>
        </p:txBody>
      </p:sp>
      <p:pic>
        <p:nvPicPr>
          <p:cNvPr id="9" name="audioset_original">
            <a:hlinkClick r:id="" action="ppaction://media"/>
            <a:extLst>
              <a:ext uri="{FF2B5EF4-FFF2-40B4-BE49-F238E27FC236}">
                <a16:creationId xmlns:a16="http://schemas.microsoft.com/office/drawing/2014/main" id="{604E5B29-16E6-FA4B-65B9-984C4F80D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2166688" y="3331451"/>
            <a:ext cx="4064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ECC271-8408-8FD4-D807-EE365BE74D79}"/>
              </a:ext>
            </a:extLst>
          </p:cNvPr>
          <p:cNvSpPr txBox="1"/>
          <p:nvPr/>
        </p:nvSpPr>
        <p:spPr>
          <a:xfrm>
            <a:off x="2008270" y="1269147"/>
            <a:ext cx="1757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0" i="0" dirty="0">
                <a:solidFill>
                  <a:srgbClr val="061E61"/>
                </a:solidFill>
                <a:effectLst/>
                <a:latin typeface="-apple-system"/>
              </a:rPr>
              <a:t>Original</a:t>
            </a:r>
            <a:endParaRPr lang="en-GB" b="0" i="0" dirty="0">
              <a:solidFill>
                <a:srgbClr val="061E61"/>
              </a:solidFill>
              <a:effectLst/>
              <a:latin typeface="-apple-system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56F707-1CFA-2136-EB4C-AF4F2C4229FD}"/>
              </a:ext>
            </a:extLst>
          </p:cNvPr>
          <p:cNvSpPr txBox="1"/>
          <p:nvPr/>
        </p:nvSpPr>
        <p:spPr>
          <a:xfrm>
            <a:off x="3106149" y="1249645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0" i="0" dirty="0">
                <a:solidFill>
                  <a:srgbClr val="061E61"/>
                </a:solidFill>
                <a:effectLst/>
                <a:latin typeface="-apple-system"/>
              </a:rPr>
              <a:t>HiFi-Codec</a:t>
            </a:r>
          </a:p>
          <a:p>
            <a:pPr algn="l"/>
            <a:r>
              <a:rPr lang="en-US" dirty="0">
                <a:solidFill>
                  <a:srgbClr val="061E61"/>
                </a:solidFill>
                <a:latin typeface="-apple-system"/>
              </a:rPr>
              <a:t>(2.0 kbps)</a:t>
            </a:r>
            <a:endParaRPr lang="en-GB" b="0" i="0" dirty="0">
              <a:solidFill>
                <a:srgbClr val="061E61"/>
              </a:solidFill>
              <a:effectLst/>
              <a:latin typeface="-apple-system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CFBD7C-E62C-61BB-8A7F-493097EFADA4}"/>
              </a:ext>
            </a:extLst>
          </p:cNvPr>
          <p:cNvSpPr txBox="1"/>
          <p:nvPr/>
        </p:nvSpPr>
        <p:spPr>
          <a:xfrm>
            <a:off x="4596058" y="1238433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0" i="0" dirty="0" err="1">
                <a:solidFill>
                  <a:srgbClr val="061E61"/>
                </a:solidFill>
                <a:effectLst/>
                <a:latin typeface="-apple-system"/>
              </a:rPr>
              <a:t>Encodec</a:t>
            </a:r>
            <a:endParaRPr lang="en-US" altLang="zh-CN" b="0" i="0" dirty="0">
              <a:solidFill>
                <a:srgbClr val="061E61"/>
              </a:solidFill>
              <a:effectLst/>
              <a:latin typeface="-apple-system"/>
            </a:endParaRPr>
          </a:p>
          <a:p>
            <a:pPr algn="l"/>
            <a:r>
              <a:rPr lang="en-US" dirty="0">
                <a:solidFill>
                  <a:srgbClr val="061E61"/>
                </a:solidFill>
                <a:latin typeface="-apple-system"/>
              </a:rPr>
              <a:t>(1.5 kbps)</a:t>
            </a:r>
            <a:endParaRPr lang="en-GB" b="0" i="0" dirty="0">
              <a:solidFill>
                <a:srgbClr val="061E61"/>
              </a:solidFill>
              <a:effectLst/>
              <a:latin typeface="-apple-system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60532A-A3B6-B34E-586C-2097AB6A63B6}"/>
              </a:ext>
            </a:extLst>
          </p:cNvPr>
          <p:cNvSpPr txBox="1"/>
          <p:nvPr/>
        </p:nvSpPr>
        <p:spPr>
          <a:xfrm>
            <a:off x="5882436" y="1222981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0" i="0" dirty="0">
                <a:solidFill>
                  <a:srgbClr val="061E61"/>
                </a:solidFill>
                <a:effectLst/>
                <a:latin typeface="-apple-system"/>
              </a:rPr>
              <a:t>DAC</a:t>
            </a:r>
          </a:p>
          <a:p>
            <a:pPr algn="l"/>
            <a:r>
              <a:rPr lang="en-US" dirty="0">
                <a:solidFill>
                  <a:srgbClr val="061E61"/>
                </a:solidFill>
                <a:latin typeface="-apple-system"/>
              </a:rPr>
              <a:t>(1.41 kbps)</a:t>
            </a:r>
            <a:endParaRPr lang="en-GB" b="0" i="0" dirty="0">
              <a:solidFill>
                <a:srgbClr val="061E61"/>
              </a:solidFill>
              <a:effectLst/>
              <a:latin typeface="-apple-system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1BB4CC-B894-9A8C-86B9-38F098C22645}"/>
              </a:ext>
            </a:extLst>
          </p:cNvPr>
          <p:cNvSpPr txBox="1"/>
          <p:nvPr/>
        </p:nvSpPr>
        <p:spPr>
          <a:xfrm>
            <a:off x="7268579" y="1194293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0" i="0" dirty="0" err="1">
                <a:solidFill>
                  <a:srgbClr val="061E61"/>
                </a:solidFill>
                <a:effectLst/>
                <a:latin typeface="-apple-system"/>
              </a:rPr>
              <a:t>SemantiCodec</a:t>
            </a:r>
            <a:endParaRPr lang="en-US" altLang="zh-CN" b="0" i="0" dirty="0">
              <a:solidFill>
                <a:srgbClr val="061E61"/>
              </a:solidFill>
              <a:effectLst/>
              <a:latin typeface="-apple-system"/>
            </a:endParaRPr>
          </a:p>
          <a:p>
            <a:pPr algn="l"/>
            <a:r>
              <a:rPr lang="en-US" dirty="0">
                <a:solidFill>
                  <a:srgbClr val="061E61"/>
                </a:solidFill>
                <a:latin typeface="-apple-system"/>
              </a:rPr>
              <a:t>(1.43 kbps)</a:t>
            </a:r>
            <a:endParaRPr lang="en-GB" b="0" i="0" dirty="0">
              <a:solidFill>
                <a:srgbClr val="061E61"/>
              </a:solidFill>
              <a:effectLst/>
              <a:latin typeface="-apple-system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A26D1F-26E7-CB8E-0E7E-42633C8FAE57}"/>
              </a:ext>
            </a:extLst>
          </p:cNvPr>
          <p:cNvSpPr txBox="1"/>
          <p:nvPr/>
        </p:nvSpPr>
        <p:spPr>
          <a:xfrm>
            <a:off x="10555705" y="1170229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0" i="0" dirty="0" err="1">
                <a:solidFill>
                  <a:srgbClr val="061E61"/>
                </a:solidFill>
                <a:effectLst/>
                <a:latin typeface="-apple-system"/>
              </a:rPr>
              <a:t>SemantiCodec</a:t>
            </a:r>
            <a:endParaRPr lang="en-US" altLang="zh-CN" b="0" i="0" dirty="0">
              <a:solidFill>
                <a:srgbClr val="061E61"/>
              </a:solidFill>
              <a:effectLst/>
              <a:latin typeface="-apple-system"/>
            </a:endParaRPr>
          </a:p>
          <a:p>
            <a:pPr algn="l"/>
            <a:r>
              <a:rPr lang="en-US" dirty="0">
                <a:solidFill>
                  <a:srgbClr val="061E61"/>
                </a:solidFill>
                <a:latin typeface="-apple-system"/>
              </a:rPr>
              <a:t>(0.35 kbps)</a:t>
            </a:r>
            <a:endParaRPr lang="en-GB" b="0" i="0" dirty="0">
              <a:solidFill>
                <a:srgbClr val="061E61"/>
              </a:solidFill>
              <a:effectLst/>
              <a:latin typeface="-apple-system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204A19-4B44-0CF3-1682-F54EB8E1F2C7}"/>
              </a:ext>
            </a:extLst>
          </p:cNvPr>
          <p:cNvSpPr txBox="1"/>
          <p:nvPr/>
        </p:nvSpPr>
        <p:spPr>
          <a:xfrm>
            <a:off x="9098887" y="1197459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0" i="0" dirty="0">
                <a:solidFill>
                  <a:srgbClr val="061E61"/>
                </a:solidFill>
                <a:effectLst/>
                <a:latin typeface="-apple-system"/>
              </a:rPr>
              <a:t>DAC</a:t>
            </a:r>
          </a:p>
          <a:p>
            <a:pPr algn="l"/>
            <a:r>
              <a:rPr lang="en-US" dirty="0">
                <a:solidFill>
                  <a:srgbClr val="061E61"/>
                </a:solidFill>
                <a:latin typeface="-apple-system"/>
              </a:rPr>
              <a:t>(0.47 kbps)</a:t>
            </a:r>
            <a:endParaRPr lang="en-GB" b="0" i="0" dirty="0">
              <a:solidFill>
                <a:srgbClr val="061E61"/>
              </a:solidFill>
              <a:effectLst/>
              <a:latin typeface="-apple-system"/>
            </a:endParaRPr>
          </a:p>
        </p:txBody>
      </p:sp>
      <p:pic>
        <p:nvPicPr>
          <p:cNvPr id="18" name="audioset_HIFI_Codec_2.0kbps">
            <a:hlinkClick r:id="" action="ppaction://media"/>
            <a:extLst>
              <a:ext uri="{FF2B5EF4-FFF2-40B4-BE49-F238E27FC236}">
                <a16:creationId xmlns:a16="http://schemas.microsoft.com/office/drawing/2014/main" id="{14CB8103-BA14-86BF-66E8-D66315187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3294648" y="3340354"/>
            <a:ext cx="406400" cy="406400"/>
          </a:xfrm>
          <a:prstGeom prst="rect">
            <a:avLst/>
          </a:prstGeom>
        </p:spPr>
      </p:pic>
      <p:pic>
        <p:nvPicPr>
          <p:cNvPr id="19" name="audioset_Encodec_1.5kbps">
            <a:hlinkClick r:id="" action="ppaction://media"/>
            <a:extLst>
              <a:ext uri="{FF2B5EF4-FFF2-40B4-BE49-F238E27FC236}">
                <a16:creationId xmlns:a16="http://schemas.microsoft.com/office/drawing/2014/main" id="{6A336622-7DE7-EA50-A3F1-35D8A8C5A0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4561640" y="3306450"/>
            <a:ext cx="406400" cy="406400"/>
          </a:xfrm>
          <a:prstGeom prst="rect">
            <a:avLst/>
          </a:prstGeom>
        </p:spPr>
      </p:pic>
      <p:pic>
        <p:nvPicPr>
          <p:cNvPr id="20" name="audioset_DAC_1.41kbps">
            <a:hlinkClick r:id="" action="ppaction://media"/>
            <a:extLst>
              <a:ext uri="{FF2B5EF4-FFF2-40B4-BE49-F238E27FC236}">
                <a16:creationId xmlns:a16="http://schemas.microsoft.com/office/drawing/2014/main" id="{5778FEDE-160A-AB01-ED42-C6C735DAB8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6096000" y="3284799"/>
            <a:ext cx="406400" cy="406400"/>
          </a:xfrm>
          <a:prstGeom prst="rect">
            <a:avLst/>
          </a:prstGeom>
        </p:spPr>
      </p:pic>
      <p:pic>
        <p:nvPicPr>
          <p:cNvPr id="22" name="audioset_SemantiCodec_1.43kbps">
            <a:hlinkClick r:id="" action="ppaction://media"/>
            <a:extLst>
              <a:ext uri="{FF2B5EF4-FFF2-40B4-BE49-F238E27FC236}">
                <a16:creationId xmlns:a16="http://schemas.microsoft.com/office/drawing/2014/main" id="{7AE1B5C3-4CD4-CA23-D1AC-B03971D633A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7411120" y="3284799"/>
            <a:ext cx="406400" cy="406400"/>
          </a:xfrm>
          <a:prstGeom prst="rect">
            <a:avLst/>
          </a:prstGeom>
        </p:spPr>
      </p:pic>
      <p:pic>
        <p:nvPicPr>
          <p:cNvPr id="23" name="audioset_DAC_0.47kbps">
            <a:hlinkClick r:id="" action="ppaction://media"/>
            <a:extLst>
              <a:ext uri="{FF2B5EF4-FFF2-40B4-BE49-F238E27FC236}">
                <a16:creationId xmlns:a16="http://schemas.microsoft.com/office/drawing/2014/main" id="{CF65EDC5-E810-38BF-8FA1-3263936BE9E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098887" y="3301576"/>
            <a:ext cx="406400" cy="406400"/>
          </a:xfrm>
          <a:prstGeom prst="rect">
            <a:avLst/>
          </a:prstGeom>
        </p:spPr>
      </p:pic>
      <p:pic>
        <p:nvPicPr>
          <p:cNvPr id="24" name="audioset_SemantiCodec_0.35">
            <a:hlinkClick r:id="" action="ppaction://media"/>
            <a:extLst>
              <a:ext uri="{FF2B5EF4-FFF2-40B4-BE49-F238E27FC236}">
                <a16:creationId xmlns:a16="http://schemas.microsoft.com/office/drawing/2014/main" id="{B9338E28-AD8E-CF13-6A66-6084B9CF3D7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0653300" y="3284799"/>
            <a:ext cx="406400" cy="406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768459-2C6B-477D-184C-C3F11CEB5961}"/>
              </a:ext>
            </a:extLst>
          </p:cNvPr>
          <p:cNvSpPr txBox="1"/>
          <p:nvPr/>
        </p:nvSpPr>
        <p:spPr>
          <a:xfrm>
            <a:off x="360947" y="4471455"/>
            <a:ext cx="1227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0" i="0" dirty="0">
                <a:solidFill>
                  <a:srgbClr val="061E61"/>
                </a:solidFill>
                <a:effectLst/>
                <a:latin typeface="-apple-system"/>
              </a:rPr>
              <a:t>Speech</a:t>
            </a:r>
          </a:p>
          <a:p>
            <a:pPr algn="ctr"/>
            <a:r>
              <a:rPr lang="en-US" dirty="0">
                <a:solidFill>
                  <a:srgbClr val="061E61"/>
                </a:solidFill>
                <a:latin typeface="-apple-system"/>
              </a:rPr>
              <a:t>(Libri)</a:t>
            </a:r>
            <a:endParaRPr lang="en-GB" b="0" i="0" dirty="0">
              <a:solidFill>
                <a:srgbClr val="061E61"/>
              </a:solidFill>
              <a:effectLst/>
              <a:latin typeface="-apple-system"/>
            </a:endParaRPr>
          </a:p>
        </p:txBody>
      </p:sp>
      <p:pic>
        <p:nvPicPr>
          <p:cNvPr id="26" name="libritts_original">
            <a:hlinkClick r:id="" action="ppaction://media"/>
            <a:extLst>
              <a:ext uri="{FF2B5EF4-FFF2-40B4-BE49-F238E27FC236}">
                <a16:creationId xmlns:a16="http://schemas.microsoft.com/office/drawing/2014/main" id="{7DF4ED3E-37F3-60C0-E9FB-3D11B4B83E5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2138614" y="4496455"/>
            <a:ext cx="406400" cy="406400"/>
          </a:xfrm>
          <a:prstGeom prst="rect">
            <a:avLst/>
          </a:prstGeom>
        </p:spPr>
      </p:pic>
      <p:pic>
        <p:nvPicPr>
          <p:cNvPr id="27" name="libritts_HiFi-Codec_2.0kbps">
            <a:hlinkClick r:id="" action="ppaction://media"/>
            <a:extLst>
              <a:ext uri="{FF2B5EF4-FFF2-40B4-BE49-F238E27FC236}">
                <a16:creationId xmlns:a16="http://schemas.microsoft.com/office/drawing/2014/main" id="{C6874D48-D71C-B63A-2FD5-503CCF9A5FC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3293973" y="4477086"/>
            <a:ext cx="406400" cy="406400"/>
          </a:xfrm>
          <a:prstGeom prst="rect">
            <a:avLst/>
          </a:prstGeom>
        </p:spPr>
      </p:pic>
      <p:pic>
        <p:nvPicPr>
          <p:cNvPr id="28" name="libritts_Encodec_1.5kbps">
            <a:hlinkClick r:id="" action="ppaction://media"/>
            <a:extLst>
              <a:ext uri="{FF2B5EF4-FFF2-40B4-BE49-F238E27FC236}">
                <a16:creationId xmlns:a16="http://schemas.microsoft.com/office/drawing/2014/main" id="{E438DAAB-FF83-7D7A-9080-679538601A2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4569331" y="4453028"/>
            <a:ext cx="406400" cy="406400"/>
          </a:xfrm>
          <a:prstGeom prst="rect">
            <a:avLst/>
          </a:prstGeom>
        </p:spPr>
      </p:pic>
      <p:pic>
        <p:nvPicPr>
          <p:cNvPr id="29" name="libritts_DAC_1.4kbps">
            <a:hlinkClick r:id="" action="ppaction://media"/>
            <a:extLst>
              <a:ext uri="{FF2B5EF4-FFF2-40B4-BE49-F238E27FC236}">
                <a16:creationId xmlns:a16="http://schemas.microsoft.com/office/drawing/2014/main" id="{51DD8AA9-E490-5C4A-AB3D-3C9456638314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6085312" y="4428964"/>
            <a:ext cx="406400" cy="406400"/>
          </a:xfrm>
          <a:prstGeom prst="rect">
            <a:avLst/>
          </a:prstGeom>
        </p:spPr>
      </p:pic>
      <p:pic>
        <p:nvPicPr>
          <p:cNvPr id="30" name="libritts_SemantiCodec_1.43kbps">
            <a:hlinkClick r:id="" action="ppaction://media"/>
            <a:extLst>
              <a:ext uri="{FF2B5EF4-FFF2-40B4-BE49-F238E27FC236}">
                <a16:creationId xmlns:a16="http://schemas.microsoft.com/office/drawing/2014/main" id="{654A158E-C113-2ED6-C291-5FA6FF0453BF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7444873" y="4404901"/>
            <a:ext cx="406400" cy="406400"/>
          </a:xfrm>
          <a:prstGeom prst="rect">
            <a:avLst/>
          </a:prstGeom>
        </p:spPr>
      </p:pic>
      <p:pic>
        <p:nvPicPr>
          <p:cNvPr id="31" name="libritts_DAC_0.47kbps">
            <a:hlinkClick r:id="" action="ppaction://media"/>
            <a:extLst>
              <a:ext uri="{FF2B5EF4-FFF2-40B4-BE49-F238E27FC236}">
                <a16:creationId xmlns:a16="http://schemas.microsoft.com/office/drawing/2014/main" id="{97E89500-B7FA-8690-7B53-921FDEE205E4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117267" y="4404887"/>
            <a:ext cx="406400" cy="406400"/>
          </a:xfrm>
          <a:prstGeom prst="rect">
            <a:avLst/>
          </a:prstGeom>
        </p:spPr>
      </p:pic>
      <p:pic>
        <p:nvPicPr>
          <p:cNvPr id="32" name="libritts_SemantiCodec_0.35kbps">
            <a:hlinkClick r:id="" action="ppaction://media"/>
            <a:extLst>
              <a:ext uri="{FF2B5EF4-FFF2-40B4-BE49-F238E27FC236}">
                <a16:creationId xmlns:a16="http://schemas.microsoft.com/office/drawing/2014/main" id="{3440867C-BB15-9CE6-3F80-56893248A16F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0657311" y="4392867"/>
            <a:ext cx="406400" cy="406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7983D82-7D74-EA1C-5A54-77688451C7FB}"/>
              </a:ext>
            </a:extLst>
          </p:cNvPr>
          <p:cNvSpPr txBox="1"/>
          <p:nvPr/>
        </p:nvSpPr>
        <p:spPr>
          <a:xfrm>
            <a:off x="376993" y="2189506"/>
            <a:ext cx="1331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dirty="0">
                <a:solidFill>
                  <a:srgbClr val="061E61"/>
                </a:solidFill>
                <a:effectLst/>
                <a:latin typeface="-apple-system"/>
              </a:rPr>
              <a:t>Music</a:t>
            </a:r>
          </a:p>
          <a:p>
            <a:pPr algn="ctr"/>
            <a:r>
              <a:rPr lang="en-GB" dirty="0">
                <a:solidFill>
                  <a:srgbClr val="061E61"/>
                </a:solidFill>
                <a:latin typeface="-apple-system"/>
              </a:rPr>
              <a:t>(</a:t>
            </a:r>
            <a:r>
              <a:rPr lang="en-GB" b="0" i="0" dirty="0">
                <a:solidFill>
                  <a:srgbClr val="061E61"/>
                </a:solidFill>
                <a:effectLst/>
                <a:latin typeface="-apple-system"/>
              </a:rPr>
              <a:t>MUSDB18</a:t>
            </a:r>
            <a:r>
              <a:rPr lang="en-GB" dirty="0">
                <a:solidFill>
                  <a:srgbClr val="061E61"/>
                </a:solidFill>
                <a:latin typeface="-apple-system"/>
              </a:rPr>
              <a:t>)</a:t>
            </a:r>
            <a:endParaRPr lang="en-GB" b="0" i="0" dirty="0">
              <a:solidFill>
                <a:srgbClr val="061E61"/>
              </a:solidFill>
              <a:effectLst/>
              <a:latin typeface="-apple-system"/>
            </a:endParaRPr>
          </a:p>
        </p:txBody>
      </p:sp>
      <p:pic>
        <p:nvPicPr>
          <p:cNvPr id="34" name="musdb_original">
            <a:hlinkClick r:id="" action="ppaction://media"/>
            <a:extLst>
              <a:ext uri="{FF2B5EF4-FFF2-40B4-BE49-F238E27FC236}">
                <a16:creationId xmlns:a16="http://schemas.microsoft.com/office/drawing/2014/main" id="{445E98B6-4481-2FF2-6853-AF9AFDFE49B3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2211133" y="2263279"/>
            <a:ext cx="406400" cy="406400"/>
          </a:xfrm>
          <a:prstGeom prst="rect">
            <a:avLst/>
          </a:prstGeom>
        </p:spPr>
      </p:pic>
      <p:pic>
        <p:nvPicPr>
          <p:cNvPr id="35" name="musdb_Hifi-Codec_2.0kbps">
            <a:hlinkClick r:id="" action="ppaction://media"/>
            <a:extLst>
              <a:ext uri="{FF2B5EF4-FFF2-40B4-BE49-F238E27FC236}">
                <a16:creationId xmlns:a16="http://schemas.microsoft.com/office/drawing/2014/main" id="{C0411196-F3F0-D5D2-CBDA-9D30A57C04EE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3306012" y="2251246"/>
            <a:ext cx="406400" cy="406400"/>
          </a:xfrm>
          <a:prstGeom prst="rect">
            <a:avLst/>
          </a:prstGeom>
        </p:spPr>
      </p:pic>
      <p:pic>
        <p:nvPicPr>
          <p:cNvPr id="36" name="musdb_Encodec_1.5kbps">
            <a:hlinkClick r:id="" action="ppaction://media"/>
            <a:extLst>
              <a:ext uri="{FF2B5EF4-FFF2-40B4-BE49-F238E27FC236}">
                <a16:creationId xmlns:a16="http://schemas.microsoft.com/office/drawing/2014/main" id="{DAFD9D82-31EB-2CA3-B847-392BFB6E987B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4605421" y="2263282"/>
            <a:ext cx="406400" cy="406400"/>
          </a:xfrm>
          <a:prstGeom prst="rect">
            <a:avLst/>
          </a:prstGeom>
        </p:spPr>
      </p:pic>
      <p:pic>
        <p:nvPicPr>
          <p:cNvPr id="37" name="musdb_DAC_1.41kbps">
            <a:hlinkClick r:id="" action="ppaction://media"/>
            <a:extLst>
              <a:ext uri="{FF2B5EF4-FFF2-40B4-BE49-F238E27FC236}">
                <a16:creationId xmlns:a16="http://schemas.microsoft.com/office/drawing/2014/main" id="{CC65C6DE-BE40-F517-CB2B-61A7663E5E60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6121402" y="2251241"/>
            <a:ext cx="406400" cy="406400"/>
          </a:xfrm>
          <a:prstGeom prst="rect">
            <a:avLst/>
          </a:prstGeom>
        </p:spPr>
      </p:pic>
      <p:pic>
        <p:nvPicPr>
          <p:cNvPr id="38" name="musdb_SemantiCodec_1.43kbps">
            <a:hlinkClick r:id="" action="ppaction://media"/>
            <a:extLst>
              <a:ext uri="{FF2B5EF4-FFF2-40B4-BE49-F238E27FC236}">
                <a16:creationId xmlns:a16="http://schemas.microsoft.com/office/drawing/2014/main" id="{E8D4B27C-7714-FC99-ABF5-C8D0F1A5AFC3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7444875" y="2227180"/>
            <a:ext cx="406400" cy="406400"/>
          </a:xfrm>
          <a:prstGeom prst="rect">
            <a:avLst/>
          </a:prstGeom>
        </p:spPr>
      </p:pic>
      <p:pic>
        <p:nvPicPr>
          <p:cNvPr id="39" name="musdb_SemantiCodec_0.35kbps">
            <a:hlinkClick r:id="" action="ppaction://media"/>
            <a:extLst>
              <a:ext uri="{FF2B5EF4-FFF2-40B4-BE49-F238E27FC236}">
                <a16:creationId xmlns:a16="http://schemas.microsoft.com/office/drawing/2014/main" id="{E96506EA-2889-8FA4-39F6-357D5544E7AD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0705437" y="2179043"/>
            <a:ext cx="406400" cy="406400"/>
          </a:xfrm>
          <a:prstGeom prst="rect">
            <a:avLst/>
          </a:prstGeom>
        </p:spPr>
      </p:pic>
      <p:pic>
        <p:nvPicPr>
          <p:cNvPr id="40" name="musdb_DAC_0.47kbps">
            <a:hlinkClick r:id="" action="ppaction://media"/>
            <a:extLst>
              <a:ext uri="{FF2B5EF4-FFF2-40B4-BE49-F238E27FC236}">
                <a16:creationId xmlns:a16="http://schemas.microsoft.com/office/drawing/2014/main" id="{C340863E-DA52-8D5A-B182-94B00EC275FD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165395" y="21068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3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5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55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5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55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55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55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14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9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0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0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00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00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0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0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27F92-CF0C-1B52-E1CD-2C838304A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D172E-1630-8D8C-6AAA-C0F15F0F3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&amp; Future Work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2AA833-925D-97F0-ADC5-A03D16D7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B603-C546-A346-B8B8-2F63A7A8A9F0}" type="datetime1">
              <a:rPr lang="en-US" smtClean="0"/>
              <a:t>12/3/2024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943834-D8DF-44AF-3897-1130DA9BF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731E-0EC6-1746-9CEB-2120941515F0}" type="slidenum">
              <a:rPr lang="en-US" smtClean="0"/>
              <a:t>22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CC577E-CF62-78AE-511D-8EB5065EF323}"/>
              </a:ext>
            </a:extLst>
          </p:cNvPr>
          <p:cNvSpPr txBox="1"/>
          <p:nvPr/>
        </p:nvSpPr>
        <p:spPr>
          <a:xfrm>
            <a:off x="709863" y="1758300"/>
            <a:ext cx="10772274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We have presented </a:t>
            </a:r>
            <a:r>
              <a:rPr lang="en-US" sz="2800" dirty="0" err="1"/>
              <a:t>SemantiCodec</a:t>
            </a:r>
            <a:r>
              <a:rPr lang="en-US" sz="2800" dirty="0"/>
              <a:t>, which produces audio tokens of </a:t>
            </a:r>
            <a:r>
              <a:rPr lang="en-US" sz="2800" b="1" dirty="0"/>
              <a:t>more semantic</a:t>
            </a:r>
            <a:r>
              <a:rPr lang="en-US" sz="2800" dirty="0"/>
              <a:t>, </a:t>
            </a:r>
            <a:r>
              <a:rPr lang="en-US" sz="2800" b="1" dirty="0"/>
              <a:t>lower token rate</a:t>
            </a:r>
            <a:r>
              <a:rPr lang="en-US" sz="2800" dirty="0"/>
              <a:t>, with thus enabling ultra-low bit rate audio codec, and works for any length audio. 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Future works: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500" dirty="0"/>
              <a:t>How does the semantic of audio token related with LM performance?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500" dirty="0"/>
              <a:t>Can shortened audio token sequence alleviate LM robustness issue?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500" dirty="0"/>
              <a:t>Specialized </a:t>
            </a:r>
            <a:r>
              <a:rPr lang="en-US" sz="2500" dirty="0" err="1"/>
              <a:t>SemantiCodec</a:t>
            </a:r>
            <a:endParaRPr lang="en-US" sz="2500" dirty="0"/>
          </a:p>
          <a:p>
            <a:endParaRPr lang="en-US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9592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74FD3-9175-3E7A-F84D-E09F8FF6E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9D83F-23BB-D955-0FFB-49C59028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DF26AE7-C4E1-3372-636C-39FDE94AC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B603-C546-A346-B8B8-2F63A7A8A9F0}" type="datetime1">
              <a:rPr lang="en-US" smtClean="0"/>
              <a:t>12/3/2024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3DC65-2996-FC25-96D7-48B66B3AE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731E-0EC6-1746-9CEB-2120941515F0}" type="slidenum">
              <a:rPr lang="en-US" smtClean="0"/>
              <a:t>23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6CB4C7-15F8-6AEB-84AC-AD5080AE29F3}"/>
              </a:ext>
            </a:extLst>
          </p:cNvPr>
          <p:cNvSpPr txBox="1"/>
          <p:nvPr/>
        </p:nvSpPr>
        <p:spPr>
          <a:xfrm>
            <a:off x="1191127" y="2081463"/>
            <a:ext cx="79568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Thanks to </a:t>
            </a:r>
            <a:r>
              <a:rPr lang="en-US" sz="2400" dirty="0" err="1"/>
              <a:t>Haohe</a:t>
            </a:r>
            <a:r>
              <a:rPr lang="en-US" sz="2400" dirty="0"/>
              <a:t> for providing slides.</a:t>
            </a:r>
          </a:p>
          <a:p>
            <a:endParaRPr lang="en-US" sz="2400" dirty="0"/>
          </a:p>
          <a:p>
            <a:r>
              <a:rPr lang="en-US" altLang="zh-CN" sz="2400" dirty="0"/>
              <a:t>The project is funded in part by EPSRC and British Council. </a:t>
            </a:r>
            <a:endParaRPr lang="en-US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8264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30BC0-4642-82DE-876A-F9F58DB78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81651-EEEC-1416-25C5-5F0BCDCF4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452646"/>
            <a:ext cx="113538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Arxiv</a:t>
            </a:r>
            <a:r>
              <a:rPr lang="en-US" dirty="0"/>
              <a:t> Paper: </a:t>
            </a:r>
            <a:r>
              <a:rPr lang="en-US" dirty="0">
                <a:hlinkClick r:id="rId2"/>
              </a:rPr>
              <a:t>https://arxiv.org/abs/2405.00233</a:t>
            </a:r>
            <a:r>
              <a:rPr lang="en-US" dirty="0"/>
              <a:t> </a:t>
            </a:r>
          </a:p>
          <a:p>
            <a:r>
              <a:rPr lang="en-US" dirty="0"/>
              <a:t>Project Page: </a:t>
            </a:r>
            <a:r>
              <a:rPr lang="en-US" dirty="0">
                <a:hlinkClick r:id="rId3"/>
              </a:rPr>
              <a:t>https://haoheliu.github.io/SemantiCodec/</a:t>
            </a:r>
            <a:r>
              <a:rPr lang="en-US" dirty="0"/>
              <a:t> </a:t>
            </a:r>
          </a:p>
          <a:p>
            <a:r>
              <a:rPr lang="en-US" dirty="0"/>
              <a:t>Open-source Code: </a:t>
            </a:r>
            <a:r>
              <a:rPr lang="en-US" dirty="0">
                <a:hlinkClick r:id="rId4"/>
              </a:rPr>
              <a:t>https://github.com/haoheliu/SemantiCodec-inference</a:t>
            </a:r>
            <a:r>
              <a:rPr lang="en-US" dirty="0"/>
              <a:t> </a:t>
            </a:r>
          </a:p>
          <a:p>
            <a:r>
              <a:rPr lang="en-US" dirty="0"/>
              <a:t>Demos: </a:t>
            </a:r>
            <a:r>
              <a:rPr lang="en-US" dirty="0">
                <a:hlinkClick r:id="rId3"/>
              </a:rPr>
              <a:t>https://haoheliu.github.io/SemantiCodec/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0BC61-38FD-66C3-8335-421D74C40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80263-DBC0-B54A-9AEC-E5AF5839BE02}" type="datetime1">
              <a:rPr lang="en-US" smtClean="0"/>
              <a:t>12/3/2024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06FE4-3446-0CE3-F595-3C9A4A7F8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164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75D18-45AD-8990-F1EE-B58E43EB7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Audio Codec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C1E86-BC79-75B8-BE5A-FC692B2E2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50505"/>
                </a:solidFill>
                <a:highlight>
                  <a:srgbClr val="FFFFFF"/>
                </a:highlight>
                <a:latin typeface="-apple-system"/>
              </a:rPr>
              <a:t>A</a:t>
            </a:r>
            <a:r>
              <a:rPr lang="en-US" b="0" i="0" dirty="0">
                <a:solidFill>
                  <a:srgbClr val="050505"/>
                </a:solidFill>
                <a:effectLst/>
                <a:highlight>
                  <a:srgbClr val="FFFFFF"/>
                </a:highlight>
                <a:latin typeface="-apple-system"/>
              </a:rPr>
              <a:t> device or software that encodes or decodes digital audio data for transmission, storage, or playback.</a:t>
            </a:r>
          </a:p>
          <a:p>
            <a:r>
              <a:rPr lang="en-US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-apple-system"/>
              </a:rPr>
              <a:t>Co</a:t>
            </a:r>
            <a:r>
              <a:rPr lang="en-US" b="0" i="0" dirty="0">
                <a:solidFill>
                  <a:srgbClr val="050505"/>
                </a:solidFill>
                <a:effectLst/>
                <a:highlight>
                  <a:srgbClr val="FFFFFF"/>
                </a:highlight>
                <a:latin typeface="-apple-system"/>
              </a:rPr>
              <a:t>mpressor-</a:t>
            </a:r>
            <a:r>
              <a:rPr lang="en-US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-apple-system"/>
              </a:rPr>
              <a:t>dec</a:t>
            </a:r>
            <a:r>
              <a:rPr lang="en-US" b="0" i="0" dirty="0">
                <a:solidFill>
                  <a:srgbClr val="050505"/>
                </a:solidFill>
                <a:effectLst/>
                <a:highlight>
                  <a:srgbClr val="FFFFFF"/>
                </a:highlight>
                <a:latin typeface="-apple-system"/>
              </a:rPr>
              <a:t>ompressor </a:t>
            </a:r>
            <a:r>
              <a:rPr lang="en-US" b="0" i="0" dirty="0">
                <a:solidFill>
                  <a:srgbClr val="050505"/>
                </a:solidFill>
                <a:effectLst/>
                <a:highlight>
                  <a:srgbClr val="FFFFFF"/>
                </a:highlight>
                <a:latin typeface="-apple-system"/>
                <a:sym typeface="Wingdings" pitchFamily="2" charset="2"/>
              </a:rPr>
              <a:t></a:t>
            </a:r>
            <a:r>
              <a:rPr lang="en-US" b="0" i="0" dirty="0">
                <a:solidFill>
                  <a:srgbClr val="050505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dirty="0">
                <a:solidFill>
                  <a:srgbClr val="050505"/>
                </a:solidFill>
                <a:highlight>
                  <a:srgbClr val="FFFFFF"/>
                </a:highlight>
                <a:latin typeface="-apple-system"/>
              </a:rPr>
              <a:t>“Codec”</a:t>
            </a:r>
          </a:p>
          <a:p>
            <a:r>
              <a:rPr lang="en-US" dirty="0">
                <a:solidFill>
                  <a:srgbClr val="050505"/>
                </a:solidFill>
                <a:highlight>
                  <a:srgbClr val="FFFFFF"/>
                </a:highlight>
                <a:latin typeface="-apple-system"/>
              </a:rPr>
              <a:t>MP3, FLAC, AAC, </a:t>
            </a:r>
            <a:r>
              <a:rPr lang="en-US" dirty="0" err="1">
                <a:solidFill>
                  <a:srgbClr val="050505"/>
                </a:solidFill>
                <a:highlight>
                  <a:srgbClr val="FFFFFF"/>
                </a:highlight>
                <a:latin typeface="-apple-system"/>
              </a:rPr>
              <a:t>Vorbis</a:t>
            </a:r>
            <a:r>
              <a:rPr lang="en-US" dirty="0">
                <a:solidFill>
                  <a:srgbClr val="050505"/>
                </a:solidFill>
                <a:highlight>
                  <a:srgbClr val="FFFFFF"/>
                </a:highlight>
                <a:latin typeface="-apple-system"/>
              </a:rPr>
              <a:t>, etc.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87052-FAD6-CD6F-9053-2055D20CA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4C447-C028-A244-B9B0-72C094675A15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E1110-2F19-E8C7-3498-78E84A93C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05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F8756-C04A-AAE2-97F4-1A6BA65FD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Audio Codec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C2714-F085-E1A0-AECA-C3E90ADBA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95737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SoundStream</a:t>
            </a:r>
            <a:r>
              <a:rPr lang="en-US" sz="2400" dirty="0"/>
              <a:t> (</a:t>
            </a:r>
            <a:r>
              <a:rPr lang="en-US" sz="2400" dirty="0" err="1"/>
              <a:t>Zeghidour</a:t>
            </a:r>
            <a:r>
              <a:rPr lang="en-US" sz="2400" dirty="0"/>
              <a:t> et al. 2021)</a:t>
            </a:r>
          </a:p>
          <a:p>
            <a:r>
              <a:rPr lang="en-US" sz="2400" dirty="0" err="1"/>
              <a:t>Encodec</a:t>
            </a:r>
            <a:r>
              <a:rPr lang="en-US" sz="2400" dirty="0"/>
              <a:t> (</a:t>
            </a:r>
            <a:r>
              <a:rPr lang="en-US" sz="2400" dirty="0" err="1"/>
              <a:t>Défossez</a:t>
            </a:r>
            <a:r>
              <a:rPr lang="en-US" sz="2400" dirty="0"/>
              <a:t> et al. 2021)</a:t>
            </a:r>
          </a:p>
          <a:p>
            <a:r>
              <a:rPr lang="en-US" sz="2400" dirty="0"/>
              <a:t>Descript (Kumar et al. 2023)</a:t>
            </a:r>
          </a:p>
          <a:p>
            <a:r>
              <a:rPr lang="en-US" sz="2400" dirty="0"/>
              <a:t>HiFi-Codec (Yang et al. 2023)</a:t>
            </a:r>
          </a:p>
          <a:p>
            <a:r>
              <a:rPr lang="en-US" sz="2400" dirty="0" err="1"/>
              <a:t>SpeechTokenizer</a:t>
            </a:r>
            <a:r>
              <a:rPr lang="en-US" sz="2400" dirty="0"/>
              <a:t> (Zhang et al, 2023)</a:t>
            </a:r>
          </a:p>
          <a:p>
            <a:r>
              <a:rPr lang="en-US" sz="24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Codec Superb Benchmark (Wu et al. 2024)</a:t>
            </a:r>
          </a:p>
          <a:p>
            <a:pPr lvl="1"/>
            <a:r>
              <a:rPr lang="en-US" sz="2000" dirty="0">
                <a:hlinkClick r:id="rId3"/>
              </a:rPr>
              <a:t>https://github.com/voidful/Codec-SUPERB</a:t>
            </a:r>
            <a:r>
              <a:rPr lang="en-US" sz="2000" dirty="0"/>
              <a:t> </a:t>
            </a:r>
          </a:p>
          <a:p>
            <a:pPr lvl="1"/>
            <a:endParaRPr lang="en-US" sz="2000" dirty="0"/>
          </a:p>
        </p:txBody>
      </p:sp>
      <p:pic>
        <p:nvPicPr>
          <p:cNvPr id="1026" name="Picture 2" descr="Neural audio codec with RVQ (inference only). | Download Scientific Diagram">
            <a:extLst>
              <a:ext uri="{FF2B5EF4-FFF2-40B4-BE49-F238E27FC236}">
                <a16:creationId xmlns:a16="http://schemas.microsoft.com/office/drawing/2014/main" id="{837E3732-9B4C-E83E-A3A2-C44478BA4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218" y="2700734"/>
            <a:ext cx="5222708" cy="145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3207B-0573-8769-AF62-F174B84E4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47093-2E70-1B48-9E41-5B601795BA6F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E3B016-B0B9-254C-D335-2D6EE9B53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87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A13A9-D26E-8E87-D0FC-1BD2B91E7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200E1-9A0E-7045-889D-8D6345677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97459"/>
          </a:xfrm>
        </p:spPr>
        <p:txBody>
          <a:bodyPr>
            <a:normAutofit/>
          </a:bodyPr>
          <a:lstStyle/>
          <a:p>
            <a:r>
              <a:rPr lang="en-US" dirty="0" err="1"/>
              <a:t>AudioGen</a:t>
            </a:r>
            <a:r>
              <a:rPr lang="en-US" dirty="0"/>
              <a:t> (</a:t>
            </a:r>
            <a:r>
              <a:rPr lang="en-US" dirty="0" err="1"/>
              <a:t>Kreuk</a:t>
            </a:r>
            <a:r>
              <a:rPr lang="en-US" dirty="0"/>
              <a:t> et al. 2022), </a:t>
            </a:r>
            <a:r>
              <a:rPr lang="en-US" dirty="0" err="1"/>
              <a:t>AudioLM</a:t>
            </a:r>
            <a:r>
              <a:rPr lang="en-US" dirty="0"/>
              <a:t> (</a:t>
            </a:r>
            <a:r>
              <a:rPr lang="en-US" dirty="0" err="1"/>
              <a:t>Borsos</a:t>
            </a:r>
            <a:r>
              <a:rPr lang="en-US" dirty="0"/>
              <a:t> et al. 2023), </a:t>
            </a:r>
            <a:r>
              <a:rPr lang="en-US" dirty="0" err="1"/>
              <a:t>MusicLM</a:t>
            </a:r>
            <a:r>
              <a:rPr lang="en-US" dirty="0"/>
              <a:t> (</a:t>
            </a:r>
            <a:r>
              <a:rPr lang="en-US" dirty="0" err="1"/>
              <a:t>Agostinelli</a:t>
            </a:r>
            <a:r>
              <a:rPr lang="en-US" dirty="0"/>
              <a:t> et al. 2023), </a:t>
            </a:r>
            <a:r>
              <a:rPr lang="en-US" dirty="0" err="1"/>
              <a:t>MusicGen</a:t>
            </a:r>
            <a:r>
              <a:rPr lang="en-US" dirty="0"/>
              <a:t> (</a:t>
            </a:r>
            <a:r>
              <a:rPr lang="en-US" dirty="0" err="1"/>
              <a:t>Copet</a:t>
            </a:r>
            <a:r>
              <a:rPr lang="en-US" dirty="0"/>
              <a:t> et al. 2024)</a:t>
            </a:r>
          </a:p>
          <a:p>
            <a:r>
              <a:rPr lang="en-US" dirty="0"/>
              <a:t>VALL-E (Wang et al. 2023), XTTS (Casanova et al. 2024)</a:t>
            </a:r>
          </a:p>
          <a:p>
            <a:r>
              <a:rPr lang="en-US" dirty="0" err="1"/>
              <a:t>FlashSpeech</a:t>
            </a:r>
            <a:r>
              <a:rPr lang="en-US" dirty="0"/>
              <a:t> (Ye et al. 2024), </a:t>
            </a:r>
            <a:r>
              <a:rPr lang="en-US" dirty="0" err="1"/>
              <a:t>NaturalSpeech</a:t>
            </a:r>
            <a:r>
              <a:rPr lang="en-US" dirty="0"/>
              <a:t> 3 (Ju et al. 2024)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254263-AC0B-83F6-4016-CB91E471D6D9}"/>
              </a:ext>
            </a:extLst>
          </p:cNvPr>
          <p:cNvSpPr txBox="1"/>
          <p:nvPr/>
        </p:nvSpPr>
        <p:spPr>
          <a:xfrm>
            <a:off x="1364589" y="4358021"/>
            <a:ext cx="7682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Used as </a:t>
            </a:r>
            <a:r>
              <a:rPr lang="en-US" sz="2400" dirty="0">
                <a:solidFill>
                  <a:schemeClr val="accent1"/>
                </a:solidFill>
              </a:rPr>
              <a:t>tokenizer of audio </a:t>
            </a:r>
            <a:r>
              <a:rPr lang="en-US" sz="2400" dirty="0"/>
              <a:t>(AR modeling), or the</a:t>
            </a:r>
            <a:r>
              <a:rPr lang="en-US" sz="2400" dirty="0">
                <a:solidFill>
                  <a:schemeClr val="accent1"/>
                </a:solidFill>
              </a:rPr>
              <a:t> latent representation of audio </a:t>
            </a:r>
            <a:r>
              <a:rPr lang="en-US" sz="2400" dirty="0"/>
              <a:t>(Diffusion modeling)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B6EF528-8891-19BF-8CA9-7E7CB2EE8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48A80-ACE9-2843-8AFA-D40163B3F083}" type="datetime1">
              <a:rPr lang="en-US" smtClean="0"/>
              <a:t>12/3/2024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E9CB3-3373-7E34-56C0-1F577AD18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75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2824F-DFD3-F774-7BA8-22224ACAD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Current Neural Codecs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A2E76-F182-679A-94AA-DB54ECE12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High token rate (long token sequence)</a:t>
            </a:r>
            <a:endParaRPr lang="en-US" b="1" dirty="0"/>
          </a:p>
          <a:p>
            <a:pPr lvl="1"/>
            <a:r>
              <a:rPr lang="en-US" dirty="0"/>
              <a:t>e.g., 6kbps Descript audio codec has 600 tokens per second</a:t>
            </a:r>
          </a:p>
          <a:p>
            <a:pPr lvl="1"/>
            <a:r>
              <a:rPr lang="en-US" dirty="0"/>
              <a:t>Make auto-regressive modeling challenging and computational expensive</a:t>
            </a:r>
          </a:p>
          <a:p>
            <a:r>
              <a:rPr lang="en-US" b="1" dirty="0"/>
              <a:t>Poor reconstruction quality at low bit rate (e.g., 0.6 kbps).</a:t>
            </a:r>
          </a:p>
          <a:p>
            <a:pPr lvl="1"/>
            <a:r>
              <a:rPr lang="en-US" dirty="0"/>
              <a:t>Most previous studies work on bit rate &gt; 2kbps</a:t>
            </a:r>
          </a:p>
          <a:p>
            <a:pPr lvl="1"/>
            <a:r>
              <a:rPr lang="en-US" dirty="0"/>
              <a:t>Can we go further under 1.0 kbps?</a:t>
            </a:r>
          </a:p>
          <a:p>
            <a:r>
              <a:rPr lang="en-US" b="1" dirty="0"/>
              <a:t>Falling short in capturing semantic information </a:t>
            </a:r>
          </a:p>
          <a:p>
            <a:pPr lvl="1"/>
            <a:r>
              <a:rPr lang="en-US" i="1" dirty="0"/>
              <a:t>For example, latent encodings given by 6kbps achieved an average accuracy of only 33% on the HEAR benchmark, while </a:t>
            </a:r>
            <a:r>
              <a:rPr lang="en-US" i="1" dirty="0" err="1"/>
              <a:t>AudioMAE</a:t>
            </a:r>
            <a:r>
              <a:rPr lang="en-US" i="1" dirty="0"/>
              <a:t> latent encodings achieved an accuracy of 61% (without finetuning).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FA347-A54F-4F53-6AB6-6C8700CE6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A76F-CD95-B54B-9947-0008DF8593AC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D786F-B32A-70AD-A609-DBA501A9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94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2824F-DFD3-F774-7BA8-22224ACAD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A2E76-F182-679A-94AA-DB54ECE12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pPr lvl="1">
              <a:spcBef>
                <a:spcPts val="1800"/>
              </a:spcBef>
            </a:pPr>
            <a:r>
              <a:rPr lang="en-US" sz="2800" dirty="0"/>
              <a:t>Shorter sequence: Lower token rates at 25, 50, or 100 tokens per second.</a:t>
            </a:r>
          </a:p>
          <a:p>
            <a:pPr lvl="1">
              <a:spcBef>
                <a:spcPts val="1800"/>
              </a:spcBef>
            </a:pPr>
            <a:r>
              <a:rPr lang="en-US" sz="2800" dirty="0"/>
              <a:t>Better reconstruction at lower bit rate: 0.3~1.4 kbps</a:t>
            </a:r>
          </a:p>
          <a:p>
            <a:pPr lvl="1">
              <a:spcBef>
                <a:spcPts val="1800"/>
              </a:spcBef>
            </a:pPr>
            <a:r>
              <a:rPr lang="en-US" sz="2800" dirty="0"/>
              <a:t>Improved semantic in the codec tokens (which potentially can lead to better language modelling)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2FA4E-C4CD-FE74-74B7-45F9CF693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97C53-98CA-E940-A814-46AA69253F1C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53215A-AA2D-B484-8E74-4AC606D9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85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50E5D-ABC8-D5CC-4B09-207523644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503"/>
            <a:ext cx="10515600" cy="1325563"/>
          </a:xfrm>
        </p:spPr>
        <p:txBody>
          <a:bodyPr/>
          <a:lstStyle/>
          <a:p>
            <a:r>
              <a:rPr lang="en-US" dirty="0" err="1"/>
              <a:t>SemantiCodec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D8267-2C25-9A28-714C-F5CF60FB9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87" y="1440039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Ultra-low bit rate (0.31 kbps ~1.40 kbps, token rate 25, 50, or 100 per second) &amp; Strong semantics in the token &amp; Variable vocabulary sizes 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DB291C6-935D-DBCB-8F7A-0BFE36DD3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897" y="2232267"/>
            <a:ext cx="8484033" cy="410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D1DD47-5EEC-F456-9453-D27AD4A31B18}"/>
              </a:ext>
            </a:extLst>
          </p:cNvPr>
          <p:cNvSpPr txBox="1"/>
          <p:nvPr/>
        </p:nvSpPr>
        <p:spPr>
          <a:xfrm>
            <a:off x="4324498" y="6381084"/>
            <a:ext cx="4412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https://haoheliu.github.io/SemantiCodec/</a:t>
            </a:r>
            <a:r>
              <a:rPr lang="en-US" dirty="0"/>
              <a:t>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F6ABAAB-4A87-EB2A-906C-227C1D1E3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C56BD-3D5B-3F45-BF47-661E215A2661}" type="datetime1">
              <a:rPr lang="en-US" smtClean="0"/>
              <a:t>12/3/2024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95363-3E8C-578D-D69C-426D9A7E7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731E-0EC6-1746-9CEB-2120941515F0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F3B069-848C-57B4-BE6F-FBDCF6BFCA9D}"/>
              </a:ext>
            </a:extLst>
          </p:cNvPr>
          <p:cNvSpPr txBox="1"/>
          <p:nvPr/>
        </p:nvSpPr>
        <p:spPr>
          <a:xfrm>
            <a:off x="9144926" y="6466727"/>
            <a:ext cx="1303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CrossAtten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E47130-E633-4848-4F28-BB0D287AD78C}"/>
              </a:ext>
            </a:extLst>
          </p:cNvPr>
          <p:cNvCxnSpPr>
            <a:cxnSpLocks/>
          </p:cNvCxnSpPr>
          <p:nvPr/>
        </p:nvCxnSpPr>
        <p:spPr>
          <a:xfrm flipH="1" flipV="1">
            <a:off x="8804117" y="5951985"/>
            <a:ext cx="408066" cy="538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D7670E7-3427-0C98-AB99-86A1A3E7D2B2}"/>
              </a:ext>
            </a:extLst>
          </p:cNvPr>
          <p:cNvSpPr txBox="1"/>
          <p:nvPr/>
        </p:nvSpPr>
        <p:spPr>
          <a:xfrm>
            <a:off x="6096000" y="300330"/>
            <a:ext cx="4762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Large scale k-means is challenging</a:t>
            </a:r>
          </a:p>
          <a:p>
            <a:pPr algn="ctr"/>
            <a:r>
              <a:rPr lang="en-US" dirty="0" err="1"/>
              <a:t>AudioSet</a:t>
            </a:r>
            <a:r>
              <a:rPr lang="en-US" dirty="0"/>
              <a:t> + Million Song Dataset + </a:t>
            </a:r>
            <a:r>
              <a:rPr lang="en-US" dirty="0" err="1"/>
              <a:t>GigaSpeech</a:t>
            </a:r>
            <a:endParaRPr lang="en-US" dirty="0"/>
          </a:p>
          <a:p>
            <a:pPr algn="ctr"/>
            <a:r>
              <a:rPr lang="en-US" dirty="0">
                <a:hlinkClick r:id="rId5"/>
              </a:rPr>
              <a:t>https://github.com/haoheliu/kmeans_pytorch</a:t>
            </a:r>
            <a:endParaRPr lang="en-US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F77AE864-E2C6-5E9E-8AFB-E07936A18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8" r="56195"/>
          <a:stretch/>
        </p:blipFill>
        <p:spPr bwMode="auto">
          <a:xfrm>
            <a:off x="715301" y="2765602"/>
            <a:ext cx="1243481" cy="150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3A5C37-3D15-7D38-4B8F-DDBA43D10064}"/>
              </a:ext>
            </a:extLst>
          </p:cNvPr>
          <p:cNvSpPr txBox="1"/>
          <p:nvPr/>
        </p:nvSpPr>
        <p:spPr>
          <a:xfrm>
            <a:off x="693456" y="4050282"/>
            <a:ext cx="1253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AudioMAE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Encoder</a:t>
            </a:r>
          </a:p>
        </p:txBody>
      </p:sp>
    </p:spTree>
    <p:extLst>
      <p:ext uri="{BB962C8B-B14F-4D97-AF65-F5344CB8AC3E}">
        <p14:creationId xmlns:p14="http://schemas.microsoft.com/office/powerpoint/2010/main" val="2505275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AFA7B-3AF0-FFAC-F052-D5BB6764D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AudioMAE</a:t>
            </a:r>
            <a:r>
              <a:rPr lang="en-US" dirty="0"/>
              <a:t> (Huang et al. 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C4D83-53FF-BF71-14C9-DB4677ED5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Self-supervised pretrained </a:t>
            </a:r>
            <a:r>
              <a:rPr lang="en-US" dirty="0" err="1"/>
              <a:t>ViTs</a:t>
            </a:r>
            <a:r>
              <a:rPr lang="en-US" dirty="0"/>
              <a:t> for reconstructing missing </a:t>
            </a:r>
            <a:r>
              <a:rPr lang="en-US" dirty="0" err="1"/>
              <a:t>mel</a:t>
            </a:r>
            <a:r>
              <a:rPr lang="en-US" dirty="0"/>
              <a:t>-spectrogram patches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60406-A192-DBA6-0859-D12AB67F7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4AC1F-1E2E-8E4C-ACDC-1D15E04C2B51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679D4-7282-FA11-BF2C-1A4BAD91A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9</a:t>
            </a:fld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9D59200-343E-381A-ACE1-664FE9A5E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281" y="3025052"/>
            <a:ext cx="9312876" cy="248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5E36C6-BFC0-F1DC-D938-A4B721B6A36F}"/>
              </a:ext>
            </a:extLst>
          </p:cNvPr>
          <p:cNvSpPr txBox="1"/>
          <p:nvPr/>
        </p:nvSpPr>
        <p:spPr>
          <a:xfrm>
            <a:off x="2209800" y="5807631"/>
            <a:ext cx="5998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Meaningful representation of the </a:t>
            </a:r>
            <a:r>
              <a:rPr lang="en-US" dirty="0" err="1"/>
              <a:t>mel</a:t>
            </a:r>
            <a:r>
              <a:rPr lang="en-US" dirty="0"/>
              <a:t>-spectrogram patches</a:t>
            </a: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65C434D9-B60B-25C9-197D-BCC4C9569C1F}"/>
              </a:ext>
            </a:extLst>
          </p:cNvPr>
          <p:cNvSpPr/>
          <p:nvPr/>
        </p:nvSpPr>
        <p:spPr>
          <a:xfrm>
            <a:off x="5088863" y="5288924"/>
            <a:ext cx="240632" cy="441547"/>
          </a:xfrm>
          <a:prstGeom prst="up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84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6b902693-1074-40aa-9e21-d89446a2ebb5}" enabled="0" method="" siteId="{6b902693-1074-40aa-9e21-d89446a2ebb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1797</TotalTime>
  <Words>1139</Words>
  <Application>Microsoft Office PowerPoint</Application>
  <PresentationFormat>Widescreen</PresentationFormat>
  <Paragraphs>205</Paragraphs>
  <Slides>24</Slides>
  <Notes>6</Notes>
  <HiddenSlides>0</HiddenSlides>
  <MMClips>21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-apple-system</vt:lpstr>
      <vt:lpstr>inherit</vt:lpstr>
      <vt:lpstr>Söhne</vt:lpstr>
      <vt:lpstr>Aptos</vt:lpstr>
      <vt:lpstr>Aptos Display</vt:lpstr>
      <vt:lpstr>Arial</vt:lpstr>
      <vt:lpstr>Cambria Math</vt:lpstr>
      <vt:lpstr>Wingdings</vt:lpstr>
      <vt:lpstr>Office Theme</vt:lpstr>
      <vt:lpstr>Neural Audio Codec: Recent Progress and a Case Study with SemantiCodec</vt:lpstr>
      <vt:lpstr>PowerPoint Presentation</vt:lpstr>
      <vt:lpstr>Audio Codec</vt:lpstr>
      <vt:lpstr>Neural Audio Codec</vt:lpstr>
      <vt:lpstr>Beyond Communication</vt:lpstr>
      <vt:lpstr>Limitations of Current Neural Codecs</vt:lpstr>
      <vt:lpstr>Motivations</vt:lpstr>
      <vt:lpstr>SemantiCodec</vt:lpstr>
      <vt:lpstr>AudioMAE (Huang et al. 2022)</vt:lpstr>
      <vt:lpstr>Why AudioMAE?</vt:lpstr>
      <vt:lpstr>Diffusion Model</vt:lpstr>
      <vt:lpstr>Latent Diffusion Model (Rombach et al. 2021)</vt:lpstr>
      <vt:lpstr>Experimental Evaluations</vt:lpstr>
      <vt:lpstr>Experimental Evaluations</vt:lpstr>
      <vt:lpstr>Better Reconstruction Quality</vt:lpstr>
      <vt:lpstr>Better Semantic in the Tokens</vt:lpstr>
      <vt:lpstr>Using Multi-semantic-Codebook is Beneficial</vt:lpstr>
      <vt:lpstr>Classifier-Free Guidance Helps, but not a lot.</vt:lpstr>
      <vt:lpstr>Samples Comparison</vt:lpstr>
      <vt:lpstr>Visual Comparison</vt:lpstr>
      <vt:lpstr>Demos</vt:lpstr>
      <vt:lpstr>Conclusion &amp; Future Work</vt:lpstr>
      <vt:lpstr>Acknowledgements</vt:lpstr>
      <vt:lpstr>Take 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Liu, Haohe (PG/R - Comp Sci &amp; Elec Eng)</dc:creator>
  <cp:lastModifiedBy>Wang, Wenwu Prof (CVSSP)</cp:lastModifiedBy>
  <cp:revision>1</cp:revision>
  <dcterms:created xsi:type="dcterms:W3CDTF">2024-06-13T09:57:21Z</dcterms:created>
  <dcterms:modified xsi:type="dcterms:W3CDTF">2024-12-03T07:02:33Z</dcterms:modified>
</cp:coreProperties>
</file>