
<file path=[Content_Types].xml><?xml version="1.0" encoding="utf-8"?>
<Types xmlns="http://schemas.openxmlformats.org/package/2006/content-types">
  <Default Extension="avi" ContentType="video/x-msvideo"/>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0" r:id="rId1"/>
    <p:sldMasterId id="2147483796" r:id="rId2"/>
    <p:sldMasterId id="2147483939" r:id="rId3"/>
  </p:sldMasterIdLst>
  <p:notesMasterIdLst>
    <p:notesMasterId r:id="rId34"/>
  </p:notesMasterIdLst>
  <p:handoutMasterIdLst>
    <p:handoutMasterId r:id="rId35"/>
  </p:handoutMasterIdLst>
  <p:sldIdLst>
    <p:sldId id="282" r:id="rId4"/>
    <p:sldId id="382" r:id="rId5"/>
    <p:sldId id="444" r:id="rId6"/>
    <p:sldId id="574" r:id="rId7"/>
    <p:sldId id="575" r:id="rId8"/>
    <p:sldId id="438" r:id="rId9"/>
    <p:sldId id="372" r:id="rId10"/>
    <p:sldId id="440" r:id="rId11"/>
    <p:sldId id="569" r:id="rId12"/>
    <p:sldId id="577" r:id="rId13"/>
    <p:sldId id="576" r:id="rId14"/>
    <p:sldId id="602" r:id="rId15"/>
    <p:sldId id="588" r:id="rId16"/>
    <p:sldId id="599" r:id="rId17"/>
    <p:sldId id="581" r:id="rId18"/>
    <p:sldId id="583" r:id="rId19"/>
    <p:sldId id="582" r:id="rId20"/>
    <p:sldId id="584" r:id="rId21"/>
    <p:sldId id="587" r:id="rId22"/>
    <p:sldId id="586" r:id="rId23"/>
    <p:sldId id="589" r:id="rId24"/>
    <p:sldId id="596" r:id="rId25"/>
    <p:sldId id="590" r:id="rId26"/>
    <p:sldId id="592" r:id="rId27"/>
    <p:sldId id="591" r:id="rId28"/>
    <p:sldId id="593" r:id="rId29"/>
    <p:sldId id="594" r:id="rId30"/>
    <p:sldId id="595" r:id="rId31"/>
    <p:sldId id="597" r:id="rId32"/>
    <p:sldId id="585" r:id="rId33"/>
  </p:sldIdLst>
  <p:sldSz cx="9144000" cy="6858000" type="screen4x3"/>
  <p:notesSz cx="6797675" cy="9926638"/>
  <p:defaultTextStyle>
    <a:defPPr>
      <a:defRPr lang="en-GB"/>
    </a:defPPr>
    <a:lvl1pPr algn="l" rtl="0" eaLnBrk="0" fontAlgn="base" hangingPunct="0">
      <a:spcBef>
        <a:spcPct val="0"/>
      </a:spcBef>
      <a:spcAft>
        <a:spcPct val="0"/>
      </a:spcAft>
      <a:defRPr sz="2000" kern="1200">
        <a:solidFill>
          <a:schemeClr val="tx1"/>
        </a:solidFill>
        <a:latin typeface="Tahoma" panose="020B0604030504040204" pitchFamily="34" charset="0"/>
        <a:ea typeface="+mn-ea"/>
        <a:cs typeface="Arial" panose="020B0604020202020204" pitchFamily="34" charset="0"/>
      </a:defRPr>
    </a:lvl1pPr>
    <a:lvl2pPr marL="457200" algn="l" rtl="0" eaLnBrk="0" fontAlgn="base" hangingPunct="0">
      <a:spcBef>
        <a:spcPct val="0"/>
      </a:spcBef>
      <a:spcAft>
        <a:spcPct val="0"/>
      </a:spcAft>
      <a:defRPr sz="2000" kern="1200">
        <a:solidFill>
          <a:schemeClr val="tx1"/>
        </a:solidFill>
        <a:latin typeface="Tahoma" panose="020B0604030504040204" pitchFamily="34" charset="0"/>
        <a:ea typeface="+mn-ea"/>
        <a:cs typeface="Arial" panose="020B0604020202020204" pitchFamily="34" charset="0"/>
      </a:defRPr>
    </a:lvl2pPr>
    <a:lvl3pPr marL="914400" algn="l" rtl="0" eaLnBrk="0" fontAlgn="base" hangingPunct="0">
      <a:spcBef>
        <a:spcPct val="0"/>
      </a:spcBef>
      <a:spcAft>
        <a:spcPct val="0"/>
      </a:spcAft>
      <a:defRPr sz="2000" kern="1200">
        <a:solidFill>
          <a:schemeClr val="tx1"/>
        </a:solidFill>
        <a:latin typeface="Tahoma" panose="020B0604030504040204" pitchFamily="34" charset="0"/>
        <a:ea typeface="+mn-ea"/>
        <a:cs typeface="Arial" panose="020B0604020202020204" pitchFamily="34" charset="0"/>
      </a:defRPr>
    </a:lvl3pPr>
    <a:lvl4pPr marL="1371600" algn="l" rtl="0" eaLnBrk="0" fontAlgn="base" hangingPunct="0">
      <a:spcBef>
        <a:spcPct val="0"/>
      </a:spcBef>
      <a:spcAft>
        <a:spcPct val="0"/>
      </a:spcAft>
      <a:defRPr sz="2000" kern="1200">
        <a:solidFill>
          <a:schemeClr val="tx1"/>
        </a:solidFill>
        <a:latin typeface="Tahoma" panose="020B0604030504040204" pitchFamily="34" charset="0"/>
        <a:ea typeface="+mn-ea"/>
        <a:cs typeface="Arial" panose="020B0604020202020204" pitchFamily="34" charset="0"/>
      </a:defRPr>
    </a:lvl4pPr>
    <a:lvl5pPr marL="1828800" algn="l" rtl="0" eaLnBrk="0" fontAlgn="base" hangingPunct="0">
      <a:spcBef>
        <a:spcPct val="0"/>
      </a:spcBef>
      <a:spcAft>
        <a:spcPct val="0"/>
      </a:spcAft>
      <a:defRPr sz="2000" kern="1200">
        <a:solidFill>
          <a:schemeClr val="tx1"/>
        </a:solidFill>
        <a:latin typeface="Tahoma" panose="020B0604030504040204" pitchFamily="34" charset="0"/>
        <a:ea typeface="+mn-ea"/>
        <a:cs typeface="Arial" panose="020B0604020202020204" pitchFamily="34" charset="0"/>
      </a:defRPr>
    </a:lvl5pPr>
    <a:lvl6pPr marL="2286000" algn="l" defTabSz="914400" rtl="0" eaLnBrk="1" latinLnBrk="0" hangingPunct="1">
      <a:defRPr sz="2000" kern="1200">
        <a:solidFill>
          <a:schemeClr val="tx1"/>
        </a:solidFill>
        <a:latin typeface="Tahoma" panose="020B0604030504040204" pitchFamily="34" charset="0"/>
        <a:ea typeface="+mn-ea"/>
        <a:cs typeface="Arial" panose="020B0604020202020204" pitchFamily="34" charset="0"/>
      </a:defRPr>
    </a:lvl6pPr>
    <a:lvl7pPr marL="2743200" algn="l" defTabSz="914400" rtl="0" eaLnBrk="1" latinLnBrk="0" hangingPunct="1">
      <a:defRPr sz="2000" kern="1200">
        <a:solidFill>
          <a:schemeClr val="tx1"/>
        </a:solidFill>
        <a:latin typeface="Tahoma" panose="020B0604030504040204" pitchFamily="34" charset="0"/>
        <a:ea typeface="+mn-ea"/>
        <a:cs typeface="Arial" panose="020B0604020202020204" pitchFamily="34" charset="0"/>
      </a:defRPr>
    </a:lvl7pPr>
    <a:lvl8pPr marL="3200400" algn="l" defTabSz="914400" rtl="0" eaLnBrk="1" latinLnBrk="0" hangingPunct="1">
      <a:defRPr sz="2000" kern="1200">
        <a:solidFill>
          <a:schemeClr val="tx1"/>
        </a:solidFill>
        <a:latin typeface="Tahoma" panose="020B0604030504040204" pitchFamily="34" charset="0"/>
        <a:ea typeface="+mn-ea"/>
        <a:cs typeface="Arial" panose="020B0604020202020204" pitchFamily="34" charset="0"/>
      </a:defRPr>
    </a:lvl8pPr>
    <a:lvl9pPr marL="3657600" algn="l" defTabSz="914400" rtl="0" eaLnBrk="1" latinLnBrk="0" hangingPunct="1">
      <a:defRPr sz="2000" kern="1200">
        <a:solidFill>
          <a:schemeClr val="tx1"/>
        </a:solidFill>
        <a:latin typeface="Tahoma" panose="020B060403050404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6">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160DF"/>
    <a:srgbClr val="FF0000"/>
    <a:srgbClr val="FF6600"/>
    <a:srgbClr val="1471EC"/>
    <a:srgbClr val="00FFFF"/>
    <a:srgbClr val="89FFE0"/>
    <a:srgbClr val="41FFCD"/>
    <a:srgbClr val="F20E3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130B2F7-F8F8-4904-957D-9E4EADC1356C}" v="244" dt="2024-12-05T17:06:44.130"/>
    <p1510:client id="{87CADF62-76D9-4387-9D66-7D531586166C}" v="25" dt="2024-12-05T18:58:23.86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36" autoAdjust="0"/>
    <p:restoredTop sz="86358" autoAdjust="0"/>
  </p:normalViewPr>
  <p:slideViewPr>
    <p:cSldViewPr>
      <p:cViewPr varScale="1">
        <p:scale>
          <a:sx n="55" d="100"/>
          <a:sy n="55" d="100"/>
        </p:scale>
        <p:origin x="1584" y="48"/>
      </p:cViewPr>
      <p:guideLst>
        <p:guide orient="horz" pos="2160"/>
        <p:guide pos="2880"/>
      </p:guideLst>
    </p:cSldViewPr>
  </p:slideViewPr>
  <p:outlineViewPr>
    <p:cViewPr>
      <p:scale>
        <a:sx n="33" d="100"/>
        <a:sy n="33" d="100"/>
      </p:scale>
      <p:origin x="0" y="9216"/>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 r:id="rId13" collapse="1"/>
      <p:sld r:id="rId14" collapse="1"/>
      <p:sld r:id="rId15" collapse="1"/>
      <p:sld r:id="rId16" collapse="1"/>
      <p:sld r:id="rId17" collapse="1"/>
      <p:sld r:id="rId18" collapse="1"/>
      <p:sld r:id="rId19" collapse="1"/>
      <p:sld r:id="rId20" collapse="1"/>
      <p:sld r:id="rId21" collapse="1"/>
      <p:sld r:id="rId22" collapse="1"/>
      <p:sld r:id="rId23" collapse="1"/>
      <p:sld r:id="rId24" collapse="1"/>
    </p:sldLst>
  </p:outlineViewPr>
  <p:notesTextViewPr>
    <p:cViewPr>
      <p:scale>
        <a:sx n="100" d="100"/>
        <a:sy n="100" d="100"/>
      </p:scale>
      <p:origin x="0" y="0"/>
    </p:cViewPr>
  </p:notesTextViewPr>
  <p:sorterViewPr>
    <p:cViewPr>
      <p:scale>
        <a:sx n="66" d="100"/>
        <a:sy n="66" d="100"/>
      </p:scale>
      <p:origin x="0" y="485"/>
    </p:cViewPr>
  </p:sorterViewPr>
  <p:notesViewPr>
    <p:cSldViewPr>
      <p:cViewPr varScale="1">
        <p:scale>
          <a:sx n="37" d="100"/>
          <a:sy n="37" d="100"/>
        </p:scale>
        <p:origin x="-2496" y="-106"/>
      </p:cViewPr>
      <p:guideLst>
        <p:guide orient="horz" pos="3126"/>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ableStyles" Target="tableStyles.xml"/><Relationship Id="rId21" Type="http://schemas.openxmlformats.org/officeDocument/2006/relationships/slide" Target="slides/slide18.xml"/><Relationship Id="rId34" Type="http://schemas.openxmlformats.org/officeDocument/2006/relationships/notesMaster" Target="notesMasters/notesMaster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handoutMaster" Target="handoutMasters/handoutMaster1.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heme" Target="theme/theme1.xml"/></Relationships>
</file>

<file path=ppt/_rels/viewProps.xml.rels><?xml version="1.0" encoding="UTF-8" standalone="yes"?>
<Relationships xmlns="http://schemas.openxmlformats.org/package/2006/relationships"><Relationship Id="rId8" Type="http://schemas.openxmlformats.org/officeDocument/2006/relationships/slide" Target="slides/slide14.xml"/><Relationship Id="rId13" Type="http://schemas.openxmlformats.org/officeDocument/2006/relationships/slide" Target="slides/slide19.xml"/><Relationship Id="rId18" Type="http://schemas.openxmlformats.org/officeDocument/2006/relationships/slide" Target="slides/slide24.xml"/><Relationship Id="rId3" Type="http://schemas.openxmlformats.org/officeDocument/2006/relationships/slide" Target="slides/slide9.xml"/><Relationship Id="rId21" Type="http://schemas.openxmlformats.org/officeDocument/2006/relationships/slide" Target="slides/slide27.xml"/><Relationship Id="rId7" Type="http://schemas.openxmlformats.org/officeDocument/2006/relationships/slide" Target="slides/slide13.xml"/><Relationship Id="rId12" Type="http://schemas.openxmlformats.org/officeDocument/2006/relationships/slide" Target="slides/slide18.xml"/><Relationship Id="rId17" Type="http://schemas.openxmlformats.org/officeDocument/2006/relationships/slide" Target="slides/slide23.xml"/><Relationship Id="rId2" Type="http://schemas.openxmlformats.org/officeDocument/2006/relationships/slide" Target="slides/slide5.xml"/><Relationship Id="rId16" Type="http://schemas.openxmlformats.org/officeDocument/2006/relationships/slide" Target="slides/slide22.xml"/><Relationship Id="rId20" Type="http://schemas.openxmlformats.org/officeDocument/2006/relationships/slide" Target="slides/slide26.xml"/><Relationship Id="rId1" Type="http://schemas.openxmlformats.org/officeDocument/2006/relationships/slide" Target="slides/slide4.xml"/><Relationship Id="rId6" Type="http://schemas.openxmlformats.org/officeDocument/2006/relationships/slide" Target="slides/slide12.xml"/><Relationship Id="rId11" Type="http://schemas.openxmlformats.org/officeDocument/2006/relationships/slide" Target="slides/slide17.xml"/><Relationship Id="rId24" Type="http://schemas.openxmlformats.org/officeDocument/2006/relationships/slide" Target="slides/slide30.xml"/><Relationship Id="rId5" Type="http://schemas.openxmlformats.org/officeDocument/2006/relationships/slide" Target="slides/slide11.xml"/><Relationship Id="rId15" Type="http://schemas.openxmlformats.org/officeDocument/2006/relationships/slide" Target="slides/slide21.xml"/><Relationship Id="rId23" Type="http://schemas.openxmlformats.org/officeDocument/2006/relationships/slide" Target="slides/slide29.xml"/><Relationship Id="rId10" Type="http://schemas.openxmlformats.org/officeDocument/2006/relationships/slide" Target="slides/slide16.xml"/><Relationship Id="rId19" Type="http://schemas.openxmlformats.org/officeDocument/2006/relationships/slide" Target="slides/slide25.xml"/><Relationship Id="rId4" Type="http://schemas.openxmlformats.org/officeDocument/2006/relationships/slide" Target="slides/slide10.xml"/><Relationship Id="rId9" Type="http://schemas.openxmlformats.org/officeDocument/2006/relationships/slide" Target="slides/slide15.xml"/><Relationship Id="rId14" Type="http://schemas.openxmlformats.org/officeDocument/2006/relationships/slide" Target="slides/slide20.xml"/><Relationship Id="rId22" Type="http://schemas.openxmlformats.org/officeDocument/2006/relationships/slide" Target="slides/slide2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ang, Wenwu Prof (CVSSP)" userId="5cff3a9f-d89f-4d7f-90a1-7b9ace01e059" providerId="ADAL" clId="{87CADF62-76D9-4387-9D66-7D531586166C}"/>
    <pc:docChg chg="undo custSel delSld modSld sldOrd">
      <pc:chgData name="Wang, Wenwu Prof (CVSSP)" userId="5cff3a9f-d89f-4d7f-90a1-7b9ace01e059" providerId="ADAL" clId="{87CADF62-76D9-4387-9D66-7D531586166C}" dt="2024-12-05T19:04:12.489" v="694" actId="1076"/>
      <pc:docMkLst>
        <pc:docMk/>
      </pc:docMkLst>
      <pc:sldChg chg="modSp mod">
        <pc:chgData name="Wang, Wenwu Prof (CVSSP)" userId="5cff3a9f-d89f-4d7f-90a1-7b9ace01e059" providerId="ADAL" clId="{87CADF62-76D9-4387-9D66-7D531586166C}" dt="2024-12-05T18:02:00.812" v="198" actId="20577"/>
        <pc:sldMkLst>
          <pc:docMk/>
          <pc:sldMk cId="0" sldId="372"/>
        </pc:sldMkLst>
        <pc:spChg chg="mod">
          <ac:chgData name="Wang, Wenwu Prof (CVSSP)" userId="5cff3a9f-d89f-4d7f-90a1-7b9ace01e059" providerId="ADAL" clId="{87CADF62-76D9-4387-9D66-7D531586166C}" dt="2024-12-05T18:02:00.812" v="198" actId="20577"/>
          <ac:spMkLst>
            <pc:docMk/>
            <pc:sldMk cId="0" sldId="372"/>
            <ac:spMk id="31746" creationId="{CBA15CA4-229A-19A6-5A52-F75739CB25F2}"/>
          </ac:spMkLst>
        </pc:spChg>
      </pc:sldChg>
      <pc:sldChg chg="modSp mod">
        <pc:chgData name="Wang, Wenwu Prof (CVSSP)" userId="5cff3a9f-d89f-4d7f-90a1-7b9ace01e059" providerId="ADAL" clId="{87CADF62-76D9-4387-9D66-7D531586166C}" dt="2024-12-05T18:01:48.208" v="192" actId="20577"/>
        <pc:sldMkLst>
          <pc:docMk/>
          <pc:sldMk cId="0" sldId="440"/>
        </pc:sldMkLst>
        <pc:spChg chg="mod">
          <ac:chgData name="Wang, Wenwu Prof (CVSSP)" userId="5cff3a9f-d89f-4d7f-90a1-7b9ace01e059" providerId="ADAL" clId="{87CADF62-76D9-4387-9D66-7D531586166C}" dt="2024-12-05T18:01:48.208" v="192" actId="20577"/>
          <ac:spMkLst>
            <pc:docMk/>
            <pc:sldMk cId="0" sldId="440"/>
            <ac:spMk id="80898" creationId="{E0A884AE-2FAC-239F-C4C7-F99450305EE5}"/>
          </ac:spMkLst>
        </pc:spChg>
      </pc:sldChg>
      <pc:sldChg chg="del">
        <pc:chgData name="Wang, Wenwu Prof (CVSSP)" userId="5cff3a9f-d89f-4d7f-90a1-7b9ace01e059" providerId="ADAL" clId="{87CADF62-76D9-4387-9D66-7D531586166C}" dt="2024-12-05T18:03:37.464" v="203" actId="47"/>
        <pc:sldMkLst>
          <pc:docMk/>
          <pc:sldMk cId="0" sldId="570"/>
        </pc:sldMkLst>
      </pc:sldChg>
      <pc:sldChg chg="delSp modSp mod">
        <pc:chgData name="Wang, Wenwu Prof (CVSSP)" userId="5cff3a9f-d89f-4d7f-90a1-7b9ace01e059" providerId="ADAL" clId="{87CADF62-76D9-4387-9D66-7D531586166C}" dt="2024-12-05T18:59:42.021" v="655" actId="20577"/>
        <pc:sldMkLst>
          <pc:docMk/>
          <pc:sldMk cId="0" sldId="576"/>
        </pc:sldMkLst>
        <pc:spChg chg="del">
          <ac:chgData name="Wang, Wenwu Prof (CVSSP)" userId="5cff3a9f-d89f-4d7f-90a1-7b9ace01e059" providerId="ADAL" clId="{87CADF62-76D9-4387-9D66-7D531586166C}" dt="2024-12-05T18:58:31.081" v="646" actId="478"/>
          <ac:spMkLst>
            <pc:docMk/>
            <pc:sldMk cId="0" sldId="576"/>
            <ac:spMk id="50" creationId="{78659A16-A91B-8D62-9FA7-BA4F36410DB4}"/>
          </ac:spMkLst>
        </pc:spChg>
        <pc:spChg chg="mod">
          <ac:chgData name="Wang, Wenwu Prof (CVSSP)" userId="5cff3a9f-d89f-4d7f-90a1-7b9ace01e059" providerId="ADAL" clId="{87CADF62-76D9-4387-9D66-7D531586166C}" dt="2024-12-05T18:03:56.609" v="207" actId="1076"/>
          <ac:spMkLst>
            <pc:docMk/>
            <pc:sldMk cId="0" sldId="576"/>
            <ac:spMk id="51" creationId="{4B820272-964F-6B8C-4D94-9197A6BEEA6E}"/>
          </ac:spMkLst>
        </pc:spChg>
        <pc:spChg chg="mod">
          <ac:chgData name="Wang, Wenwu Prof (CVSSP)" userId="5cff3a9f-d89f-4d7f-90a1-7b9ace01e059" providerId="ADAL" clId="{87CADF62-76D9-4387-9D66-7D531586166C}" dt="2024-12-05T18:59:42.021" v="655" actId="20577"/>
          <ac:spMkLst>
            <pc:docMk/>
            <pc:sldMk cId="0" sldId="576"/>
            <ac:spMk id="141317" creationId="{48777C12-37C2-EFA4-3D1B-AD5F7B9F655A}"/>
          </ac:spMkLst>
        </pc:spChg>
      </pc:sldChg>
      <pc:sldChg chg="modSp mod">
        <pc:chgData name="Wang, Wenwu Prof (CVSSP)" userId="5cff3a9f-d89f-4d7f-90a1-7b9ace01e059" providerId="ADAL" clId="{87CADF62-76D9-4387-9D66-7D531586166C}" dt="2024-12-05T18:02:26.138" v="202" actId="14100"/>
        <pc:sldMkLst>
          <pc:docMk/>
          <pc:sldMk cId="0" sldId="577"/>
        </pc:sldMkLst>
        <pc:spChg chg="mod">
          <ac:chgData name="Wang, Wenwu Prof (CVSSP)" userId="5cff3a9f-d89f-4d7f-90a1-7b9ace01e059" providerId="ADAL" clId="{87CADF62-76D9-4387-9D66-7D531586166C}" dt="2024-12-05T18:02:26.138" v="202" actId="14100"/>
          <ac:spMkLst>
            <pc:docMk/>
            <pc:sldMk cId="0" sldId="577"/>
            <ac:spMk id="51" creationId="{9DA31DB7-28F9-ED2B-16A0-12E00E3E978B}"/>
          </ac:spMkLst>
        </pc:spChg>
      </pc:sldChg>
      <pc:sldChg chg="addSp delSp modSp mod">
        <pc:chgData name="Wang, Wenwu Prof (CVSSP)" userId="5cff3a9f-d89f-4d7f-90a1-7b9ace01e059" providerId="ADAL" clId="{87CADF62-76D9-4387-9D66-7D531586166C}" dt="2024-12-05T18:19:51.993" v="336" actId="1076"/>
        <pc:sldMkLst>
          <pc:docMk/>
          <pc:sldMk cId="318766348" sldId="581"/>
        </pc:sldMkLst>
        <pc:spChg chg="mod">
          <ac:chgData name="Wang, Wenwu Prof (CVSSP)" userId="5cff3a9f-d89f-4d7f-90a1-7b9ace01e059" providerId="ADAL" clId="{87CADF62-76D9-4387-9D66-7D531586166C}" dt="2024-12-05T18:10:18.638" v="292" actId="1035"/>
          <ac:spMkLst>
            <pc:docMk/>
            <pc:sldMk cId="318766348" sldId="581"/>
            <ac:spMk id="3" creationId="{0813258C-01C9-DCE9-1D49-085F0B0390B3}"/>
          </ac:spMkLst>
        </pc:spChg>
        <pc:spChg chg="del mod">
          <ac:chgData name="Wang, Wenwu Prof (CVSSP)" userId="5cff3a9f-d89f-4d7f-90a1-7b9ace01e059" providerId="ADAL" clId="{87CADF62-76D9-4387-9D66-7D531586166C}" dt="2024-12-05T18:19:31.565" v="321" actId="478"/>
          <ac:spMkLst>
            <pc:docMk/>
            <pc:sldMk cId="318766348" sldId="581"/>
            <ac:spMk id="4" creationId="{EB48A76F-5945-FDD0-4948-7E5391042C49}"/>
          </ac:spMkLst>
        </pc:spChg>
        <pc:spChg chg="mod">
          <ac:chgData name="Wang, Wenwu Prof (CVSSP)" userId="5cff3a9f-d89f-4d7f-90a1-7b9ace01e059" providerId="ADAL" clId="{87CADF62-76D9-4387-9D66-7D531586166C}" dt="2024-12-05T18:19:36.970" v="322" actId="1076"/>
          <ac:spMkLst>
            <pc:docMk/>
            <pc:sldMk cId="318766348" sldId="581"/>
            <ac:spMk id="5" creationId="{E9D4C194-EFDA-1484-5F64-668A2F44E1F2}"/>
          </ac:spMkLst>
        </pc:spChg>
        <pc:spChg chg="mod">
          <ac:chgData name="Wang, Wenwu Prof (CVSSP)" userId="5cff3a9f-d89f-4d7f-90a1-7b9ace01e059" providerId="ADAL" clId="{87CADF62-76D9-4387-9D66-7D531586166C}" dt="2024-12-05T18:19:44.351" v="335" actId="1036"/>
          <ac:spMkLst>
            <pc:docMk/>
            <pc:sldMk cId="318766348" sldId="581"/>
            <ac:spMk id="6" creationId="{6A81C97D-5884-7B48-9576-BC5652E029B9}"/>
          </ac:spMkLst>
        </pc:spChg>
        <pc:spChg chg="mod">
          <ac:chgData name="Wang, Wenwu Prof (CVSSP)" userId="5cff3a9f-d89f-4d7f-90a1-7b9ace01e059" providerId="ADAL" clId="{87CADF62-76D9-4387-9D66-7D531586166C}" dt="2024-12-05T18:19:44.351" v="335" actId="1036"/>
          <ac:spMkLst>
            <pc:docMk/>
            <pc:sldMk cId="318766348" sldId="581"/>
            <ac:spMk id="7" creationId="{79B3FB61-1D1D-CDA0-5814-CD80C85E4E19}"/>
          </ac:spMkLst>
        </pc:spChg>
        <pc:spChg chg="mod">
          <ac:chgData name="Wang, Wenwu Prof (CVSSP)" userId="5cff3a9f-d89f-4d7f-90a1-7b9ace01e059" providerId="ADAL" clId="{87CADF62-76D9-4387-9D66-7D531586166C}" dt="2024-12-05T18:19:44.351" v="335" actId="1036"/>
          <ac:spMkLst>
            <pc:docMk/>
            <pc:sldMk cId="318766348" sldId="581"/>
            <ac:spMk id="8" creationId="{BD8C68BF-FEB4-A5D8-5AA1-7147BADBDE31}"/>
          </ac:spMkLst>
        </pc:spChg>
        <pc:spChg chg="mod">
          <ac:chgData name="Wang, Wenwu Prof (CVSSP)" userId="5cff3a9f-d89f-4d7f-90a1-7b9ace01e059" providerId="ADAL" clId="{87CADF62-76D9-4387-9D66-7D531586166C}" dt="2024-12-05T18:19:44.351" v="335" actId="1036"/>
          <ac:spMkLst>
            <pc:docMk/>
            <pc:sldMk cId="318766348" sldId="581"/>
            <ac:spMk id="9" creationId="{5C6821A5-3D79-F34A-0B6A-2EF5BD644B51}"/>
          </ac:spMkLst>
        </pc:spChg>
        <pc:spChg chg="mod">
          <ac:chgData name="Wang, Wenwu Prof (CVSSP)" userId="5cff3a9f-d89f-4d7f-90a1-7b9ace01e059" providerId="ADAL" clId="{87CADF62-76D9-4387-9D66-7D531586166C}" dt="2024-12-05T18:19:44.351" v="335" actId="1036"/>
          <ac:spMkLst>
            <pc:docMk/>
            <pc:sldMk cId="318766348" sldId="581"/>
            <ac:spMk id="12" creationId="{38382E42-CF12-EFB4-FDEB-790803DD56FB}"/>
          </ac:spMkLst>
        </pc:spChg>
        <pc:spChg chg="add mod">
          <ac:chgData name="Wang, Wenwu Prof (CVSSP)" userId="5cff3a9f-d89f-4d7f-90a1-7b9ace01e059" providerId="ADAL" clId="{87CADF62-76D9-4387-9D66-7D531586166C}" dt="2024-12-05T18:19:51.993" v="336" actId="1076"/>
          <ac:spMkLst>
            <pc:docMk/>
            <pc:sldMk cId="318766348" sldId="581"/>
            <ac:spMk id="14" creationId="{465C1348-702F-8ECE-D1A6-07B95BF71CCD}"/>
          </ac:spMkLst>
        </pc:spChg>
        <pc:picChg chg="mod">
          <ac:chgData name="Wang, Wenwu Prof (CVSSP)" userId="5cff3a9f-d89f-4d7f-90a1-7b9ace01e059" providerId="ADAL" clId="{87CADF62-76D9-4387-9D66-7D531586166C}" dt="2024-12-05T18:19:44.351" v="335" actId="1036"/>
          <ac:picMkLst>
            <pc:docMk/>
            <pc:sldMk cId="318766348" sldId="581"/>
            <ac:picMk id="10" creationId="{2A84E6B1-4ACA-5B57-43B4-7830CFE81A24}"/>
          </ac:picMkLst>
        </pc:picChg>
        <pc:picChg chg="mod">
          <ac:chgData name="Wang, Wenwu Prof (CVSSP)" userId="5cff3a9f-d89f-4d7f-90a1-7b9ace01e059" providerId="ADAL" clId="{87CADF62-76D9-4387-9D66-7D531586166C}" dt="2024-12-05T18:19:44.351" v="335" actId="1036"/>
          <ac:picMkLst>
            <pc:docMk/>
            <pc:sldMk cId="318766348" sldId="581"/>
            <ac:picMk id="11" creationId="{0199005A-1DA9-D067-2D7E-6DBE7180FC4B}"/>
          </ac:picMkLst>
        </pc:picChg>
      </pc:sldChg>
      <pc:sldChg chg="delSp modSp mod">
        <pc:chgData name="Wang, Wenwu Prof (CVSSP)" userId="5cff3a9f-d89f-4d7f-90a1-7b9ace01e059" providerId="ADAL" clId="{87CADF62-76D9-4387-9D66-7D531586166C}" dt="2024-12-05T18:21:10.491" v="340" actId="14100"/>
        <pc:sldMkLst>
          <pc:docMk/>
          <pc:sldMk cId="3163476933" sldId="582"/>
        </pc:sldMkLst>
        <pc:spChg chg="del">
          <ac:chgData name="Wang, Wenwu Prof (CVSSP)" userId="5cff3a9f-d89f-4d7f-90a1-7b9ace01e059" providerId="ADAL" clId="{87CADF62-76D9-4387-9D66-7D531586166C}" dt="2024-12-05T18:16:14.340" v="306" actId="478"/>
          <ac:spMkLst>
            <pc:docMk/>
            <pc:sldMk cId="3163476933" sldId="582"/>
            <ac:spMk id="5" creationId="{D8866DFB-5FEF-99FF-DD76-86A8345EEC22}"/>
          </ac:spMkLst>
        </pc:spChg>
        <pc:spChg chg="mod">
          <ac:chgData name="Wang, Wenwu Prof (CVSSP)" userId="5cff3a9f-d89f-4d7f-90a1-7b9ace01e059" providerId="ADAL" clId="{87CADF62-76D9-4387-9D66-7D531586166C}" dt="2024-12-05T18:16:33.721" v="311" actId="1076"/>
          <ac:spMkLst>
            <pc:docMk/>
            <pc:sldMk cId="3163476933" sldId="582"/>
            <ac:spMk id="6" creationId="{69983CA4-3658-2F66-F51A-0E5FFA56B102}"/>
          </ac:spMkLst>
        </pc:spChg>
        <pc:spChg chg="del">
          <ac:chgData name="Wang, Wenwu Prof (CVSSP)" userId="5cff3a9f-d89f-4d7f-90a1-7b9ace01e059" providerId="ADAL" clId="{87CADF62-76D9-4387-9D66-7D531586166C}" dt="2024-12-05T18:16:04.422" v="303" actId="478"/>
          <ac:spMkLst>
            <pc:docMk/>
            <pc:sldMk cId="3163476933" sldId="582"/>
            <ac:spMk id="9" creationId="{35E4940D-6D22-DB13-F8F8-20A583471470}"/>
          </ac:spMkLst>
        </pc:spChg>
        <pc:spChg chg="del">
          <ac:chgData name="Wang, Wenwu Prof (CVSSP)" userId="5cff3a9f-d89f-4d7f-90a1-7b9ace01e059" providerId="ADAL" clId="{87CADF62-76D9-4387-9D66-7D531586166C}" dt="2024-12-05T18:16:06.222" v="304" actId="478"/>
          <ac:spMkLst>
            <pc:docMk/>
            <pc:sldMk cId="3163476933" sldId="582"/>
            <ac:spMk id="10" creationId="{4D8BB2D1-38D0-F9F7-5CFB-5B6613B4B6DF}"/>
          </ac:spMkLst>
        </pc:spChg>
        <pc:spChg chg="mod">
          <ac:chgData name="Wang, Wenwu Prof (CVSSP)" userId="5cff3a9f-d89f-4d7f-90a1-7b9ace01e059" providerId="ADAL" clId="{87CADF62-76D9-4387-9D66-7D531586166C}" dt="2024-12-05T18:21:10.491" v="340" actId="14100"/>
          <ac:spMkLst>
            <pc:docMk/>
            <pc:sldMk cId="3163476933" sldId="582"/>
            <ac:spMk id="11" creationId="{2D170B34-0EB7-F306-2C22-8537FFCD3445}"/>
          </ac:spMkLst>
        </pc:spChg>
        <pc:spChg chg="mod">
          <ac:chgData name="Wang, Wenwu Prof (CVSSP)" userId="5cff3a9f-d89f-4d7f-90a1-7b9ace01e059" providerId="ADAL" clId="{87CADF62-76D9-4387-9D66-7D531586166C}" dt="2024-12-05T18:16:49.609" v="314" actId="1076"/>
          <ac:spMkLst>
            <pc:docMk/>
            <pc:sldMk cId="3163476933" sldId="582"/>
            <ac:spMk id="51" creationId="{2E59B469-4C2F-4205-D002-34DECE0F3E0E}"/>
          </ac:spMkLst>
        </pc:spChg>
        <pc:picChg chg="del mod">
          <ac:chgData name="Wang, Wenwu Prof (CVSSP)" userId="5cff3a9f-d89f-4d7f-90a1-7b9ace01e059" providerId="ADAL" clId="{87CADF62-76D9-4387-9D66-7D531586166C}" dt="2024-12-05T18:15:58.624" v="302" actId="478"/>
          <ac:picMkLst>
            <pc:docMk/>
            <pc:sldMk cId="3163476933" sldId="582"/>
            <ac:picMk id="7" creationId="{E41BAF80-485E-5BBC-923E-A342D73808EC}"/>
          </ac:picMkLst>
        </pc:picChg>
        <pc:picChg chg="del mod">
          <ac:chgData name="Wang, Wenwu Prof (CVSSP)" userId="5cff3a9f-d89f-4d7f-90a1-7b9ace01e059" providerId="ADAL" clId="{87CADF62-76D9-4387-9D66-7D531586166C}" dt="2024-12-05T18:15:58.624" v="302" actId="478"/>
          <ac:picMkLst>
            <pc:docMk/>
            <pc:sldMk cId="3163476933" sldId="582"/>
            <ac:picMk id="8" creationId="{EC869BA8-373D-8D8A-1E21-502968101A15}"/>
          </ac:picMkLst>
        </pc:picChg>
      </pc:sldChg>
      <pc:sldChg chg="addSp modSp mod">
        <pc:chgData name="Wang, Wenwu Prof (CVSSP)" userId="5cff3a9f-d89f-4d7f-90a1-7b9ace01e059" providerId="ADAL" clId="{87CADF62-76D9-4387-9D66-7D531586166C}" dt="2024-12-05T18:20:55.921" v="339" actId="1076"/>
        <pc:sldMkLst>
          <pc:docMk/>
          <pc:sldMk cId="2732630733" sldId="583"/>
        </pc:sldMkLst>
        <pc:spChg chg="mod">
          <ac:chgData name="Wang, Wenwu Prof (CVSSP)" userId="5cff3a9f-d89f-4d7f-90a1-7b9ace01e059" providerId="ADAL" clId="{87CADF62-76D9-4387-9D66-7D531586166C}" dt="2024-12-05T17:37:02.930" v="127" actId="14100"/>
          <ac:spMkLst>
            <pc:docMk/>
            <pc:sldMk cId="2732630733" sldId="583"/>
            <ac:spMk id="5" creationId="{5547699D-51B9-F716-A31E-CEB912227517}"/>
          </ac:spMkLst>
        </pc:spChg>
        <pc:spChg chg="add mod">
          <ac:chgData name="Wang, Wenwu Prof (CVSSP)" userId="5cff3a9f-d89f-4d7f-90a1-7b9ace01e059" providerId="ADAL" clId="{87CADF62-76D9-4387-9D66-7D531586166C}" dt="2024-12-05T18:20:51.987" v="338" actId="1076"/>
          <ac:spMkLst>
            <pc:docMk/>
            <pc:sldMk cId="2732630733" sldId="583"/>
            <ac:spMk id="7" creationId="{EB88632D-D8CD-E772-9FEC-B4F3268237DE}"/>
          </ac:spMkLst>
        </pc:spChg>
        <pc:spChg chg="mod">
          <ac:chgData name="Wang, Wenwu Prof (CVSSP)" userId="5cff3a9f-d89f-4d7f-90a1-7b9ace01e059" providerId="ADAL" clId="{87CADF62-76D9-4387-9D66-7D531586166C}" dt="2024-12-05T18:10:04.517" v="286" actId="1036"/>
          <ac:spMkLst>
            <pc:docMk/>
            <pc:sldMk cId="2732630733" sldId="583"/>
            <ac:spMk id="51" creationId="{BBDC4AC1-63A1-2625-2945-E8BB44A9CDE1}"/>
          </ac:spMkLst>
        </pc:spChg>
        <pc:picChg chg="mod">
          <ac:chgData name="Wang, Wenwu Prof (CVSSP)" userId="5cff3a9f-d89f-4d7f-90a1-7b9ace01e059" providerId="ADAL" clId="{87CADF62-76D9-4387-9D66-7D531586166C}" dt="2024-12-05T18:20:55.921" v="339" actId="1076"/>
          <ac:picMkLst>
            <pc:docMk/>
            <pc:sldMk cId="2732630733" sldId="583"/>
            <ac:picMk id="6" creationId="{0A3AED79-4607-02B6-4B66-FAF49CA177FD}"/>
          </ac:picMkLst>
        </pc:picChg>
      </pc:sldChg>
      <pc:sldChg chg="addSp modSp mod">
        <pc:chgData name="Wang, Wenwu Prof (CVSSP)" userId="5cff3a9f-d89f-4d7f-90a1-7b9ace01e059" providerId="ADAL" clId="{87CADF62-76D9-4387-9D66-7D531586166C}" dt="2024-12-05T18:36:04.771" v="475" actId="14100"/>
        <pc:sldMkLst>
          <pc:docMk/>
          <pc:sldMk cId="1709856758" sldId="584"/>
        </pc:sldMkLst>
        <pc:spChg chg="add mod">
          <ac:chgData name="Wang, Wenwu Prof (CVSSP)" userId="5cff3a9f-d89f-4d7f-90a1-7b9ace01e059" providerId="ADAL" clId="{87CADF62-76D9-4387-9D66-7D531586166C}" dt="2024-12-05T18:24:29.604" v="371" actId="1038"/>
          <ac:spMkLst>
            <pc:docMk/>
            <pc:sldMk cId="1709856758" sldId="584"/>
            <ac:spMk id="2" creationId="{01F29482-DA71-200F-8A30-F641026301B2}"/>
          </ac:spMkLst>
        </pc:spChg>
        <pc:spChg chg="add mod">
          <ac:chgData name="Wang, Wenwu Prof (CVSSP)" userId="5cff3a9f-d89f-4d7f-90a1-7b9ace01e059" providerId="ADAL" clId="{87CADF62-76D9-4387-9D66-7D531586166C}" dt="2024-12-05T18:24:56.557" v="384" actId="1035"/>
          <ac:spMkLst>
            <pc:docMk/>
            <pc:sldMk cId="1709856758" sldId="584"/>
            <ac:spMk id="3" creationId="{2DA39D42-9401-2FBD-8E70-8FFA02766E2C}"/>
          </ac:spMkLst>
        </pc:spChg>
        <pc:spChg chg="add mod">
          <ac:chgData name="Wang, Wenwu Prof (CVSSP)" userId="5cff3a9f-d89f-4d7f-90a1-7b9ace01e059" providerId="ADAL" clId="{87CADF62-76D9-4387-9D66-7D531586166C}" dt="2024-12-05T18:24:29.604" v="371" actId="1038"/>
          <ac:spMkLst>
            <pc:docMk/>
            <pc:sldMk cId="1709856758" sldId="584"/>
            <ac:spMk id="4" creationId="{B4DD3DB2-BA84-D3CB-5418-D2193F032A9E}"/>
          </ac:spMkLst>
        </pc:spChg>
        <pc:spChg chg="add mod">
          <ac:chgData name="Wang, Wenwu Prof (CVSSP)" userId="5cff3a9f-d89f-4d7f-90a1-7b9ace01e059" providerId="ADAL" clId="{87CADF62-76D9-4387-9D66-7D531586166C}" dt="2024-12-05T18:24:29.604" v="371" actId="1038"/>
          <ac:spMkLst>
            <pc:docMk/>
            <pc:sldMk cId="1709856758" sldId="584"/>
            <ac:spMk id="5" creationId="{2BE31201-42D7-EE5E-87AE-86D817A725A4}"/>
          </ac:spMkLst>
        </pc:spChg>
        <pc:spChg chg="add mod">
          <ac:chgData name="Wang, Wenwu Prof (CVSSP)" userId="5cff3a9f-d89f-4d7f-90a1-7b9ace01e059" providerId="ADAL" clId="{87CADF62-76D9-4387-9D66-7D531586166C}" dt="2024-12-05T18:24:29.604" v="371" actId="1038"/>
          <ac:spMkLst>
            <pc:docMk/>
            <pc:sldMk cId="1709856758" sldId="584"/>
            <ac:spMk id="6" creationId="{BC53CD6D-AB5E-035A-79FD-578B4FBFA1F6}"/>
          </ac:spMkLst>
        </pc:spChg>
        <pc:spChg chg="add mod">
          <ac:chgData name="Wang, Wenwu Prof (CVSSP)" userId="5cff3a9f-d89f-4d7f-90a1-7b9ace01e059" providerId="ADAL" clId="{87CADF62-76D9-4387-9D66-7D531586166C}" dt="2024-12-05T18:24:29.604" v="371" actId="1038"/>
          <ac:spMkLst>
            <pc:docMk/>
            <pc:sldMk cId="1709856758" sldId="584"/>
            <ac:spMk id="7" creationId="{1B046BDB-4374-35CA-AFF0-A778DD15D3BB}"/>
          </ac:spMkLst>
        </pc:spChg>
        <pc:spChg chg="mod">
          <ac:chgData name="Wang, Wenwu Prof (CVSSP)" userId="5cff3a9f-d89f-4d7f-90a1-7b9ace01e059" providerId="ADAL" clId="{87CADF62-76D9-4387-9D66-7D531586166C}" dt="2024-12-05T18:35:57.329" v="473" actId="1076"/>
          <ac:spMkLst>
            <pc:docMk/>
            <pc:sldMk cId="1709856758" sldId="584"/>
            <ac:spMk id="15" creationId="{B0D1FAAC-B2C4-6F0D-B40A-094CE06953CD}"/>
          </ac:spMkLst>
        </pc:spChg>
        <pc:spChg chg="mod">
          <ac:chgData name="Wang, Wenwu Prof (CVSSP)" userId="5cff3a9f-d89f-4d7f-90a1-7b9ace01e059" providerId="ADAL" clId="{87CADF62-76D9-4387-9D66-7D531586166C}" dt="2024-12-05T18:22:38.385" v="356" actId="1076"/>
          <ac:spMkLst>
            <pc:docMk/>
            <pc:sldMk cId="1709856758" sldId="584"/>
            <ac:spMk id="51" creationId="{02ABB075-8148-4561-068C-DFFEDA09195D}"/>
          </ac:spMkLst>
        </pc:spChg>
        <pc:picChg chg="mod">
          <ac:chgData name="Wang, Wenwu Prof (CVSSP)" userId="5cff3a9f-d89f-4d7f-90a1-7b9ace01e059" providerId="ADAL" clId="{87CADF62-76D9-4387-9D66-7D531586166C}" dt="2024-12-05T18:24:15.551" v="365" actId="1076"/>
          <ac:picMkLst>
            <pc:docMk/>
            <pc:sldMk cId="1709856758" sldId="584"/>
            <ac:picMk id="16" creationId="{13788A94-6A73-40F9-4830-9533E8A40948}"/>
          </ac:picMkLst>
        </pc:picChg>
        <pc:picChg chg="mod">
          <ac:chgData name="Wang, Wenwu Prof (CVSSP)" userId="5cff3a9f-d89f-4d7f-90a1-7b9ace01e059" providerId="ADAL" clId="{87CADF62-76D9-4387-9D66-7D531586166C}" dt="2024-12-05T18:36:04.771" v="475" actId="14100"/>
          <ac:picMkLst>
            <pc:docMk/>
            <pc:sldMk cId="1709856758" sldId="584"/>
            <ac:picMk id="17" creationId="{40269345-4D50-60A6-CF88-CE22DC3D5155}"/>
          </ac:picMkLst>
        </pc:picChg>
      </pc:sldChg>
      <pc:sldChg chg="addSp delSp modSp mod delAnim modAnim">
        <pc:chgData name="Wang, Wenwu Prof (CVSSP)" userId="5cff3a9f-d89f-4d7f-90a1-7b9ace01e059" providerId="ADAL" clId="{87CADF62-76D9-4387-9D66-7D531586166C}" dt="2024-12-05T18:30:42.698" v="420" actId="1035"/>
        <pc:sldMkLst>
          <pc:docMk/>
          <pc:sldMk cId="3898076663" sldId="586"/>
        </pc:sldMkLst>
        <pc:spChg chg="mod">
          <ac:chgData name="Wang, Wenwu Prof (CVSSP)" userId="5cff3a9f-d89f-4d7f-90a1-7b9ace01e059" providerId="ADAL" clId="{87CADF62-76D9-4387-9D66-7D531586166C}" dt="2024-12-05T18:30:42.698" v="420" actId="1035"/>
          <ac:spMkLst>
            <pc:docMk/>
            <pc:sldMk cId="3898076663" sldId="586"/>
            <ac:spMk id="2" creationId="{020CCB08-DBC0-FDDE-5867-DED6EB5A24FE}"/>
          </ac:spMkLst>
        </pc:spChg>
        <pc:spChg chg="mod">
          <ac:chgData name="Wang, Wenwu Prof (CVSSP)" userId="5cff3a9f-d89f-4d7f-90a1-7b9ace01e059" providerId="ADAL" clId="{87CADF62-76D9-4387-9D66-7D531586166C}" dt="2024-12-05T18:28:49.683" v="394" actId="1076"/>
          <ac:spMkLst>
            <pc:docMk/>
            <pc:sldMk cId="3898076663" sldId="586"/>
            <ac:spMk id="3" creationId="{1552A397-74D7-23F9-2BD0-1F2F6F296AF3}"/>
          </ac:spMkLst>
        </pc:spChg>
        <pc:spChg chg="del">
          <ac:chgData name="Wang, Wenwu Prof (CVSSP)" userId="5cff3a9f-d89f-4d7f-90a1-7b9ace01e059" providerId="ADAL" clId="{87CADF62-76D9-4387-9D66-7D531586166C}" dt="2024-12-05T18:27:06.019" v="392" actId="478"/>
          <ac:spMkLst>
            <pc:docMk/>
            <pc:sldMk cId="3898076663" sldId="586"/>
            <ac:spMk id="4" creationId="{D9CDB6F0-4F8B-CCF1-421F-BEE593B11514}"/>
          </ac:spMkLst>
        </pc:spChg>
        <pc:spChg chg="add mod">
          <ac:chgData name="Wang, Wenwu Prof (CVSSP)" userId="5cff3a9f-d89f-4d7f-90a1-7b9ace01e059" providerId="ADAL" clId="{87CADF62-76D9-4387-9D66-7D531586166C}" dt="2024-12-05T18:30:42.698" v="420" actId="1035"/>
          <ac:spMkLst>
            <pc:docMk/>
            <pc:sldMk cId="3898076663" sldId="586"/>
            <ac:spMk id="6" creationId="{E4DF62AD-388D-856F-A3C7-6E2E21437E81}"/>
          </ac:spMkLst>
        </pc:spChg>
        <pc:spChg chg="add mod">
          <ac:chgData name="Wang, Wenwu Prof (CVSSP)" userId="5cff3a9f-d89f-4d7f-90a1-7b9ace01e059" providerId="ADAL" clId="{87CADF62-76D9-4387-9D66-7D531586166C}" dt="2024-12-05T18:29:48.487" v="407" actId="1036"/>
          <ac:spMkLst>
            <pc:docMk/>
            <pc:sldMk cId="3898076663" sldId="586"/>
            <ac:spMk id="7" creationId="{6A933870-7F25-2AC2-585A-97BE8B4393C5}"/>
          </ac:spMkLst>
        </pc:spChg>
        <pc:spChg chg="add mod">
          <ac:chgData name="Wang, Wenwu Prof (CVSSP)" userId="5cff3a9f-d89f-4d7f-90a1-7b9ace01e059" providerId="ADAL" clId="{87CADF62-76D9-4387-9D66-7D531586166C}" dt="2024-12-05T18:30:42.698" v="420" actId="1035"/>
          <ac:spMkLst>
            <pc:docMk/>
            <pc:sldMk cId="3898076663" sldId="586"/>
            <ac:spMk id="10" creationId="{567795D2-CB5B-4BD3-D069-3A7FF4614574}"/>
          </ac:spMkLst>
        </pc:spChg>
        <pc:spChg chg="add mod">
          <ac:chgData name="Wang, Wenwu Prof (CVSSP)" userId="5cff3a9f-d89f-4d7f-90a1-7b9ace01e059" providerId="ADAL" clId="{87CADF62-76D9-4387-9D66-7D531586166C}" dt="2024-12-05T18:30:42.698" v="420" actId="1035"/>
          <ac:spMkLst>
            <pc:docMk/>
            <pc:sldMk cId="3898076663" sldId="586"/>
            <ac:spMk id="11" creationId="{954DE3DE-7E9A-DFAB-CF84-D8EA62963871}"/>
          </ac:spMkLst>
        </pc:spChg>
        <pc:spChg chg="add mod">
          <ac:chgData name="Wang, Wenwu Prof (CVSSP)" userId="5cff3a9f-d89f-4d7f-90a1-7b9ace01e059" providerId="ADAL" clId="{87CADF62-76D9-4387-9D66-7D531586166C}" dt="2024-12-05T18:30:31.364" v="418" actId="1036"/>
          <ac:spMkLst>
            <pc:docMk/>
            <pc:sldMk cId="3898076663" sldId="586"/>
            <ac:spMk id="16" creationId="{1985AE4E-CB41-5B89-14A4-623845625EC9}"/>
          </ac:spMkLst>
        </pc:spChg>
        <pc:spChg chg="add mod">
          <ac:chgData name="Wang, Wenwu Prof (CVSSP)" userId="5cff3a9f-d89f-4d7f-90a1-7b9ace01e059" providerId="ADAL" clId="{87CADF62-76D9-4387-9D66-7D531586166C}" dt="2024-12-05T18:30:31.364" v="418" actId="1036"/>
          <ac:spMkLst>
            <pc:docMk/>
            <pc:sldMk cId="3898076663" sldId="586"/>
            <ac:spMk id="17" creationId="{27CF1C8E-6D5B-DFD4-1729-55B4B27A5AC8}"/>
          </ac:spMkLst>
        </pc:spChg>
        <pc:picChg chg="del">
          <ac:chgData name="Wang, Wenwu Prof (CVSSP)" userId="5cff3a9f-d89f-4d7f-90a1-7b9ace01e059" providerId="ADAL" clId="{87CADF62-76D9-4387-9D66-7D531586166C}" dt="2024-12-05T18:26:53.184" v="391" actId="478"/>
          <ac:picMkLst>
            <pc:docMk/>
            <pc:sldMk cId="3898076663" sldId="586"/>
            <ac:picMk id="5" creationId="{0D15EE4B-A188-E39F-E7D0-90217491C2F8}"/>
          </ac:picMkLst>
        </pc:picChg>
        <pc:picChg chg="add mod">
          <ac:chgData name="Wang, Wenwu Prof (CVSSP)" userId="5cff3a9f-d89f-4d7f-90a1-7b9ace01e059" providerId="ADAL" clId="{87CADF62-76D9-4387-9D66-7D531586166C}" dt="2024-12-05T18:30:42.698" v="420" actId="1035"/>
          <ac:picMkLst>
            <pc:docMk/>
            <pc:sldMk cId="3898076663" sldId="586"/>
            <ac:picMk id="8" creationId="{8BFF21D2-7787-8C41-61EF-9E18092B673B}"/>
          </ac:picMkLst>
        </pc:picChg>
        <pc:picChg chg="add mod">
          <ac:chgData name="Wang, Wenwu Prof (CVSSP)" userId="5cff3a9f-d89f-4d7f-90a1-7b9ace01e059" providerId="ADAL" clId="{87CADF62-76D9-4387-9D66-7D531586166C}" dt="2024-12-05T18:30:42.698" v="420" actId="1035"/>
          <ac:picMkLst>
            <pc:docMk/>
            <pc:sldMk cId="3898076663" sldId="586"/>
            <ac:picMk id="9" creationId="{FFFCDED6-DCFA-3AAF-DB70-8280F5243439}"/>
          </ac:picMkLst>
        </pc:picChg>
        <pc:picChg chg="add mod">
          <ac:chgData name="Wang, Wenwu Prof (CVSSP)" userId="5cff3a9f-d89f-4d7f-90a1-7b9ace01e059" providerId="ADAL" clId="{87CADF62-76D9-4387-9D66-7D531586166C}" dt="2024-12-05T18:30:42.698" v="420" actId="1035"/>
          <ac:picMkLst>
            <pc:docMk/>
            <pc:sldMk cId="3898076663" sldId="586"/>
            <ac:picMk id="12" creationId="{1477E52F-439C-BC64-41B6-237D70CC1225}"/>
          </ac:picMkLst>
        </pc:picChg>
        <pc:picChg chg="add mod">
          <ac:chgData name="Wang, Wenwu Prof (CVSSP)" userId="5cff3a9f-d89f-4d7f-90a1-7b9ace01e059" providerId="ADAL" clId="{87CADF62-76D9-4387-9D66-7D531586166C}" dt="2024-12-05T18:30:42.698" v="420" actId="1035"/>
          <ac:picMkLst>
            <pc:docMk/>
            <pc:sldMk cId="3898076663" sldId="586"/>
            <ac:picMk id="13" creationId="{14B63105-042F-B03F-48CE-DF1A5A48F828}"/>
          </ac:picMkLst>
        </pc:picChg>
        <pc:picChg chg="add mod">
          <ac:chgData name="Wang, Wenwu Prof (CVSSP)" userId="5cff3a9f-d89f-4d7f-90a1-7b9ace01e059" providerId="ADAL" clId="{87CADF62-76D9-4387-9D66-7D531586166C}" dt="2024-12-05T18:30:31.364" v="418" actId="1036"/>
          <ac:picMkLst>
            <pc:docMk/>
            <pc:sldMk cId="3898076663" sldId="586"/>
            <ac:picMk id="14" creationId="{E873E026-5579-DA07-45F6-0148CF9C2453}"/>
          </ac:picMkLst>
        </pc:picChg>
        <pc:picChg chg="add mod">
          <ac:chgData name="Wang, Wenwu Prof (CVSSP)" userId="5cff3a9f-d89f-4d7f-90a1-7b9ace01e059" providerId="ADAL" clId="{87CADF62-76D9-4387-9D66-7D531586166C}" dt="2024-12-05T18:30:31.364" v="418" actId="1036"/>
          <ac:picMkLst>
            <pc:docMk/>
            <pc:sldMk cId="3898076663" sldId="586"/>
            <ac:picMk id="15" creationId="{FFF6A5BF-DFFC-A6AB-F647-E6B73E05ABD4}"/>
          </ac:picMkLst>
        </pc:picChg>
        <pc:picChg chg="add mod">
          <ac:chgData name="Wang, Wenwu Prof (CVSSP)" userId="5cff3a9f-d89f-4d7f-90a1-7b9ace01e059" providerId="ADAL" clId="{87CADF62-76D9-4387-9D66-7D531586166C}" dt="2024-12-05T18:29:48.487" v="407" actId="1036"/>
          <ac:picMkLst>
            <pc:docMk/>
            <pc:sldMk cId="3898076663" sldId="586"/>
            <ac:picMk id="18" creationId="{A21E4607-CBF0-3619-3029-199C42BB7688}"/>
          </ac:picMkLst>
        </pc:picChg>
        <pc:picChg chg="add mod">
          <ac:chgData name="Wang, Wenwu Prof (CVSSP)" userId="5cff3a9f-d89f-4d7f-90a1-7b9ace01e059" providerId="ADAL" clId="{87CADF62-76D9-4387-9D66-7D531586166C}" dt="2024-12-05T18:29:48.487" v="407" actId="1036"/>
          <ac:picMkLst>
            <pc:docMk/>
            <pc:sldMk cId="3898076663" sldId="586"/>
            <ac:picMk id="19" creationId="{DDD3198C-8C49-C661-172C-4969DF3F11D9}"/>
          </ac:picMkLst>
        </pc:picChg>
      </pc:sldChg>
      <pc:sldChg chg="modSp mod">
        <pc:chgData name="Wang, Wenwu Prof (CVSSP)" userId="5cff3a9f-d89f-4d7f-90a1-7b9ace01e059" providerId="ADAL" clId="{87CADF62-76D9-4387-9D66-7D531586166C}" dt="2024-12-05T18:25:22.826" v="390" actId="1076"/>
        <pc:sldMkLst>
          <pc:docMk/>
          <pc:sldMk cId="4105758739" sldId="587"/>
        </pc:sldMkLst>
        <pc:spChg chg="mod">
          <ac:chgData name="Wang, Wenwu Prof (CVSSP)" userId="5cff3a9f-d89f-4d7f-90a1-7b9ace01e059" providerId="ADAL" clId="{87CADF62-76D9-4387-9D66-7D531586166C}" dt="2024-12-05T18:25:20.793" v="389" actId="1076"/>
          <ac:spMkLst>
            <pc:docMk/>
            <pc:sldMk cId="4105758739" sldId="587"/>
            <ac:spMk id="6" creationId="{E531E8D5-80A5-EAC3-2BA0-B3985714A20B}"/>
          </ac:spMkLst>
        </pc:spChg>
        <pc:picChg chg="mod">
          <ac:chgData name="Wang, Wenwu Prof (CVSSP)" userId="5cff3a9f-d89f-4d7f-90a1-7b9ace01e059" providerId="ADAL" clId="{87CADF62-76D9-4387-9D66-7D531586166C}" dt="2024-12-05T18:25:22.826" v="390" actId="1076"/>
          <ac:picMkLst>
            <pc:docMk/>
            <pc:sldMk cId="4105758739" sldId="587"/>
            <ac:picMk id="7" creationId="{B5C4A883-67B6-3955-A6ED-238E56B7C75E}"/>
          </ac:picMkLst>
        </pc:picChg>
      </pc:sldChg>
      <pc:sldChg chg="addSp delSp modSp mod ord">
        <pc:chgData name="Wang, Wenwu Prof (CVSSP)" userId="5cff3a9f-d89f-4d7f-90a1-7b9ace01e059" providerId="ADAL" clId="{87CADF62-76D9-4387-9D66-7D531586166C}" dt="2024-12-05T18:06:18.272" v="232" actId="21"/>
        <pc:sldMkLst>
          <pc:docMk/>
          <pc:sldMk cId="913702702" sldId="588"/>
        </pc:sldMkLst>
        <pc:spChg chg="add del">
          <ac:chgData name="Wang, Wenwu Prof (CVSSP)" userId="5cff3a9f-d89f-4d7f-90a1-7b9ace01e059" providerId="ADAL" clId="{87CADF62-76D9-4387-9D66-7D531586166C}" dt="2024-12-05T18:05:51.027" v="225" actId="22"/>
          <ac:spMkLst>
            <pc:docMk/>
            <pc:sldMk cId="913702702" sldId="588"/>
            <ac:spMk id="3" creationId="{383B5E26-4A5D-52D5-27EF-E5BDC496A815}"/>
          </ac:spMkLst>
        </pc:spChg>
        <pc:spChg chg="add del mod">
          <ac:chgData name="Wang, Wenwu Prof (CVSSP)" userId="5cff3a9f-d89f-4d7f-90a1-7b9ace01e059" providerId="ADAL" clId="{87CADF62-76D9-4387-9D66-7D531586166C}" dt="2024-12-05T18:06:18.272" v="232" actId="21"/>
          <ac:spMkLst>
            <pc:docMk/>
            <pc:sldMk cId="913702702" sldId="588"/>
            <ac:spMk id="5" creationId="{65A36D49-89CD-7836-45F3-BEC6CDC62107}"/>
          </ac:spMkLst>
        </pc:spChg>
        <pc:spChg chg="mod">
          <ac:chgData name="Wang, Wenwu Prof (CVSSP)" userId="5cff3a9f-d89f-4d7f-90a1-7b9ace01e059" providerId="ADAL" clId="{87CADF62-76D9-4387-9D66-7D531586166C}" dt="2024-12-05T17:34:04.146" v="4" actId="1076"/>
          <ac:spMkLst>
            <pc:docMk/>
            <pc:sldMk cId="913702702" sldId="588"/>
            <ac:spMk id="21" creationId="{ED08C965-1F93-7BDA-DD0D-D83E5DCF7B96}"/>
          </ac:spMkLst>
        </pc:spChg>
        <pc:spChg chg="mod">
          <ac:chgData name="Wang, Wenwu Prof (CVSSP)" userId="5cff3a9f-d89f-4d7f-90a1-7b9ace01e059" providerId="ADAL" clId="{87CADF62-76D9-4387-9D66-7D531586166C}" dt="2024-12-05T18:04:48.533" v="223" actId="20577"/>
          <ac:spMkLst>
            <pc:docMk/>
            <pc:sldMk cId="913702702" sldId="588"/>
            <ac:spMk id="51" creationId="{47472BF2-CC04-717D-24BC-FD1DCF7B1FAE}"/>
          </ac:spMkLst>
        </pc:spChg>
        <pc:picChg chg="mod">
          <ac:chgData name="Wang, Wenwu Prof (CVSSP)" userId="5cff3a9f-d89f-4d7f-90a1-7b9ace01e059" providerId="ADAL" clId="{87CADF62-76D9-4387-9D66-7D531586166C}" dt="2024-12-05T17:34:15.073" v="8" actId="1076"/>
          <ac:picMkLst>
            <pc:docMk/>
            <pc:sldMk cId="913702702" sldId="588"/>
            <ac:picMk id="22" creationId="{447527CA-C7E7-FF26-CA3F-204D4888FBB1}"/>
          </ac:picMkLst>
        </pc:picChg>
      </pc:sldChg>
      <pc:sldChg chg="modSp mod">
        <pc:chgData name="Wang, Wenwu Prof (CVSSP)" userId="5cff3a9f-d89f-4d7f-90a1-7b9ace01e059" providerId="ADAL" clId="{87CADF62-76D9-4387-9D66-7D531586166C}" dt="2024-12-05T19:04:00.288" v="693" actId="313"/>
        <pc:sldMkLst>
          <pc:docMk/>
          <pc:sldMk cId="2333840502" sldId="589"/>
        </pc:sldMkLst>
        <pc:spChg chg="mod">
          <ac:chgData name="Wang, Wenwu Prof (CVSSP)" userId="5cff3a9f-d89f-4d7f-90a1-7b9ace01e059" providerId="ADAL" clId="{87CADF62-76D9-4387-9D66-7D531586166C}" dt="2024-12-05T18:31:11.779" v="433" actId="1076"/>
          <ac:spMkLst>
            <pc:docMk/>
            <pc:sldMk cId="2333840502" sldId="589"/>
            <ac:spMk id="7" creationId="{71A0361E-06A7-7FE6-7DB6-0FC4DBA62FF3}"/>
          </ac:spMkLst>
        </pc:spChg>
        <pc:spChg chg="mod">
          <ac:chgData name="Wang, Wenwu Prof (CVSSP)" userId="5cff3a9f-d89f-4d7f-90a1-7b9ace01e059" providerId="ADAL" clId="{87CADF62-76D9-4387-9D66-7D531586166C}" dt="2024-12-05T19:04:00.288" v="693" actId="313"/>
          <ac:spMkLst>
            <pc:docMk/>
            <pc:sldMk cId="2333840502" sldId="589"/>
            <ac:spMk id="8" creationId="{DA80C03E-D025-046F-BD22-6124EF72E6B8}"/>
          </ac:spMkLst>
        </pc:spChg>
      </pc:sldChg>
      <pc:sldChg chg="modSp mod">
        <pc:chgData name="Wang, Wenwu Prof (CVSSP)" userId="5cff3a9f-d89f-4d7f-90a1-7b9ace01e059" providerId="ADAL" clId="{87CADF62-76D9-4387-9D66-7D531586166C}" dt="2024-12-05T18:34:35.333" v="467" actId="1038"/>
        <pc:sldMkLst>
          <pc:docMk/>
          <pc:sldMk cId="3923823331" sldId="590"/>
        </pc:sldMkLst>
        <pc:spChg chg="mod">
          <ac:chgData name="Wang, Wenwu Prof (CVSSP)" userId="5cff3a9f-d89f-4d7f-90a1-7b9ace01e059" providerId="ADAL" clId="{87CADF62-76D9-4387-9D66-7D531586166C}" dt="2024-12-05T18:34:17.410" v="463" actId="1076"/>
          <ac:spMkLst>
            <pc:docMk/>
            <pc:sldMk cId="3923823331" sldId="590"/>
            <ac:spMk id="2" creationId="{ECAE73D4-9C54-92A7-1001-7E674DEC827C}"/>
          </ac:spMkLst>
        </pc:spChg>
        <pc:spChg chg="mod">
          <ac:chgData name="Wang, Wenwu Prof (CVSSP)" userId="5cff3a9f-d89f-4d7f-90a1-7b9ace01e059" providerId="ADAL" clId="{87CADF62-76D9-4387-9D66-7D531586166C}" dt="2024-12-05T18:34:35.333" v="467" actId="1038"/>
          <ac:spMkLst>
            <pc:docMk/>
            <pc:sldMk cId="3923823331" sldId="590"/>
            <ac:spMk id="51" creationId="{76607B6C-88AF-1354-C786-6F1665A335CF}"/>
          </ac:spMkLst>
        </pc:spChg>
      </pc:sldChg>
      <pc:sldChg chg="modSp mod">
        <pc:chgData name="Wang, Wenwu Prof (CVSSP)" userId="5cff3a9f-d89f-4d7f-90a1-7b9ace01e059" providerId="ADAL" clId="{87CADF62-76D9-4387-9D66-7D531586166C}" dt="2024-12-05T19:04:12.489" v="694" actId="1076"/>
        <pc:sldMkLst>
          <pc:docMk/>
          <pc:sldMk cId="3944938175" sldId="596"/>
        </pc:sldMkLst>
        <pc:spChg chg="mod">
          <ac:chgData name="Wang, Wenwu Prof (CVSSP)" userId="5cff3a9f-d89f-4d7f-90a1-7b9ace01e059" providerId="ADAL" clId="{87CADF62-76D9-4387-9D66-7D531586166C}" dt="2024-12-05T19:04:12.489" v="694" actId="1076"/>
          <ac:spMkLst>
            <pc:docMk/>
            <pc:sldMk cId="3944938175" sldId="596"/>
            <ac:spMk id="5" creationId="{C7356537-6E15-175D-D735-822500642D06}"/>
          </ac:spMkLst>
        </pc:spChg>
        <pc:picChg chg="mod">
          <ac:chgData name="Wang, Wenwu Prof (CVSSP)" userId="5cff3a9f-d89f-4d7f-90a1-7b9ace01e059" providerId="ADAL" clId="{87CADF62-76D9-4387-9D66-7D531586166C}" dt="2024-12-05T18:36:50.346" v="479" actId="1076"/>
          <ac:picMkLst>
            <pc:docMk/>
            <pc:sldMk cId="3944938175" sldId="596"/>
            <ac:picMk id="4" creationId="{635079AB-0B22-FD5E-3308-F723748FFFF5}"/>
          </ac:picMkLst>
        </pc:picChg>
      </pc:sldChg>
      <pc:sldChg chg="del">
        <pc:chgData name="Wang, Wenwu Prof (CVSSP)" userId="5cff3a9f-d89f-4d7f-90a1-7b9ace01e059" providerId="ADAL" clId="{87CADF62-76D9-4387-9D66-7D531586166C}" dt="2024-12-05T18:31:34.769" v="442" actId="47"/>
        <pc:sldMkLst>
          <pc:docMk/>
          <pc:sldMk cId="4145047146" sldId="598"/>
        </pc:sldMkLst>
      </pc:sldChg>
      <pc:sldChg chg="addSp delSp modSp mod">
        <pc:chgData name="Wang, Wenwu Prof (CVSSP)" userId="5cff3a9f-d89f-4d7f-90a1-7b9ace01e059" providerId="ADAL" clId="{87CADF62-76D9-4387-9D66-7D531586166C}" dt="2024-12-05T19:00:40.949" v="685" actId="20577"/>
        <pc:sldMkLst>
          <pc:docMk/>
          <pc:sldMk cId="135101090" sldId="599"/>
        </pc:sldMkLst>
        <pc:spChg chg="add mod">
          <ac:chgData name="Wang, Wenwu Prof (CVSSP)" userId="5cff3a9f-d89f-4d7f-90a1-7b9ace01e059" providerId="ADAL" clId="{87CADF62-76D9-4387-9D66-7D531586166C}" dt="2024-12-05T17:36:37.193" v="125" actId="1076"/>
          <ac:spMkLst>
            <pc:docMk/>
            <pc:sldMk cId="135101090" sldId="599"/>
            <ac:spMk id="2" creationId="{14E7234A-28B4-4FBD-708E-F6B84AD695D0}"/>
          </ac:spMkLst>
        </pc:spChg>
        <pc:spChg chg="mod">
          <ac:chgData name="Wang, Wenwu Prof (CVSSP)" userId="5cff3a9f-d89f-4d7f-90a1-7b9ace01e059" providerId="ADAL" clId="{87CADF62-76D9-4387-9D66-7D531586166C}" dt="2024-12-05T17:36:30.448" v="124" actId="1035"/>
          <ac:spMkLst>
            <pc:docMk/>
            <pc:sldMk cId="135101090" sldId="599"/>
            <ac:spMk id="18" creationId="{6EDCEAD9-F2A9-9B5A-CAD1-0B79C4D48307}"/>
          </ac:spMkLst>
        </pc:spChg>
        <pc:spChg chg="mod">
          <ac:chgData name="Wang, Wenwu Prof (CVSSP)" userId="5cff3a9f-d89f-4d7f-90a1-7b9ace01e059" providerId="ADAL" clId="{87CADF62-76D9-4387-9D66-7D531586166C}" dt="2024-12-05T17:36:30.448" v="124" actId="1035"/>
          <ac:spMkLst>
            <pc:docMk/>
            <pc:sldMk cId="135101090" sldId="599"/>
            <ac:spMk id="19" creationId="{B9585D55-A520-F4AA-9C64-71CA119BA9E8}"/>
          </ac:spMkLst>
        </pc:spChg>
        <pc:spChg chg="add mod">
          <ac:chgData name="Wang, Wenwu Prof (CVSSP)" userId="5cff3a9f-d89f-4d7f-90a1-7b9ace01e059" providerId="ADAL" clId="{87CADF62-76D9-4387-9D66-7D531586166C}" dt="2024-12-05T18:08:19.682" v="246" actId="1076"/>
          <ac:spMkLst>
            <pc:docMk/>
            <pc:sldMk cId="135101090" sldId="599"/>
            <ac:spMk id="21" creationId="{CA3E25D6-E71E-3B22-A29D-1970E2E2FD31}"/>
          </ac:spMkLst>
        </pc:spChg>
        <pc:spChg chg="mod">
          <ac:chgData name="Wang, Wenwu Prof (CVSSP)" userId="5cff3a9f-d89f-4d7f-90a1-7b9ace01e059" providerId="ADAL" clId="{87CADF62-76D9-4387-9D66-7D531586166C}" dt="2024-12-05T19:00:40.949" v="685" actId="20577"/>
          <ac:spMkLst>
            <pc:docMk/>
            <pc:sldMk cId="135101090" sldId="599"/>
            <ac:spMk id="51" creationId="{8B0CEA5C-A4D5-D198-661E-AFD646CD1C86}"/>
          </ac:spMkLst>
        </pc:spChg>
        <pc:picChg chg="add del mod">
          <ac:chgData name="Wang, Wenwu Prof (CVSSP)" userId="5cff3a9f-d89f-4d7f-90a1-7b9ace01e059" providerId="ADAL" clId="{87CADF62-76D9-4387-9D66-7D531586166C}" dt="2024-12-05T18:08:04.219" v="243" actId="478"/>
          <ac:picMkLst>
            <pc:docMk/>
            <pc:sldMk cId="135101090" sldId="599"/>
            <ac:picMk id="3" creationId="{6D0DF2FC-EAB4-9D3E-4C82-D4B2097D2DC8}"/>
          </ac:picMkLst>
        </pc:picChg>
        <pc:picChg chg="mod">
          <ac:chgData name="Wang, Wenwu Prof (CVSSP)" userId="5cff3a9f-d89f-4d7f-90a1-7b9ace01e059" providerId="ADAL" clId="{87CADF62-76D9-4387-9D66-7D531586166C}" dt="2024-12-05T17:36:30.448" v="124" actId="1035"/>
          <ac:picMkLst>
            <pc:docMk/>
            <pc:sldMk cId="135101090" sldId="599"/>
            <ac:picMk id="4" creationId="{CFBEAC3B-FE63-B15D-C1BC-B5BF557F26C5}"/>
          </ac:picMkLst>
        </pc:picChg>
        <pc:picChg chg="mod">
          <ac:chgData name="Wang, Wenwu Prof (CVSSP)" userId="5cff3a9f-d89f-4d7f-90a1-7b9ace01e059" providerId="ADAL" clId="{87CADF62-76D9-4387-9D66-7D531586166C}" dt="2024-12-05T17:36:30.448" v="124" actId="1035"/>
          <ac:picMkLst>
            <pc:docMk/>
            <pc:sldMk cId="135101090" sldId="599"/>
            <ac:picMk id="5" creationId="{36F15A83-541F-4C74-F4F5-4BE11547DF77}"/>
          </ac:picMkLst>
        </pc:picChg>
        <pc:picChg chg="mod">
          <ac:chgData name="Wang, Wenwu Prof (CVSSP)" userId="5cff3a9f-d89f-4d7f-90a1-7b9ace01e059" providerId="ADAL" clId="{87CADF62-76D9-4387-9D66-7D531586166C}" dt="2024-12-05T17:36:30.448" v="124" actId="1035"/>
          <ac:picMkLst>
            <pc:docMk/>
            <pc:sldMk cId="135101090" sldId="599"/>
            <ac:picMk id="6" creationId="{A6610957-85F7-FB8A-286F-6068D035E60D}"/>
          </ac:picMkLst>
        </pc:picChg>
        <pc:picChg chg="mod">
          <ac:chgData name="Wang, Wenwu Prof (CVSSP)" userId="5cff3a9f-d89f-4d7f-90a1-7b9ace01e059" providerId="ADAL" clId="{87CADF62-76D9-4387-9D66-7D531586166C}" dt="2024-12-05T17:36:30.448" v="124" actId="1035"/>
          <ac:picMkLst>
            <pc:docMk/>
            <pc:sldMk cId="135101090" sldId="599"/>
            <ac:picMk id="7" creationId="{6162FC4B-27E7-D746-AD46-C37F825E26DA}"/>
          </ac:picMkLst>
        </pc:picChg>
        <pc:picChg chg="mod">
          <ac:chgData name="Wang, Wenwu Prof (CVSSP)" userId="5cff3a9f-d89f-4d7f-90a1-7b9ace01e059" providerId="ADAL" clId="{87CADF62-76D9-4387-9D66-7D531586166C}" dt="2024-12-05T17:36:30.448" v="124" actId="1035"/>
          <ac:picMkLst>
            <pc:docMk/>
            <pc:sldMk cId="135101090" sldId="599"/>
            <ac:picMk id="8" creationId="{74A89818-AB90-C1F0-E911-939914435730}"/>
          </ac:picMkLst>
        </pc:picChg>
        <pc:picChg chg="mod">
          <ac:chgData name="Wang, Wenwu Prof (CVSSP)" userId="5cff3a9f-d89f-4d7f-90a1-7b9ace01e059" providerId="ADAL" clId="{87CADF62-76D9-4387-9D66-7D531586166C}" dt="2024-12-05T17:36:30.448" v="124" actId="1035"/>
          <ac:picMkLst>
            <pc:docMk/>
            <pc:sldMk cId="135101090" sldId="599"/>
            <ac:picMk id="9" creationId="{3F27FADF-9FF7-AECD-88FC-4D8EBC40938F}"/>
          </ac:picMkLst>
        </pc:picChg>
        <pc:picChg chg="mod">
          <ac:chgData name="Wang, Wenwu Prof (CVSSP)" userId="5cff3a9f-d89f-4d7f-90a1-7b9ace01e059" providerId="ADAL" clId="{87CADF62-76D9-4387-9D66-7D531586166C}" dt="2024-12-05T17:36:30.448" v="124" actId="1035"/>
          <ac:picMkLst>
            <pc:docMk/>
            <pc:sldMk cId="135101090" sldId="599"/>
            <ac:picMk id="10" creationId="{08A3B188-ED50-88BB-FFC3-EC704B1D5DD6}"/>
          </ac:picMkLst>
        </pc:picChg>
        <pc:picChg chg="mod">
          <ac:chgData name="Wang, Wenwu Prof (CVSSP)" userId="5cff3a9f-d89f-4d7f-90a1-7b9ace01e059" providerId="ADAL" clId="{87CADF62-76D9-4387-9D66-7D531586166C}" dt="2024-12-05T17:36:30.448" v="124" actId="1035"/>
          <ac:picMkLst>
            <pc:docMk/>
            <pc:sldMk cId="135101090" sldId="599"/>
            <ac:picMk id="11" creationId="{B73AED95-FE80-6DCF-56A8-86A11CA281B2}"/>
          </ac:picMkLst>
        </pc:picChg>
        <pc:picChg chg="mod">
          <ac:chgData name="Wang, Wenwu Prof (CVSSP)" userId="5cff3a9f-d89f-4d7f-90a1-7b9ace01e059" providerId="ADAL" clId="{87CADF62-76D9-4387-9D66-7D531586166C}" dt="2024-12-05T17:36:30.448" v="124" actId="1035"/>
          <ac:picMkLst>
            <pc:docMk/>
            <pc:sldMk cId="135101090" sldId="599"/>
            <ac:picMk id="12" creationId="{3AE68812-4A89-E82D-4BF1-9A163DBB7D4E}"/>
          </ac:picMkLst>
        </pc:picChg>
        <pc:picChg chg="mod">
          <ac:chgData name="Wang, Wenwu Prof (CVSSP)" userId="5cff3a9f-d89f-4d7f-90a1-7b9ace01e059" providerId="ADAL" clId="{87CADF62-76D9-4387-9D66-7D531586166C}" dt="2024-12-05T17:36:30.448" v="124" actId="1035"/>
          <ac:picMkLst>
            <pc:docMk/>
            <pc:sldMk cId="135101090" sldId="599"/>
            <ac:picMk id="13" creationId="{ABFF19A0-D0CB-1270-1374-E4B168953A59}"/>
          </ac:picMkLst>
        </pc:picChg>
        <pc:picChg chg="mod">
          <ac:chgData name="Wang, Wenwu Prof (CVSSP)" userId="5cff3a9f-d89f-4d7f-90a1-7b9ace01e059" providerId="ADAL" clId="{87CADF62-76D9-4387-9D66-7D531586166C}" dt="2024-12-05T17:36:30.448" v="124" actId="1035"/>
          <ac:picMkLst>
            <pc:docMk/>
            <pc:sldMk cId="135101090" sldId="599"/>
            <ac:picMk id="14" creationId="{874DA28F-241F-2730-C1CC-2978F25CD9E4}"/>
          </ac:picMkLst>
        </pc:picChg>
        <pc:picChg chg="mod">
          <ac:chgData name="Wang, Wenwu Prof (CVSSP)" userId="5cff3a9f-d89f-4d7f-90a1-7b9ace01e059" providerId="ADAL" clId="{87CADF62-76D9-4387-9D66-7D531586166C}" dt="2024-12-05T17:36:30.448" v="124" actId="1035"/>
          <ac:picMkLst>
            <pc:docMk/>
            <pc:sldMk cId="135101090" sldId="599"/>
            <ac:picMk id="15" creationId="{0A6E7F35-E69A-6770-D52C-3709BD496E89}"/>
          </ac:picMkLst>
        </pc:picChg>
        <pc:picChg chg="mod">
          <ac:chgData name="Wang, Wenwu Prof (CVSSP)" userId="5cff3a9f-d89f-4d7f-90a1-7b9ace01e059" providerId="ADAL" clId="{87CADF62-76D9-4387-9D66-7D531586166C}" dt="2024-12-05T17:36:30.448" v="124" actId="1035"/>
          <ac:picMkLst>
            <pc:docMk/>
            <pc:sldMk cId="135101090" sldId="599"/>
            <ac:picMk id="16" creationId="{694C2F0F-8F97-EDF5-E97B-D86B0A7B8C77}"/>
          </ac:picMkLst>
        </pc:picChg>
        <pc:picChg chg="mod">
          <ac:chgData name="Wang, Wenwu Prof (CVSSP)" userId="5cff3a9f-d89f-4d7f-90a1-7b9ace01e059" providerId="ADAL" clId="{87CADF62-76D9-4387-9D66-7D531586166C}" dt="2024-12-05T17:36:30.448" v="124" actId="1035"/>
          <ac:picMkLst>
            <pc:docMk/>
            <pc:sldMk cId="135101090" sldId="599"/>
            <ac:picMk id="17" creationId="{EAA3A901-C46F-9997-B98D-0EE51E9678D7}"/>
          </ac:picMkLst>
        </pc:picChg>
        <pc:picChg chg="mod">
          <ac:chgData name="Wang, Wenwu Prof (CVSSP)" userId="5cff3a9f-d89f-4d7f-90a1-7b9ace01e059" providerId="ADAL" clId="{87CADF62-76D9-4387-9D66-7D531586166C}" dt="2024-12-05T17:36:30.448" v="124" actId="1035"/>
          <ac:picMkLst>
            <pc:docMk/>
            <pc:sldMk cId="135101090" sldId="599"/>
            <ac:picMk id="23" creationId="{6E5207D9-7E05-458C-D531-E1928AB78D9B}"/>
          </ac:picMkLst>
        </pc:picChg>
        <pc:picChg chg="mod">
          <ac:chgData name="Wang, Wenwu Prof (CVSSP)" userId="5cff3a9f-d89f-4d7f-90a1-7b9ace01e059" providerId="ADAL" clId="{87CADF62-76D9-4387-9D66-7D531586166C}" dt="2024-12-05T17:36:30.448" v="124" actId="1035"/>
          <ac:picMkLst>
            <pc:docMk/>
            <pc:sldMk cId="135101090" sldId="599"/>
            <ac:picMk id="24" creationId="{8BCEBECF-D3A5-0E19-4A51-FF732BAD8A36}"/>
          </ac:picMkLst>
        </pc:picChg>
        <pc:picChg chg="mod">
          <ac:chgData name="Wang, Wenwu Prof (CVSSP)" userId="5cff3a9f-d89f-4d7f-90a1-7b9ace01e059" providerId="ADAL" clId="{87CADF62-76D9-4387-9D66-7D531586166C}" dt="2024-12-05T17:36:30.448" v="124" actId="1035"/>
          <ac:picMkLst>
            <pc:docMk/>
            <pc:sldMk cId="135101090" sldId="599"/>
            <ac:picMk id="25" creationId="{7C2C71B9-47DB-3C7E-49F7-55592154EF15}"/>
          </ac:picMkLst>
        </pc:picChg>
        <pc:picChg chg="mod">
          <ac:chgData name="Wang, Wenwu Prof (CVSSP)" userId="5cff3a9f-d89f-4d7f-90a1-7b9ace01e059" providerId="ADAL" clId="{87CADF62-76D9-4387-9D66-7D531586166C}" dt="2024-12-05T17:36:30.448" v="124" actId="1035"/>
          <ac:picMkLst>
            <pc:docMk/>
            <pc:sldMk cId="135101090" sldId="599"/>
            <ac:picMk id="26" creationId="{F5F1174C-4DFA-847D-ABC6-30E0AECDF04C}"/>
          </ac:picMkLst>
        </pc:picChg>
        <pc:picChg chg="mod">
          <ac:chgData name="Wang, Wenwu Prof (CVSSP)" userId="5cff3a9f-d89f-4d7f-90a1-7b9ace01e059" providerId="ADAL" clId="{87CADF62-76D9-4387-9D66-7D531586166C}" dt="2024-12-05T17:36:30.448" v="124" actId="1035"/>
          <ac:picMkLst>
            <pc:docMk/>
            <pc:sldMk cId="135101090" sldId="599"/>
            <ac:picMk id="27" creationId="{15891D09-AB95-A348-4959-2CFDEAA56389}"/>
          </ac:picMkLst>
        </pc:picChg>
      </pc:sldChg>
      <pc:sldChg chg="addSp delSp modSp del mod modShow">
        <pc:chgData name="Wang, Wenwu Prof (CVSSP)" userId="5cff3a9f-d89f-4d7f-90a1-7b9ace01e059" providerId="ADAL" clId="{87CADF62-76D9-4387-9D66-7D531586166C}" dt="2024-12-05T18:58:34.421" v="647" actId="47"/>
        <pc:sldMkLst>
          <pc:docMk/>
          <pc:sldMk cId="1787932806" sldId="600"/>
        </pc:sldMkLst>
        <pc:spChg chg="add del mod">
          <ac:chgData name="Wang, Wenwu Prof (CVSSP)" userId="5cff3a9f-d89f-4d7f-90a1-7b9ace01e059" providerId="ADAL" clId="{87CADF62-76D9-4387-9D66-7D531586166C}" dt="2024-12-05T18:50:16.521" v="569" actId="478"/>
          <ac:spMkLst>
            <pc:docMk/>
            <pc:sldMk cId="1787932806" sldId="600"/>
            <ac:spMk id="2" creationId="{C75CBEB6-9F23-3E08-700A-D1DCB41359DD}"/>
          </ac:spMkLst>
        </pc:spChg>
        <pc:spChg chg="add del mod">
          <ac:chgData name="Wang, Wenwu Prof (CVSSP)" userId="5cff3a9f-d89f-4d7f-90a1-7b9ace01e059" providerId="ADAL" clId="{87CADF62-76D9-4387-9D66-7D531586166C}" dt="2024-12-05T18:50:16.521" v="569" actId="478"/>
          <ac:spMkLst>
            <pc:docMk/>
            <pc:sldMk cId="1787932806" sldId="600"/>
            <ac:spMk id="3" creationId="{A3BAB7CD-5AA6-26EC-D6E2-9DFAB329D10C}"/>
          </ac:spMkLst>
        </pc:spChg>
        <pc:spChg chg="add del mod">
          <ac:chgData name="Wang, Wenwu Prof (CVSSP)" userId="5cff3a9f-d89f-4d7f-90a1-7b9ace01e059" providerId="ADAL" clId="{87CADF62-76D9-4387-9D66-7D531586166C}" dt="2024-12-05T18:50:16.521" v="569" actId="478"/>
          <ac:spMkLst>
            <pc:docMk/>
            <pc:sldMk cId="1787932806" sldId="600"/>
            <ac:spMk id="4" creationId="{CEE1FFE0-873C-C562-0955-342A62800B62}"/>
          </ac:spMkLst>
        </pc:spChg>
        <pc:spChg chg="add del mod">
          <ac:chgData name="Wang, Wenwu Prof (CVSSP)" userId="5cff3a9f-d89f-4d7f-90a1-7b9ace01e059" providerId="ADAL" clId="{87CADF62-76D9-4387-9D66-7D531586166C}" dt="2024-12-05T18:50:16.521" v="569" actId="478"/>
          <ac:spMkLst>
            <pc:docMk/>
            <pc:sldMk cId="1787932806" sldId="600"/>
            <ac:spMk id="5" creationId="{7ADA14E3-E4C2-C00B-77DE-C249848655AB}"/>
          </ac:spMkLst>
        </pc:spChg>
        <pc:spChg chg="add del mod">
          <ac:chgData name="Wang, Wenwu Prof (CVSSP)" userId="5cff3a9f-d89f-4d7f-90a1-7b9ace01e059" providerId="ADAL" clId="{87CADF62-76D9-4387-9D66-7D531586166C}" dt="2024-12-05T18:50:16.521" v="569" actId="478"/>
          <ac:spMkLst>
            <pc:docMk/>
            <pc:sldMk cId="1787932806" sldId="600"/>
            <ac:spMk id="6" creationId="{BAE6ED6D-D5A5-056A-BC8B-CAC1DAF5CB87}"/>
          </ac:spMkLst>
        </pc:spChg>
        <pc:spChg chg="add mod">
          <ac:chgData name="Wang, Wenwu Prof (CVSSP)" userId="5cff3a9f-d89f-4d7f-90a1-7b9ace01e059" providerId="ADAL" clId="{87CADF62-76D9-4387-9D66-7D531586166C}" dt="2024-12-05T18:53:26.772" v="592" actId="113"/>
          <ac:spMkLst>
            <pc:docMk/>
            <pc:sldMk cId="1787932806" sldId="600"/>
            <ac:spMk id="8" creationId="{8800A91F-8023-2582-D564-DEE75D760A11}"/>
          </ac:spMkLst>
        </pc:spChg>
        <pc:spChg chg="del">
          <ac:chgData name="Wang, Wenwu Prof (CVSSP)" userId="5cff3a9f-d89f-4d7f-90a1-7b9ace01e059" providerId="ADAL" clId="{87CADF62-76D9-4387-9D66-7D531586166C}" dt="2024-12-05T18:50:16.521" v="569" actId="478"/>
          <ac:spMkLst>
            <pc:docMk/>
            <pc:sldMk cId="1787932806" sldId="600"/>
            <ac:spMk id="19" creationId="{CAB6ACFE-350B-948B-4446-70B5ADFE073A}"/>
          </ac:spMkLst>
        </pc:spChg>
      </pc:sldChg>
      <pc:sldChg chg="modSp mod">
        <pc:chgData name="Wang, Wenwu Prof (CVSSP)" userId="5cff3a9f-d89f-4d7f-90a1-7b9ace01e059" providerId="ADAL" clId="{87CADF62-76D9-4387-9D66-7D531586166C}" dt="2024-12-05T18:04:33.078" v="210" actId="20577"/>
        <pc:sldMkLst>
          <pc:docMk/>
          <pc:sldMk cId="1632902708" sldId="602"/>
        </pc:sldMkLst>
        <pc:spChg chg="mod">
          <ac:chgData name="Wang, Wenwu Prof (CVSSP)" userId="5cff3a9f-d89f-4d7f-90a1-7b9ace01e059" providerId="ADAL" clId="{87CADF62-76D9-4387-9D66-7D531586166C}" dt="2024-12-05T18:04:33.078" v="210" actId="20577"/>
          <ac:spMkLst>
            <pc:docMk/>
            <pc:sldMk cId="1632902708" sldId="602"/>
            <ac:spMk id="51" creationId="{1CCF54CE-B4BD-2403-B245-C1AFD785D8AB}"/>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154" name="Rectangle 2">
            <a:extLst>
              <a:ext uri="{FF2B5EF4-FFF2-40B4-BE49-F238E27FC236}">
                <a16:creationId xmlns:a16="http://schemas.microsoft.com/office/drawing/2014/main" id="{B767CA37-E214-CEEC-35D8-669FA09854CB}"/>
              </a:ext>
            </a:extLst>
          </p:cNvPr>
          <p:cNvSpPr>
            <a:spLocks noGrp="1" noChangeArrowheads="1"/>
          </p:cNvSpPr>
          <p:nvPr>
            <p:ph type="hdr" sz="quarter"/>
          </p:nvPr>
        </p:nvSpPr>
        <p:spPr bwMode="auto">
          <a:xfrm>
            <a:off x="0" y="0"/>
            <a:ext cx="2946400" cy="496888"/>
          </a:xfrm>
          <a:prstGeom prst="rect">
            <a:avLst/>
          </a:prstGeom>
          <a:noFill/>
          <a:ln w="9525">
            <a:noFill/>
            <a:miter lim="800000"/>
            <a:headEnd/>
            <a:tailEnd/>
          </a:ln>
          <a:effectLst/>
        </p:spPr>
        <p:txBody>
          <a:bodyPr vert="horz" wrap="square" lIns="92007" tIns="46003" rIns="92007" bIns="46003" numCol="1" anchor="t" anchorCtr="0" compatLnSpc="1">
            <a:prstTxWarp prst="textNoShape">
              <a:avLst/>
            </a:prstTxWarp>
          </a:bodyPr>
          <a:lstStyle>
            <a:lvl1pPr defTabSz="920750" eaLnBrk="1" hangingPunct="1">
              <a:defRPr sz="1200">
                <a:cs typeface="+mn-cs"/>
              </a:defRPr>
            </a:lvl1pPr>
          </a:lstStyle>
          <a:p>
            <a:pPr>
              <a:defRPr/>
            </a:pPr>
            <a:endParaRPr lang="en-GB"/>
          </a:p>
        </p:txBody>
      </p:sp>
      <p:sp>
        <p:nvSpPr>
          <p:cNvPr id="49155" name="Rectangle 3">
            <a:extLst>
              <a:ext uri="{FF2B5EF4-FFF2-40B4-BE49-F238E27FC236}">
                <a16:creationId xmlns:a16="http://schemas.microsoft.com/office/drawing/2014/main" id="{F6F322A5-99B9-D49D-C8CE-6D671FE7F9D7}"/>
              </a:ext>
            </a:extLst>
          </p:cNvPr>
          <p:cNvSpPr>
            <a:spLocks noGrp="1" noChangeArrowheads="1"/>
          </p:cNvSpPr>
          <p:nvPr>
            <p:ph type="dt" sz="quarter" idx="1"/>
          </p:nvPr>
        </p:nvSpPr>
        <p:spPr bwMode="auto">
          <a:xfrm>
            <a:off x="3851275" y="0"/>
            <a:ext cx="2946400" cy="496888"/>
          </a:xfrm>
          <a:prstGeom prst="rect">
            <a:avLst/>
          </a:prstGeom>
          <a:noFill/>
          <a:ln w="9525">
            <a:noFill/>
            <a:miter lim="800000"/>
            <a:headEnd/>
            <a:tailEnd/>
          </a:ln>
          <a:effectLst/>
        </p:spPr>
        <p:txBody>
          <a:bodyPr vert="horz" wrap="square" lIns="92007" tIns="46003" rIns="92007" bIns="46003" numCol="1" anchor="t" anchorCtr="0" compatLnSpc="1">
            <a:prstTxWarp prst="textNoShape">
              <a:avLst/>
            </a:prstTxWarp>
          </a:bodyPr>
          <a:lstStyle>
            <a:lvl1pPr algn="r" defTabSz="920750" eaLnBrk="1" hangingPunct="1">
              <a:defRPr sz="1200">
                <a:cs typeface="+mn-cs"/>
              </a:defRPr>
            </a:lvl1pPr>
          </a:lstStyle>
          <a:p>
            <a:pPr>
              <a:defRPr/>
            </a:pPr>
            <a:endParaRPr lang="en-GB"/>
          </a:p>
        </p:txBody>
      </p:sp>
      <p:sp>
        <p:nvSpPr>
          <p:cNvPr id="49156" name="Rectangle 4">
            <a:extLst>
              <a:ext uri="{FF2B5EF4-FFF2-40B4-BE49-F238E27FC236}">
                <a16:creationId xmlns:a16="http://schemas.microsoft.com/office/drawing/2014/main" id="{6FC9101F-8536-DE40-1DC0-A95EDE203FE1}"/>
              </a:ext>
            </a:extLst>
          </p:cNvPr>
          <p:cNvSpPr>
            <a:spLocks noGrp="1" noChangeArrowheads="1"/>
          </p:cNvSpPr>
          <p:nvPr>
            <p:ph type="ftr" sz="quarter" idx="2"/>
          </p:nvPr>
        </p:nvSpPr>
        <p:spPr bwMode="auto">
          <a:xfrm>
            <a:off x="0" y="9429750"/>
            <a:ext cx="2946400" cy="496888"/>
          </a:xfrm>
          <a:prstGeom prst="rect">
            <a:avLst/>
          </a:prstGeom>
          <a:noFill/>
          <a:ln w="9525">
            <a:noFill/>
            <a:miter lim="800000"/>
            <a:headEnd/>
            <a:tailEnd/>
          </a:ln>
          <a:effectLst/>
        </p:spPr>
        <p:txBody>
          <a:bodyPr vert="horz" wrap="square" lIns="92007" tIns="46003" rIns="92007" bIns="46003" numCol="1" anchor="b" anchorCtr="0" compatLnSpc="1">
            <a:prstTxWarp prst="textNoShape">
              <a:avLst/>
            </a:prstTxWarp>
          </a:bodyPr>
          <a:lstStyle>
            <a:lvl1pPr defTabSz="920750" eaLnBrk="1" hangingPunct="1">
              <a:defRPr sz="1200">
                <a:cs typeface="+mn-cs"/>
              </a:defRPr>
            </a:lvl1pPr>
          </a:lstStyle>
          <a:p>
            <a:pPr>
              <a:defRPr/>
            </a:pPr>
            <a:endParaRPr lang="en-GB"/>
          </a:p>
        </p:txBody>
      </p:sp>
      <p:sp>
        <p:nvSpPr>
          <p:cNvPr id="49157" name="Rectangle 5">
            <a:extLst>
              <a:ext uri="{FF2B5EF4-FFF2-40B4-BE49-F238E27FC236}">
                <a16:creationId xmlns:a16="http://schemas.microsoft.com/office/drawing/2014/main" id="{76ABBD0A-BAF4-CD3D-16EB-84366A2CEDBF}"/>
              </a:ext>
            </a:extLst>
          </p:cNvPr>
          <p:cNvSpPr>
            <a:spLocks noGrp="1" noChangeArrowheads="1"/>
          </p:cNvSpPr>
          <p:nvPr>
            <p:ph type="sldNum" sz="quarter" idx="3"/>
          </p:nvPr>
        </p:nvSpPr>
        <p:spPr bwMode="auto">
          <a:xfrm>
            <a:off x="3851275" y="9429750"/>
            <a:ext cx="2946400" cy="496888"/>
          </a:xfrm>
          <a:prstGeom prst="rect">
            <a:avLst/>
          </a:prstGeom>
          <a:noFill/>
          <a:ln w="9525">
            <a:noFill/>
            <a:miter lim="800000"/>
            <a:headEnd/>
            <a:tailEnd/>
          </a:ln>
          <a:effectLst/>
        </p:spPr>
        <p:txBody>
          <a:bodyPr vert="horz" wrap="square" lIns="92007" tIns="46003" rIns="92007" bIns="46003" numCol="1" anchor="b" anchorCtr="0" compatLnSpc="1">
            <a:prstTxWarp prst="textNoShape">
              <a:avLst/>
            </a:prstTxWarp>
          </a:bodyPr>
          <a:lstStyle>
            <a:lvl1pPr algn="r" defTabSz="920750" eaLnBrk="1" hangingPunct="1">
              <a:defRPr sz="1200" smtClean="0"/>
            </a:lvl1pPr>
          </a:lstStyle>
          <a:p>
            <a:pPr>
              <a:defRPr/>
            </a:pPr>
            <a:fld id="{262C34ED-3F0A-4695-AA2A-26A3FCFF1885}" type="slidenum">
              <a:rPr lang="en-GB" altLang="en-US"/>
              <a:pPr>
                <a:defRPr/>
              </a:pPr>
              <a:t>‹#›</a:t>
            </a:fld>
            <a:endParaRPr lang="en-GB"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730" name="Rectangle 2">
            <a:extLst>
              <a:ext uri="{FF2B5EF4-FFF2-40B4-BE49-F238E27FC236}">
                <a16:creationId xmlns:a16="http://schemas.microsoft.com/office/drawing/2014/main" id="{26760F5F-FE5E-675F-7EF9-C5E083D8DA7F}"/>
              </a:ext>
            </a:extLst>
          </p:cNvPr>
          <p:cNvSpPr>
            <a:spLocks noGrp="1" noChangeArrowheads="1"/>
          </p:cNvSpPr>
          <p:nvPr>
            <p:ph type="hdr" sz="quarter"/>
          </p:nvPr>
        </p:nvSpPr>
        <p:spPr bwMode="auto">
          <a:xfrm>
            <a:off x="0" y="0"/>
            <a:ext cx="2946400" cy="496888"/>
          </a:xfrm>
          <a:prstGeom prst="rect">
            <a:avLst/>
          </a:prstGeom>
          <a:noFill/>
          <a:ln w="9525">
            <a:noFill/>
            <a:miter lim="800000"/>
            <a:headEnd/>
            <a:tailEnd/>
          </a:ln>
          <a:effectLst/>
        </p:spPr>
        <p:txBody>
          <a:bodyPr vert="horz" wrap="square" lIns="92007" tIns="46003" rIns="92007" bIns="46003" numCol="1" anchor="t" anchorCtr="0" compatLnSpc="1">
            <a:prstTxWarp prst="textNoShape">
              <a:avLst/>
            </a:prstTxWarp>
          </a:bodyPr>
          <a:lstStyle>
            <a:lvl1pPr defTabSz="920750" eaLnBrk="1" hangingPunct="1">
              <a:defRPr sz="1200">
                <a:latin typeface="Times New Roman" pitchFamily="18" charset="0"/>
                <a:cs typeface="+mn-cs"/>
              </a:defRPr>
            </a:lvl1pPr>
          </a:lstStyle>
          <a:p>
            <a:pPr>
              <a:defRPr/>
            </a:pPr>
            <a:endParaRPr lang="en-GB"/>
          </a:p>
        </p:txBody>
      </p:sp>
      <p:sp>
        <p:nvSpPr>
          <p:cNvPr id="73731" name="Rectangle 3">
            <a:extLst>
              <a:ext uri="{FF2B5EF4-FFF2-40B4-BE49-F238E27FC236}">
                <a16:creationId xmlns:a16="http://schemas.microsoft.com/office/drawing/2014/main" id="{4E8B701F-56AE-9E4D-F96C-7C92D91D086C}"/>
              </a:ext>
            </a:extLst>
          </p:cNvPr>
          <p:cNvSpPr>
            <a:spLocks noGrp="1" noChangeArrowheads="1"/>
          </p:cNvSpPr>
          <p:nvPr>
            <p:ph type="dt" idx="1"/>
          </p:nvPr>
        </p:nvSpPr>
        <p:spPr bwMode="auto">
          <a:xfrm>
            <a:off x="3849688" y="0"/>
            <a:ext cx="2946400" cy="496888"/>
          </a:xfrm>
          <a:prstGeom prst="rect">
            <a:avLst/>
          </a:prstGeom>
          <a:noFill/>
          <a:ln w="9525">
            <a:noFill/>
            <a:miter lim="800000"/>
            <a:headEnd/>
            <a:tailEnd/>
          </a:ln>
          <a:effectLst/>
        </p:spPr>
        <p:txBody>
          <a:bodyPr vert="horz" wrap="square" lIns="92007" tIns="46003" rIns="92007" bIns="46003" numCol="1" anchor="t" anchorCtr="0" compatLnSpc="1">
            <a:prstTxWarp prst="textNoShape">
              <a:avLst/>
            </a:prstTxWarp>
          </a:bodyPr>
          <a:lstStyle>
            <a:lvl1pPr algn="r" defTabSz="920750" eaLnBrk="1" hangingPunct="1">
              <a:defRPr sz="1200">
                <a:latin typeface="Times New Roman" pitchFamily="18" charset="0"/>
                <a:cs typeface="+mn-cs"/>
              </a:defRPr>
            </a:lvl1pPr>
          </a:lstStyle>
          <a:p>
            <a:pPr>
              <a:defRPr/>
            </a:pPr>
            <a:endParaRPr lang="en-GB"/>
          </a:p>
        </p:txBody>
      </p:sp>
      <p:sp>
        <p:nvSpPr>
          <p:cNvPr id="6148" name="Rectangle 4">
            <a:extLst>
              <a:ext uri="{FF2B5EF4-FFF2-40B4-BE49-F238E27FC236}">
                <a16:creationId xmlns:a16="http://schemas.microsoft.com/office/drawing/2014/main" id="{C7BAC5D5-9985-760B-55D2-C3FB468D9BE8}"/>
              </a:ext>
            </a:extLst>
          </p:cNvPr>
          <p:cNvSpPr>
            <a:spLocks noGrp="1" noRot="1" noChangeAspect="1" noChangeArrowheads="1" noTextEdit="1"/>
          </p:cNvSpPr>
          <p:nvPr>
            <p:ph type="sldImg" idx="2"/>
          </p:nvPr>
        </p:nvSpPr>
        <p:spPr bwMode="auto">
          <a:xfrm>
            <a:off x="917575" y="744538"/>
            <a:ext cx="4962525" cy="37226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3" name="Rectangle 5">
            <a:extLst>
              <a:ext uri="{FF2B5EF4-FFF2-40B4-BE49-F238E27FC236}">
                <a16:creationId xmlns:a16="http://schemas.microsoft.com/office/drawing/2014/main" id="{9904CFE7-8389-1830-5A0C-F0E073492C50}"/>
              </a:ext>
            </a:extLst>
          </p:cNvPr>
          <p:cNvSpPr>
            <a:spLocks noGrp="1" noChangeArrowheads="1"/>
          </p:cNvSpPr>
          <p:nvPr>
            <p:ph type="body" sz="quarter" idx="3"/>
          </p:nvPr>
        </p:nvSpPr>
        <p:spPr bwMode="auto">
          <a:xfrm>
            <a:off x="681038" y="4714875"/>
            <a:ext cx="5437187" cy="4467225"/>
          </a:xfrm>
          <a:prstGeom prst="rect">
            <a:avLst/>
          </a:prstGeom>
          <a:noFill/>
          <a:ln w="9525">
            <a:noFill/>
            <a:miter lim="800000"/>
            <a:headEnd/>
            <a:tailEnd/>
          </a:ln>
          <a:effectLst/>
        </p:spPr>
        <p:txBody>
          <a:bodyPr vert="horz" wrap="square" lIns="92007" tIns="46003" rIns="92007" bIns="46003" numCol="1" anchor="t"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73734" name="Rectangle 6">
            <a:extLst>
              <a:ext uri="{FF2B5EF4-FFF2-40B4-BE49-F238E27FC236}">
                <a16:creationId xmlns:a16="http://schemas.microsoft.com/office/drawing/2014/main" id="{735134DE-39CF-2DDF-4D6A-C604BB1245E6}"/>
              </a:ext>
            </a:extLst>
          </p:cNvPr>
          <p:cNvSpPr>
            <a:spLocks noGrp="1" noChangeArrowheads="1"/>
          </p:cNvSpPr>
          <p:nvPr>
            <p:ph type="ftr" sz="quarter" idx="4"/>
          </p:nvPr>
        </p:nvSpPr>
        <p:spPr bwMode="auto">
          <a:xfrm>
            <a:off x="0" y="9428163"/>
            <a:ext cx="2946400" cy="496887"/>
          </a:xfrm>
          <a:prstGeom prst="rect">
            <a:avLst/>
          </a:prstGeom>
          <a:noFill/>
          <a:ln w="9525">
            <a:noFill/>
            <a:miter lim="800000"/>
            <a:headEnd/>
            <a:tailEnd/>
          </a:ln>
          <a:effectLst/>
        </p:spPr>
        <p:txBody>
          <a:bodyPr vert="horz" wrap="square" lIns="92007" tIns="46003" rIns="92007" bIns="46003" numCol="1" anchor="b" anchorCtr="0" compatLnSpc="1">
            <a:prstTxWarp prst="textNoShape">
              <a:avLst/>
            </a:prstTxWarp>
          </a:bodyPr>
          <a:lstStyle>
            <a:lvl1pPr defTabSz="920750" eaLnBrk="1" hangingPunct="1">
              <a:defRPr sz="1200">
                <a:latin typeface="Times New Roman" pitchFamily="18" charset="0"/>
                <a:cs typeface="+mn-cs"/>
              </a:defRPr>
            </a:lvl1pPr>
          </a:lstStyle>
          <a:p>
            <a:pPr>
              <a:defRPr/>
            </a:pPr>
            <a:endParaRPr lang="en-GB"/>
          </a:p>
        </p:txBody>
      </p:sp>
      <p:sp>
        <p:nvSpPr>
          <p:cNvPr id="73735" name="Rectangle 7">
            <a:extLst>
              <a:ext uri="{FF2B5EF4-FFF2-40B4-BE49-F238E27FC236}">
                <a16:creationId xmlns:a16="http://schemas.microsoft.com/office/drawing/2014/main" id="{A0FC5160-A72B-53F0-947B-7FF4A9B7C65B}"/>
              </a:ext>
            </a:extLst>
          </p:cNvPr>
          <p:cNvSpPr>
            <a:spLocks noGrp="1" noChangeArrowheads="1"/>
          </p:cNvSpPr>
          <p:nvPr>
            <p:ph type="sldNum" sz="quarter" idx="5"/>
          </p:nvPr>
        </p:nvSpPr>
        <p:spPr bwMode="auto">
          <a:xfrm>
            <a:off x="3849688" y="9428163"/>
            <a:ext cx="2946400" cy="496887"/>
          </a:xfrm>
          <a:prstGeom prst="rect">
            <a:avLst/>
          </a:prstGeom>
          <a:noFill/>
          <a:ln w="9525">
            <a:noFill/>
            <a:miter lim="800000"/>
            <a:headEnd/>
            <a:tailEnd/>
          </a:ln>
          <a:effectLst/>
        </p:spPr>
        <p:txBody>
          <a:bodyPr vert="horz" wrap="square" lIns="92007" tIns="46003" rIns="92007" bIns="46003" numCol="1" anchor="b" anchorCtr="0" compatLnSpc="1">
            <a:prstTxWarp prst="textNoShape">
              <a:avLst/>
            </a:prstTxWarp>
          </a:bodyPr>
          <a:lstStyle>
            <a:lvl1pPr algn="r" defTabSz="920750" eaLnBrk="1" hangingPunct="1">
              <a:defRPr sz="1200" smtClean="0">
                <a:latin typeface="Times New Roman" panose="02020603050405020304" pitchFamily="18" charset="0"/>
              </a:defRPr>
            </a:lvl1pPr>
          </a:lstStyle>
          <a:p>
            <a:pPr>
              <a:defRPr/>
            </a:pPr>
            <a:fld id="{EBE8DF22-02CC-43A5-84DD-40D6E23B1B84}" type="slidenum">
              <a:rPr lang="en-GB" altLang="en-US"/>
              <a:pPr>
                <a:defRPr/>
              </a:pPr>
              <a:t>‹#›</a:t>
            </a:fld>
            <a:endParaRPr lang="en-GB"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a:extLst>
              <a:ext uri="{FF2B5EF4-FFF2-40B4-BE49-F238E27FC236}">
                <a16:creationId xmlns:a16="http://schemas.microsoft.com/office/drawing/2014/main" id="{E169759D-9B8E-A2C6-5115-C4465DF98AB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defRPr sz="1200">
                <a:solidFill>
                  <a:schemeClr val="tx1"/>
                </a:solidFill>
                <a:latin typeface="Times New Roman" panose="02020603050405020304" pitchFamily="18" charset="0"/>
              </a:defRPr>
            </a:lvl1pPr>
            <a:lvl2pPr marL="742950" indent="-285750" defTabSz="920750">
              <a:spcBef>
                <a:spcPct val="30000"/>
              </a:spcBef>
              <a:defRPr sz="1200">
                <a:solidFill>
                  <a:schemeClr val="tx1"/>
                </a:solidFill>
                <a:latin typeface="Times New Roman" panose="02020603050405020304" pitchFamily="18" charset="0"/>
              </a:defRPr>
            </a:lvl2pPr>
            <a:lvl3pPr marL="1143000" indent="-228600" defTabSz="920750">
              <a:spcBef>
                <a:spcPct val="30000"/>
              </a:spcBef>
              <a:defRPr sz="1200">
                <a:solidFill>
                  <a:schemeClr val="tx1"/>
                </a:solidFill>
                <a:latin typeface="Times New Roman" panose="02020603050405020304" pitchFamily="18" charset="0"/>
              </a:defRPr>
            </a:lvl3pPr>
            <a:lvl4pPr marL="1600200" indent="-228600" defTabSz="920750">
              <a:spcBef>
                <a:spcPct val="30000"/>
              </a:spcBef>
              <a:defRPr sz="1200">
                <a:solidFill>
                  <a:schemeClr val="tx1"/>
                </a:solidFill>
                <a:latin typeface="Times New Roman" panose="02020603050405020304" pitchFamily="18" charset="0"/>
              </a:defRPr>
            </a:lvl4pPr>
            <a:lvl5pPr marL="2057400" indent="-228600" defTabSz="920750">
              <a:spcBef>
                <a:spcPct val="30000"/>
              </a:spcBef>
              <a:defRPr sz="1200">
                <a:solidFill>
                  <a:schemeClr val="tx1"/>
                </a:solidFill>
                <a:latin typeface="Times New Roman" panose="02020603050405020304" pitchFamily="18" charset="0"/>
              </a:defRPr>
            </a:lvl5pPr>
            <a:lvl6pPr marL="2514600" indent="-228600" defTabSz="92075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2075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2075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2075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9F0AF60-3F68-4B54-9215-7E3D7098B9FA}" type="slidenum">
              <a:rPr lang="en-GB" altLang="en-US"/>
              <a:pPr>
                <a:spcBef>
                  <a:spcPct val="0"/>
                </a:spcBef>
              </a:pPr>
              <a:t>1</a:t>
            </a:fld>
            <a:endParaRPr lang="en-GB" altLang="en-US"/>
          </a:p>
        </p:txBody>
      </p:sp>
      <p:sp>
        <p:nvSpPr>
          <p:cNvPr id="9219" name="Rectangle 2">
            <a:extLst>
              <a:ext uri="{FF2B5EF4-FFF2-40B4-BE49-F238E27FC236}">
                <a16:creationId xmlns:a16="http://schemas.microsoft.com/office/drawing/2014/main" id="{F0EDCB68-E498-85C2-0E76-86BC82B98BDD}"/>
              </a:ext>
            </a:extLst>
          </p:cNvPr>
          <p:cNvSpPr>
            <a:spLocks noGrp="1" noRot="1" noChangeAspect="1" noChangeArrowheads="1" noTextEdit="1"/>
          </p:cNvSpPr>
          <p:nvPr>
            <p:ph type="sldImg"/>
          </p:nvPr>
        </p:nvSpPr>
        <p:spPr>
          <a:ln/>
        </p:spPr>
      </p:sp>
      <p:sp>
        <p:nvSpPr>
          <p:cNvPr id="9220" name="Rectangle 3">
            <a:extLst>
              <a:ext uri="{FF2B5EF4-FFF2-40B4-BE49-F238E27FC236}">
                <a16:creationId xmlns:a16="http://schemas.microsoft.com/office/drawing/2014/main" id="{C4E92D7F-466D-C717-0D29-4FBD10EBE6B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DD12DE-4731-F479-CFE6-887FE70E92C8}"/>
            </a:ext>
          </a:extLst>
        </p:cNvPr>
        <p:cNvGrpSpPr/>
        <p:nvPr/>
      </p:nvGrpSpPr>
      <p:grpSpPr>
        <a:xfrm>
          <a:off x="0" y="0"/>
          <a:ext cx="0" cy="0"/>
          <a:chOff x="0" y="0"/>
          <a:chExt cx="0" cy="0"/>
        </a:xfrm>
      </p:grpSpPr>
      <p:sp>
        <p:nvSpPr>
          <p:cNvPr id="142338" name="Slide Image Placeholder 1">
            <a:extLst>
              <a:ext uri="{FF2B5EF4-FFF2-40B4-BE49-F238E27FC236}">
                <a16:creationId xmlns:a16="http://schemas.microsoft.com/office/drawing/2014/main" id="{84ACC736-A81B-B214-46B3-F18E6A338B54}"/>
              </a:ext>
            </a:extLst>
          </p:cNvPr>
          <p:cNvSpPr>
            <a:spLocks noGrp="1" noRot="1" noChangeAspect="1" noChangeArrowheads="1" noTextEdit="1"/>
          </p:cNvSpPr>
          <p:nvPr>
            <p:ph type="sldImg"/>
          </p:nvPr>
        </p:nvSpPr>
        <p:spPr>
          <a:ln/>
        </p:spPr>
      </p:sp>
      <p:sp>
        <p:nvSpPr>
          <p:cNvPr id="142339" name="Notes Placeholder 2">
            <a:extLst>
              <a:ext uri="{FF2B5EF4-FFF2-40B4-BE49-F238E27FC236}">
                <a16:creationId xmlns:a16="http://schemas.microsoft.com/office/drawing/2014/main" id="{B4EFA4FB-2473-3FE1-B844-63B0FEC77BE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GB" altLang="en-US"/>
              <a:t>In this section, I will show you, what is audio-visual multi-speaker tracking, what is its application, which challenges are often met, and I will show you some popular multi-tracking methods and their drawbacks. </a:t>
            </a:r>
          </a:p>
          <a:p>
            <a:endParaRPr lang="en-GB" altLang="en-US"/>
          </a:p>
        </p:txBody>
      </p:sp>
      <p:sp>
        <p:nvSpPr>
          <p:cNvPr id="142340" name="Slide Number Placeholder 3">
            <a:extLst>
              <a:ext uri="{FF2B5EF4-FFF2-40B4-BE49-F238E27FC236}">
                <a16:creationId xmlns:a16="http://schemas.microsoft.com/office/drawing/2014/main" id="{5739E8BC-13D8-AECE-FF57-0E391724EEA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defRPr sz="2000">
                <a:solidFill>
                  <a:schemeClr val="tx1"/>
                </a:solidFill>
                <a:latin typeface="Tahoma" panose="020B0604030504040204" pitchFamily="34" charset="0"/>
                <a:cs typeface="Arial" panose="020B0604020202020204" pitchFamily="34" charset="0"/>
              </a:defRPr>
            </a:lvl1pPr>
            <a:lvl2pPr marL="742950" indent="-285750" defTabSz="920750">
              <a:defRPr sz="2000">
                <a:solidFill>
                  <a:schemeClr val="tx1"/>
                </a:solidFill>
                <a:latin typeface="Tahoma" panose="020B0604030504040204" pitchFamily="34" charset="0"/>
                <a:cs typeface="Arial" panose="020B0604020202020204" pitchFamily="34" charset="0"/>
              </a:defRPr>
            </a:lvl2pPr>
            <a:lvl3pPr marL="1143000" indent="-228600" defTabSz="920750">
              <a:defRPr sz="2000">
                <a:solidFill>
                  <a:schemeClr val="tx1"/>
                </a:solidFill>
                <a:latin typeface="Tahoma" panose="020B0604030504040204" pitchFamily="34" charset="0"/>
                <a:cs typeface="Arial" panose="020B0604020202020204" pitchFamily="34" charset="0"/>
              </a:defRPr>
            </a:lvl3pPr>
            <a:lvl4pPr marL="1600200" indent="-228600" defTabSz="920750">
              <a:defRPr sz="2000">
                <a:solidFill>
                  <a:schemeClr val="tx1"/>
                </a:solidFill>
                <a:latin typeface="Tahoma" panose="020B0604030504040204" pitchFamily="34" charset="0"/>
                <a:cs typeface="Arial" panose="020B0604020202020204" pitchFamily="34" charset="0"/>
              </a:defRPr>
            </a:lvl4pPr>
            <a:lvl5pPr marL="2057400" indent="-228600" defTabSz="920750">
              <a:defRPr sz="2000">
                <a:solidFill>
                  <a:schemeClr val="tx1"/>
                </a:solidFill>
                <a:latin typeface="Tahoma" panose="020B0604030504040204" pitchFamily="34" charset="0"/>
                <a:cs typeface="Arial" panose="020B0604020202020204" pitchFamily="34" charset="0"/>
              </a:defRPr>
            </a:lvl5pPr>
            <a:lvl6pPr marL="2514600" indent="-228600" defTabSz="92075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6pPr>
            <a:lvl7pPr marL="2971800" indent="-228600" defTabSz="92075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7pPr>
            <a:lvl8pPr marL="3429000" indent="-228600" defTabSz="92075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8pPr>
            <a:lvl9pPr marL="3886200" indent="-228600" defTabSz="92075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9pPr>
          </a:lstStyle>
          <a:p>
            <a:fld id="{BE014E3D-37D9-4B41-9E94-8BF81A8B9137}" type="slidenum">
              <a:rPr lang="en-US" altLang="en-US" sz="1200">
                <a:latin typeface="Times New Roman" panose="02020603050405020304" pitchFamily="18" charset="0"/>
              </a:rPr>
              <a:pPr/>
              <a:t>12</a:t>
            </a:fld>
            <a:endParaRPr lang="en-US" altLang="en-US" sz="1200">
              <a:latin typeface="Times New Roman" panose="02020603050405020304" pitchFamily="18" charset="0"/>
            </a:endParaRPr>
          </a:p>
        </p:txBody>
      </p:sp>
    </p:spTree>
    <p:extLst>
      <p:ext uri="{BB962C8B-B14F-4D97-AF65-F5344CB8AC3E}">
        <p14:creationId xmlns:p14="http://schemas.microsoft.com/office/powerpoint/2010/main" val="17598311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1B8F19-83D8-58B6-537E-01511DBF10D9}"/>
            </a:ext>
          </a:extLst>
        </p:cNvPr>
        <p:cNvGrpSpPr/>
        <p:nvPr/>
      </p:nvGrpSpPr>
      <p:grpSpPr>
        <a:xfrm>
          <a:off x="0" y="0"/>
          <a:ext cx="0" cy="0"/>
          <a:chOff x="0" y="0"/>
          <a:chExt cx="0" cy="0"/>
        </a:xfrm>
      </p:grpSpPr>
      <p:sp>
        <p:nvSpPr>
          <p:cNvPr id="142338" name="Slide Image Placeholder 1">
            <a:extLst>
              <a:ext uri="{FF2B5EF4-FFF2-40B4-BE49-F238E27FC236}">
                <a16:creationId xmlns:a16="http://schemas.microsoft.com/office/drawing/2014/main" id="{8581B203-1CEF-715C-E0DA-45FEE4D1CE5E}"/>
              </a:ext>
            </a:extLst>
          </p:cNvPr>
          <p:cNvSpPr>
            <a:spLocks noGrp="1" noRot="1" noChangeAspect="1" noChangeArrowheads="1" noTextEdit="1"/>
          </p:cNvSpPr>
          <p:nvPr>
            <p:ph type="sldImg"/>
          </p:nvPr>
        </p:nvSpPr>
        <p:spPr>
          <a:ln/>
        </p:spPr>
      </p:sp>
      <p:sp>
        <p:nvSpPr>
          <p:cNvPr id="142339" name="Notes Placeholder 2">
            <a:extLst>
              <a:ext uri="{FF2B5EF4-FFF2-40B4-BE49-F238E27FC236}">
                <a16:creationId xmlns:a16="http://schemas.microsoft.com/office/drawing/2014/main" id="{580FB648-C822-FDF8-2825-D17AB4A448C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GB" altLang="en-US"/>
              <a:t>In this section, I will show you, what is audio-visual multi-speaker tracking, what is its application, which challenges are often met, and I will show you some popular multi-tracking methods and their drawbacks. </a:t>
            </a:r>
          </a:p>
          <a:p>
            <a:endParaRPr lang="en-GB" altLang="en-US"/>
          </a:p>
        </p:txBody>
      </p:sp>
      <p:sp>
        <p:nvSpPr>
          <p:cNvPr id="142340" name="Slide Number Placeholder 3">
            <a:extLst>
              <a:ext uri="{FF2B5EF4-FFF2-40B4-BE49-F238E27FC236}">
                <a16:creationId xmlns:a16="http://schemas.microsoft.com/office/drawing/2014/main" id="{F5AC08DC-FD30-77E1-4067-221BCA3E3DD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defRPr sz="2000">
                <a:solidFill>
                  <a:schemeClr val="tx1"/>
                </a:solidFill>
                <a:latin typeface="Tahoma" panose="020B0604030504040204" pitchFamily="34" charset="0"/>
                <a:cs typeface="Arial" panose="020B0604020202020204" pitchFamily="34" charset="0"/>
              </a:defRPr>
            </a:lvl1pPr>
            <a:lvl2pPr marL="742950" indent="-285750" defTabSz="920750">
              <a:defRPr sz="2000">
                <a:solidFill>
                  <a:schemeClr val="tx1"/>
                </a:solidFill>
                <a:latin typeface="Tahoma" panose="020B0604030504040204" pitchFamily="34" charset="0"/>
                <a:cs typeface="Arial" panose="020B0604020202020204" pitchFamily="34" charset="0"/>
              </a:defRPr>
            </a:lvl2pPr>
            <a:lvl3pPr marL="1143000" indent="-228600" defTabSz="920750">
              <a:defRPr sz="2000">
                <a:solidFill>
                  <a:schemeClr val="tx1"/>
                </a:solidFill>
                <a:latin typeface="Tahoma" panose="020B0604030504040204" pitchFamily="34" charset="0"/>
                <a:cs typeface="Arial" panose="020B0604020202020204" pitchFamily="34" charset="0"/>
              </a:defRPr>
            </a:lvl3pPr>
            <a:lvl4pPr marL="1600200" indent="-228600" defTabSz="920750">
              <a:defRPr sz="2000">
                <a:solidFill>
                  <a:schemeClr val="tx1"/>
                </a:solidFill>
                <a:latin typeface="Tahoma" panose="020B0604030504040204" pitchFamily="34" charset="0"/>
                <a:cs typeface="Arial" panose="020B0604020202020204" pitchFamily="34" charset="0"/>
              </a:defRPr>
            </a:lvl4pPr>
            <a:lvl5pPr marL="2057400" indent="-228600" defTabSz="920750">
              <a:defRPr sz="2000">
                <a:solidFill>
                  <a:schemeClr val="tx1"/>
                </a:solidFill>
                <a:latin typeface="Tahoma" panose="020B0604030504040204" pitchFamily="34" charset="0"/>
                <a:cs typeface="Arial" panose="020B0604020202020204" pitchFamily="34" charset="0"/>
              </a:defRPr>
            </a:lvl5pPr>
            <a:lvl6pPr marL="2514600" indent="-228600" defTabSz="92075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6pPr>
            <a:lvl7pPr marL="2971800" indent="-228600" defTabSz="92075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7pPr>
            <a:lvl8pPr marL="3429000" indent="-228600" defTabSz="92075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8pPr>
            <a:lvl9pPr marL="3886200" indent="-228600" defTabSz="92075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9pPr>
          </a:lstStyle>
          <a:p>
            <a:fld id="{BE014E3D-37D9-4B41-9E94-8BF81A8B9137}" type="slidenum">
              <a:rPr lang="en-US" altLang="en-US" sz="1200">
                <a:latin typeface="Times New Roman" panose="02020603050405020304" pitchFamily="18" charset="0"/>
              </a:rPr>
              <a:pPr/>
              <a:t>13</a:t>
            </a:fld>
            <a:endParaRPr lang="en-US" altLang="en-US" sz="1200">
              <a:latin typeface="Times New Roman" panose="02020603050405020304" pitchFamily="18" charset="0"/>
            </a:endParaRPr>
          </a:p>
        </p:txBody>
      </p:sp>
    </p:spTree>
    <p:extLst>
      <p:ext uri="{BB962C8B-B14F-4D97-AF65-F5344CB8AC3E}">
        <p14:creationId xmlns:p14="http://schemas.microsoft.com/office/powerpoint/2010/main" val="18522388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6E39B8-99BF-C6E3-C386-0A92500380D9}"/>
            </a:ext>
          </a:extLst>
        </p:cNvPr>
        <p:cNvGrpSpPr/>
        <p:nvPr/>
      </p:nvGrpSpPr>
      <p:grpSpPr>
        <a:xfrm>
          <a:off x="0" y="0"/>
          <a:ext cx="0" cy="0"/>
          <a:chOff x="0" y="0"/>
          <a:chExt cx="0" cy="0"/>
        </a:xfrm>
      </p:grpSpPr>
      <p:sp>
        <p:nvSpPr>
          <p:cNvPr id="142338" name="Slide Image Placeholder 1">
            <a:extLst>
              <a:ext uri="{FF2B5EF4-FFF2-40B4-BE49-F238E27FC236}">
                <a16:creationId xmlns:a16="http://schemas.microsoft.com/office/drawing/2014/main" id="{6550482C-37C4-F7BD-98B8-18499D800EE7}"/>
              </a:ext>
            </a:extLst>
          </p:cNvPr>
          <p:cNvSpPr>
            <a:spLocks noGrp="1" noRot="1" noChangeAspect="1" noChangeArrowheads="1" noTextEdit="1"/>
          </p:cNvSpPr>
          <p:nvPr>
            <p:ph type="sldImg"/>
          </p:nvPr>
        </p:nvSpPr>
        <p:spPr>
          <a:ln/>
        </p:spPr>
      </p:sp>
      <p:sp>
        <p:nvSpPr>
          <p:cNvPr id="142339" name="Notes Placeholder 2">
            <a:extLst>
              <a:ext uri="{FF2B5EF4-FFF2-40B4-BE49-F238E27FC236}">
                <a16:creationId xmlns:a16="http://schemas.microsoft.com/office/drawing/2014/main" id="{9A488686-7685-BE70-60D0-EF499B9663F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GB" altLang="en-US"/>
              <a:t>In this section, I will show you, what is audio-visual multi-speaker tracking, what is its application, which challenges are often met, and I will show you some popular multi-tracking methods and their drawbacks. </a:t>
            </a:r>
          </a:p>
          <a:p>
            <a:endParaRPr lang="en-GB" altLang="en-US"/>
          </a:p>
        </p:txBody>
      </p:sp>
      <p:sp>
        <p:nvSpPr>
          <p:cNvPr id="142340" name="Slide Number Placeholder 3">
            <a:extLst>
              <a:ext uri="{FF2B5EF4-FFF2-40B4-BE49-F238E27FC236}">
                <a16:creationId xmlns:a16="http://schemas.microsoft.com/office/drawing/2014/main" id="{DA6C6EEC-7E24-BD1D-895D-18977293FD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defRPr sz="2000">
                <a:solidFill>
                  <a:schemeClr val="tx1"/>
                </a:solidFill>
                <a:latin typeface="Tahoma" panose="020B0604030504040204" pitchFamily="34" charset="0"/>
                <a:cs typeface="Arial" panose="020B0604020202020204" pitchFamily="34" charset="0"/>
              </a:defRPr>
            </a:lvl1pPr>
            <a:lvl2pPr marL="742950" indent="-285750" defTabSz="920750">
              <a:defRPr sz="2000">
                <a:solidFill>
                  <a:schemeClr val="tx1"/>
                </a:solidFill>
                <a:latin typeface="Tahoma" panose="020B0604030504040204" pitchFamily="34" charset="0"/>
                <a:cs typeface="Arial" panose="020B0604020202020204" pitchFamily="34" charset="0"/>
              </a:defRPr>
            </a:lvl2pPr>
            <a:lvl3pPr marL="1143000" indent="-228600" defTabSz="920750">
              <a:defRPr sz="2000">
                <a:solidFill>
                  <a:schemeClr val="tx1"/>
                </a:solidFill>
                <a:latin typeface="Tahoma" panose="020B0604030504040204" pitchFamily="34" charset="0"/>
                <a:cs typeface="Arial" panose="020B0604020202020204" pitchFamily="34" charset="0"/>
              </a:defRPr>
            </a:lvl3pPr>
            <a:lvl4pPr marL="1600200" indent="-228600" defTabSz="920750">
              <a:defRPr sz="2000">
                <a:solidFill>
                  <a:schemeClr val="tx1"/>
                </a:solidFill>
                <a:latin typeface="Tahoma" panose="020B0604030504040204" pitchFamily="34" charset="0"/>
                <a:cs typeface="Arial" panose="020B0604020202020204" pitchFamily="34" charset="0"/>
              </a:defRPr>
            </a:lvl4pPr>
            <a:lvl5pPr marL="2057400" indent="-228600" defTabSz="920750">
              <a:defRPr sz="2000">
                <a:solidFill>
                  <a:schemeClr val="tx1"/>
                </a:solidFill>
                <a:latin typeface="Tahoma" panose="020B0604030504040204" pitchFamily="34" charset="0"/>
                <a:cs typeface="Arial" panose="020B0604020202020204" pitchFamily="34" charset="0"/>
              </a:defRPr>
            </a:lvl5pPr>
            <a:lvl6pPr marL="2514600" indent="-228600" defTabSz="92075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6pPr>
            <a:lvl7pPr marL="2971800" indent="-228600" defTabSz="92075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7pPr>
            <a:lvl8pPr marL="3429000" indent="-228600" defTabSz="92075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8pPr>
            <a:lvl9pPr marL="3886200" indent="-228600" defTabSz="92075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9pPr>
          </a:lstStyle>
          <a:p>
            <a:fld id="{BE014E3D-37D9-4B41-9E94-8BF81A8B9137}" type="slidenum">
              <a:rPr lang="en-US" altLang="en-US" sz="1200">
                <a:latin typeface="Times New Roman" panose="02020603050405020304" pitchFamily="18" charset="0"/>
              </a:rPr>
              <a:pPr/>
              <a:t>14</a:t>
            </a:fld>
            <a:endParaRPr lang="en-US" altLang="en-US" sz="1200">
              <a:latin typeface="Times New Roman" panose="02020603050405020304" pitchFamily="18" charset="0"/>
            </a:endParaRPr>
          </a:p>
        </p:txBody>
      </p:sp>
    </p:spTree>
    <p:extLst>
      <p:ext uri="{BB962C8B-B14F-4D97-AF65-F5344CB8AC3E}">
        <p14:creationId xmlns:p14="http://schemas.microsoft.com/office/powerpoint/2010/main" val="11371744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E0895F-0DB9-94F3-1AEB-99082A91C74B}"/>
            </a:ext>
          </a:extLst>
        </p:cNvPr>
        <p:cNvGrpSpPr/>
        <p:nvPr/>
      </p:nvGrpSpPr>
      <p:grpSpPr>
        <a:xfrm>
          <a:off x="0" y="0"/>
          <a:ext cx="0" cy="0"/>
          <a:chOff x="0" y="0"/>
          <a:chExt cx="0" cy="0"/>
        </a:xfrm>
      </p:grpSpPr>
      <p:sp>
        <p:nvSpPr>
          <p:cNvPr id="142338" name="Slide Image Placeholder 1">
            <a:extLst>
              <a:ext uri="{FF2B5EF4-FFF2-40B4-BE49-F238E27FC236}">
                <a16:creationId xmlns:a16="http://schemas.microsoft.com/office/drawing/2014/main" id="{888A0820-4680-D9EF-A0E9-A14A712C2A0E}"/>
              </a:ext>
            </a:extLst>
          </p:cNvPr>
          <p:cNvSpPr>
            <a:spLocks noGrp="1" noRot="1" noChangeAspect="1" noChangeArrowheads="1" noTextEdit="1"/>
          </p:cNvSpPr>
          <p:nvPr>
            <p:ph type="sldImg"/>
          </p:nvPr>
        </p:nvSpPr>
        <p:spPr>
          <a:ln/>
        </p:spPr>
      </p:sp>
      <p:sp>
        <p:nvSpPr>
          <p:cNvPr id="142339" name="Notes Placeholder 2">
            <a:extLst>
              <a:ext uri="{FF2B5EF4-FFF2-40B4-BE49-F238E27FC236}">
                <a16:creationId xmlns:a16="http://schemas.microsoft.com/office/drawing/2014/main" id="{25BF73F8-5965-8294-59AF-44B203F2C7F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GB" altLang="en-US"/>
              <a:t>In this section, I will show you, what is audio-visual multi-speaker tracking, what is its application, which challenges are often met, and I will show you some popular multi-tracking methods and their drawbacks. </a:t>
            </a:r>
          </a:p>
          <a:p>
            <a:endParaRPr lang="en-GB" altLang="en-US"/>
          </a:p>
        </p:txBody>
      </p:sp>
      <p:sp>
        <p:nvSpPr>
          <p:cNvPr id="142340" name="Slide Number Placeholder 3">
            <a:extLst>
              <a:ext uri="{FF2B5EF4-FFF2-40B4-BE49-F238E27FC236}">
                <a16:creationId xmlns:a16="http://schemas.microsoft.com/office/drawing/2014/main" id="{3E7B4AC7-C387-3282-C82E-053A855AEF8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defRPr sz="2000">
                <a:solidFill>
                  <a:schemeClr val="tx1"/>
                </a:solidFill>
                <a:latin typeface="Tahoma" panose="020B0604030504040204" pitchFamily="34" charset="0"/>
                <a:cs typeface="Arial" panose="020B0604020202020204" pitchFamily="34" charset="0"/>
              </a:defRPr>
            </a:lvl1pPr>
            <a:lvl2pPr marL="742950" indent="-285750" defTabSz="920750">
              <a:defRPr sz="2000">
                <a:solidFill>
                  <a:schemeClr val="tx1"/>
                </a:solidFill>
                <a:latin typeface="Tahoma" panose="020B0604030504040204" pitchFamily="34" charset="0"/>
                <a:cs typeface="Arial" panose="020B0604020202020204" pitchFamily="34" charset="0"/>
              </a:defRPr>
            </a:lvl2pPr>
            <a:lvl3pPr marL="1143000" indent="-228600" defTabSz="920750">
              <a:defRPr sz="2000">
                <a:solidFill>
                  <a:schemeClr val="tx1"/>
                </a:solidFill>
                <a:latin typeface="Tahoma" panose="020B0604030504040204" pitchFamily="34" charset="0"/>
                <a:cs typeface="Arial" panose="020B0604020202020204" pitchFamily="34" charset="0"/>
              </a:defRPr>
            </a:lvl3pPr>
            <a:lvl4pPr marL="1600200" indent="-228600" defTabSz="920750">
              <a:defRPr sz="2000">
                <a:solidFill>
                  <a:schemeClr val="tx1"/>
                </a:solidFill>
                <a:latin typeface="Tahoma" panose="020B0604030504040204" pitchFamily="34" charset="0"/>
                <a:cs typeface="Arial" panose="020B0604020202020204" pitchFamily="34" charset="0"/>
              </a:defRPr>
            </a:lvl4pPr>
            <a:lvl5pPr marL="2057400" indent="-228600" defTabSz="920750">
              <a:defRPr sz="2000">
                <a:solidFill>
                  <a:schemeClr val="tx1"/>
                </a:solidFill>
                <a:latin typeface="Tahoma" panose="020B0604030504040204" pitchFamily="34" charset="0"/>
                <a:cs typeface="Arial" panose="020B0604020202020204" pitchFamily="34" charset="0"/>
              </a:defRPr>
            </a:lvl5pPr>
            <a:lvl6pPr marL="2514600" indent="-228600" defTabSz="92075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6pPr>
            <a:lvl7pPr marL="2971800" indent="-228600" defTabSz="92075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7pPr>
            <a:lvl8pPr marL="3429000" indent="-228600" defTabSz="92075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8pPr>
            <a:lvl9pPr marL="3886200" indent="-228600" defTabSz="92075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9pPr>
          </a:lstStyle>
          <a:p>
            <a:fld id="{BE014E3D-37D9-4B41-9E94-8BF81A8B9137}" type="slidenum">
              <a:rPr lang="en-US" altLang="en-US" sz="1200">
                <a:latin typeface="Times New Roman" panose="02020603050405020304" pitchFamily="18" charset="0"/>
              </a:rPr>
              <a:pPr/>
              <a:t>15</a:t>
            </a:fld>
            <a:endParaRPr lang="en-US" altLang="en-US" sz="1200">
              <a:latin typeface="Times New Roman" panose="02020603050405020304" pitchFamily="18" charset="0"/>
            </a:endParaRPr>
          </a:p>
        </p:txBody>
      </p:sp>
    </p:spTree>
    <p:extLst>
      <p:ext uri="{BB962C8B-B14F-4D97-AF65-F5344CB8AC3E}">
        <p14:creationId xmlns:p14="http://schemas.microsoft.com/office/powerpoint/2010/main" val="20754219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07996D-DC0C-A009-CC3D-EFD5A4AAAAA7}"/>
            </a:ext>
          </a:extLst>
        </p:cNvPr>
        <p:cNvGrpSpPr/>
        <p:nvPr/>
      </p:nvGrpSpPr>
      <p:grpSpPr>
        <a:xfrm>
          <a:off x="0" y="0"/>
          <a:ext cx="0" cy="0"/>
          <a:chOff x="0" y="0"/>
          <a:chExt cx="0" cy="0"/>
        </a:xfrm>
      </p:grpSpPr>
      <p:sp>
        <p:nvSpPr>
          <p:cNvPr id="142338" name="Slide Image Placeholder 1">
            <a:extLst>
              <a:ext uri="{FF2B5EF4-FFF2-40B4-BE49-F238E27FC236}">
                <a16:creationId xmlns:a16="http://schemas.microsoft.com/office/drawing/2014/main" id="{35D705DC-B255-9742-982C-7D82D6E39B1F}"/>
              </a:ext>
            </a:extLst>
          </p:cNvPr>
          <p:cNvSpPr>
            <a:spLocks noGrp="1" noRot="1" noChangeAspect="1" noChangeArrowheads="1" noTextEdit="1"/>
          </p:cNvSpPr>
          <p:nvPr>
            <p:ph type="sldImg"/>
          </p:nvPr>
        </p:nvSpPr>
        <p:spPr>
          <a:ln/>
        </p:spPr>
      </p:sp>
      <p:sp>
        <p:nvSpPr>
          <p:cNvPr id="142339" name="Notes Placeholder 2">
            <a:extLst>
              <a:ext uri="{FF2B5EF4-FFF2-40B4-BE49-F238E27FC236}">
                <a16:creationId xmlns:a16="http://schemas.microsoft.com/office/drawing/2014/main" id="{0F2EF27C-8514-7681-1C1C-1C30F8FBC1D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GB" altLang="en-US" dirty="0"/>
              <a:t>In this section, I will show you, what is audio-visual multi-speaker tracking, what is its application, which challenges are often met, and I will show you some popular multi-tracking methods and their drawbacks. </a:t>
            </a:r>
          </a:p>
          <a:p>
            <a:endParaRPr lang="en-GB" altLang="en-US" dirty="0"/>
          </a:p>
        </p:txBody>
      </p:sp>
      <p:sp>
        <p:nvSpPr>
          <p:cNvPr id="142340" name="Slide Number Placeholder 3">
            <a:extLst>
              <a:ext uri="{FF2B5EF4-FFF2-40B4-BE49-F238E27FC236}">
                <a16:creationId xmlns:a16="http://schemas.microsoft.com/office/drawing/2014/main" id="{8A108987-7C32-5B6B-EEAD-5DC70CEECD1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defRPr sz="2000">
                <a:solidFill>
                  <a:schemeClr val="tx1"/>
                </a:solidFill>
                <a:latin typeface="Tahoma" panose="020B0604030504040204" pitchFamily="34" charset="0"/>
                <a:cs typeface="Arial" panose="020B0604020202020204" pitchFamily="34" charset="0"/>
              </a:defRPr>
            </a:lvl1pPr>
            <a:lvl2pPr marL="742950" indent="-285750" defTabSz="920750">
              <a:defRPr sz="2000">
                <a:solidFill>
                  <a:schemeClr val="tx1"/>
                </a:solidFill>
                <a:latin typeface="Tahoma" panose="020B0604030504040204" pitchFamily="34" charset="0"/>
                <a:cs typeface="Arial" panose="020B0604020202020204" pitchFamily="34" charset="0"/>
              </a:defRPr>
            </a:lvl2pPr>
            <a:lvl3pPr marL="1143000" indent="-228600" defTabSz="920750">
              <a:defRPr sz="2000">
                <a:solidFill>
                  <a:schemeClr val="tx1"/>
                </a:solidFill>
                <a:latin typeface="Tahoma" panose="020B0604030504040204" pitchFamily="34" charset="0"/>
                <a:cs typeface="Arial" panose="020B0604020202020204" pitchFamily="34" charset="0"/>
              </a:defRPr>
            </a:lvl3pPr>
            <a:lvl4pPr marL="1600200" indent="-228600" defTabSz="920750">
              <a:defRPr sz="2000">
                <a:solidFill>
                  <a:schemeClr val="tx1"/>
                </a:solidFill>
                <a:latin typeface="Tahoma" panose="020B0604030504040204" pitchFamily="34" charset="0"/>
                <a:cs typeface="Arial" panose="020B0604020202020204" pitchFamily="34" charset="0"/>
              </a:defRPr>
            </a:lvl4pPr>
            <a:lvl5pPr marL="2057400" indent="-228600" defTabSz="920750">
              <a:defRPr sz="2000">
                <a:solidFill>
                  <a:schemeClr val="tx1"/>
                </a:solidFill>
                <a:latin typeface="Tahoma" panose="020B0604030504040204" pitchFamily="34" charset="0"/>
                <a:cs typeface="Arial" panose="020B0604020202020204" pitchFamily="34" charset="0"/>
              </a:defRPr>
            </a:lvl5pPr>
            <a:lvl6pPr marL="2514600" indent="-228600" defTabSz="92075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6pPr>
            <a:lvl7pPr marL="2971800" indent="-228600" defTabSz="92075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7pPr>
            <a:lvl8pPr marL="3429000" indent="-228600" defTabSz="92075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8pPr>
            <a:lvl9pPr marL="3886200" indent="-228600" defTabSz="92075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9pPr>
          </a:lstStyle>
          <a:p>
            <a:fld id="{BE014E3D-37D9-4B41-9E94-8BF81A8B9137}" type="slidenum">
              <a:rPr lang="en-US" altLang="en-US" sz="1200">
                <a:latin typeface="Times New Roman" panose="02020603050405020304" pitchFamily="18" charset="0"/>
              </a:rPr>
              <a:pPr/>
              <a:t>16</a:t>
            </a:fld>
            <a:endParaRPr lang="en-US" altLang="en-US" sz="1200">
              <a:latin typeface="Times New Roman" panose="02020603050405020304" pitchFamily="18" charset="0"/>
            </a:endParaRPr>
          </a:p>
        </p:txBody>
      </p:sp>
    </p:spTree>
    <p:extLst>
      <p:ext uri="{BB962C8B-B14F-4D97-AF65-F5344CB8AC3E}">
        <p14:creationId xmlns:p14="http://schemas.microsoft.com/office/powerpoint/2010/main" val="28152732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CE1F5C-1963-1705-F2A3-53E8766B49D7}"/>
            </a:ext>
          </a:extLst>
        </p:cNvPr>
        <p:cNvGrpSpPr/>
        <p:nvPr/>
      </p:nvGrpSpPr>
      <p:grpSpPr>
        <a:xfrm>
          <a:off x="0" y="0"/>
          <a:ext cx="0" cy="0"/>
          <a:chOff x="0" y="0"/>
          <a:chExt cx="0" cy="0"/>
        </a:xfrm>
      </p:grpSpPr>
      <p:sp>
        <p:nvSpPr>
          <p:cNvPr id="142338" name="Slide Image Placeholder 1">
            <a:extLst>
              <a:ext uri="{FF2B5EF4-FFF2-40B4-BE49-F238E27FC236}">
                <a16:creationId xmlns:a16="http://schemas.microsoft.com/office/drawing/2014/main" id="{D8222E99-2186-CE07-2841-4CBEB2821320}"/>
              </a:ext>
            </a:extLst>
          </p:cNvPr>
          <p:cNvSpPr>
            <a:spLocks noGrp="1" noRot="1" noChangeAspect="1" noChangeArrowheads="1" noTextEdit="1"/>
          </p:cNvSpPr>
          <p:nvPr>
            <p:ph type="sldImg"/>
          </p:nvPr>
        </p:nvSpPr>
        <p:spPr>
          <a:ln/>
        </p:spPr>
      </p:sp>
      <p:sp>
        <p:nvSpPr>
          <p:cNvPr id="142339" name="Notes Placeholder 2">
            <a:extLst>
              <a:ext uri="{FF2B5EF4-FFF2-40B4-BE49-F238E27FC236}">
                <a16:creationId xmlns:a16="http://schemas.microsoft.com/office/drawing/2014/main" id="{CF5F938C-D56E-0632-7724-8C758DCF73A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GB" altLang="en-US"/>
              <a:t>In this section, I will show you, what is audio-visual multi-speaker tracking, what is its application, which challenges are often met, and I will show you some popular multi-tracking methods and their drawbacks. </a:t>
            </a:r>
          </a:p>
          <a:p>
            <a:endParaRPr lang="en-GB" altLang="en-US"/>
          </a:p>
        </p:txBody>
      </p:sp>
      <p:sp>
        <p:nvSpPr>
          <p:cNvPr id="142340" name="Slide Number Placeholder 3">
            <a:extLst>
              <a:ext uri="{FF2B5EF4-FFF2-40B4-BE49-F238E27FC236}">
                <a16:creationId xmlns:a16="http://schemas.microsoft.com/office/drawing/2014/main" id="{8643F9F4-4E90-69D2-359A-788E891F96C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defRPr sz="2000">
                <a:solidFill>
                  <a:schemeClr val="tx1"/>
                </a:solidFill>
                <a:latin typeface="Tahoma" panose="020B0604030504040204" pitchFamily="34" charset="0"/>
                <a:cs typeface="Arial" panose="020B0604020202020204" pitchFamily="34" charset="0"/>
              </a:defRPr>
            </a:lvl1pPr>
            <a:lvl2pPr marL="742950" indent="-285750" defTabSz="920750">
              <a:defRPr sz="2000">
                <a:solidFill>
                  <a:schemeClr val="tx1"/>
                </a:solidFill>
                <a:latin typeface="Tahoma" panose="020B0604030504040204" pitchFamily="34" charset="0"/>
                <a:cs typeface="Arial" panose="020B0604020202020204" pitchFamily="34" charset="0"/>
              </a:defRPr>
            </a:lvl2pPr>
            <a:lvl3pPr marL="1143000" indent="-228600" defTabSz="920750">
              <a:defRPr sz="2000">
                <a:solidFill>
                  <a:schemeClr val="tx1"/>
                </a:solidFill>
                <a:latin typeface="Tahoma" panose="020B0604030504040204" pitchFamily="34" charset="0"/>
                <a:cs typeface="Arial" panose="020B0604020202020204" pitchFamily="34" charset="0"/>
              </a:defRPr>
            </a:lvl3pPr>
            <a:lvl4pPr marL="1600200" indent="-228600" defTabSz="920750">
              <a:defRPr sz="2000">
                <a:solidFill>
                  <a:schemeClr val="tx1"/>
                </a:solidFill>
                <a:latin typeface="Tahoma" panose="020B0604030504040204" pitchFamily="34" charset="0"/>
                <a:cs typeface="Arial" panose="020B0604020202020204" pitchFamily="34" charset="0"/>
              </a:defRPr>
            </a:lvl4pPr>
            <a:lvl5pPr marL="2057400" indent="-228600" defTabSz="920750">
              <a:defRPr sz="2000">
                <a:solidFill>
                  <a:schemeClr val="tx1"/>
                </a:solidFill>
                <a:latin typeface="Tahoma" panose="020B0604030504040204" pitchFamily="34" charset="0"/>
                <a:cs typeface="Arial" panose="020B0604020202020204" pitchFamily="34" charset="0"/>
              </a:defRPr>
            </a:lvl5pPr>
            <a:lvl6pPr marL="2514600" indent="-228600" defTabSz="92075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6pPr>
            <a:lvl7pPr marL="2971800" indent="-228600" defTabSz="92075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7pPr>
            <a:lvl8pPr marL="3429000" indent="-228600" defTabSz="92075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8pPr>
            <a:lvl9pPr marL="3886200" indent="-228600" defTabSz="92075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9pPr>
          </a:lstStyle>
          <a:p>
            <a:fld id="{BE014E3D-37D9-4B41-9E94-8BF81A8B9137}" type="slidenum">
              <a:rPr lang="en-US" altLang="en-US" sz="1200">
                <a:latin typeface="Times New Roman" panose="02020603050405020304" pitchFamily="18" charset="0"/>
              </a:rPr>
              <a:pPr/>
              <a:t>17</a:t>
            </a:fld>
            <a:endParaRPr lang="en-US" altLang="en-US" sz="1200">
              <a:latin typeface="Times New Roman" panose="02020603050405020304" pitchFamily="18" charset="0"/>
            </a:endParaRPr>
          </a:p>
        </p:txBody>
      </p:sp>
    </p:spTree>
    <p:extLst>
      <p:ext uri="{BB962C8B-B14F-4D97-AF65-F5344CB8AC3E}">
        <p14:creationId xmlns:p14="http://schemas.microsoft.com/office/powerpoint/2010/main" val="41829144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6161D2-120D-EFE7-E389-CE56EAC0766D}"/>
            </a:ext>
          </a:extLst>
        </p:cNvPr>
        <p:cNvGrpSpPr/>
        <p:nvPr/>
      </p:nvGrpSpPr>
      <p:grpSpPr>
        <a:xfrm>
          <a:off x="0" y="0"/>
          <a:ext cx="0" cy="0"/>
          <a:chOff x="0" y="0"/>
          <a:chExt cx="0" cy="0"/>
        </a:xfrm>
      </p:grpSpPr>
      <p:sp>
        <p:nvSpPr>
          <p:cNvPr id="142338" name="Slide Image Placeholder 1">
            <a:extLst>
              <a:ext uri="{FF2B5EF4-FFF2-40B4-BE49-F238E27FC236}">
                <a16:creationId xmlns:a16="http://schemas.microsoft.com/office/drawing/2014/main" id="{87F604F2-8317-9012-E235-3FE72024317F}"/>
              </a:ext>
            </a:extLst>
          </p:cNvPr>
          <p:cNvSpPr>
            <a:spLocks noGrp="1" noRot="1" noChangeAspect="1" noChangeArrowheads="1" noTextEdit="1"/>
          </p:cNvSpPr>
          <p:nvPr>
            <p:ph type="sldImg"/>
          </p:nvPr>
        </p:nvSpPr>
        <p:spPr>
          <a:ln/>
        </p:spPr>
      </p:sp>
      <p:sp>
        <p:nvSpPr>
          <p:cNvPr id="142339" name="Notes Placeholder 2">
            <a:extLst>
              <a:ext uri="{FF2B5EF4-FFF2-40B4-BE49-F238E27FC236}">
                <a16:creationId xmlns:a16="http://schemas.microsoft.com/office/drawing/2014/main" id="{F355CE5F-11F8-A3EA-9B7B-FEE74CF4C00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GB" altLang="en-US"/>
              <a:t>In this section, I will show you, what is audio-visual multi-speaker tracking, what is its application, which challenges are often met, and I will show you some popular multi-tracking methods and their drawbacks. </a:t>
            </a:r>
          </a:p>
          <a:p>
            <a:endParaRPr lang="en-GB" altLang="en-US"/>
          </a:p>
        </p:txBody>
      </p:sp>
      <p:sp>
        <p:nvSpPr>
          <p:cNvPr id="142340" name="Slide Number Placeholder 3">
            <a:extLst>
              <a:ext uri="{FF2B5EF4-FFF2-40B4-BE49-F238E27FC236}">
                <a16:creationId xmlns:a16="http://schemas.microsoft.com/office/drawing/2014/main" id="{EB87FC54-0F2E-7C47-424E-7170C363F08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defRPr sz="2000">
                <a:solidFill>
                  <a:schemeClr val="tx1"/>
                </a:solidFill>
                <a:latin typeface="Tahoma" panose="020B0604030504040204" pitchFamily="34" charset="0"/>
                <a:cs typeface="Arial" panose="020B0604020202020204" pitchFamily="34" charset="0"/>
              </a:defRPr>
            </a:lvl1pPr>
            <a:lvl2pPr marL="742950" indent="-285750" defTabSz="920750">
              <a:defRPr sz="2000">
                <a:solidFill>
                  <a:schemeClr val="tx1"/>
                </a:solidFill>
                <a:latin typeface="Tahoma" panose="020B0604030504040204" pitchFamily="34" charset="0"/>
                <a:cs typeface="Arial" panose="020B0604020202020204" pitchFamily="34" charset="0"/>
              </a:defRPr>
            </a:lvl2pPr>
            <a:lvl3pPr marL="1143000" indent="-228600" defTabSz="920750">
              <a:defRPr sz="2000">
                <a:solidFill>
                  <a:schemeClr val="tx1"/>
                </a:solidFill>
                <a:latin typeface="Tahoma" panose="020B0604030504040204" pitchFamily="34" charset="0"/>
                <a:cs typeface="Arial" panose="020B0604020202020204" pitchFamily="34" charset="0"/>
              </a:defRPr>
            </a:lvl3pPr>
            <a:lvl4pPr marL="1600200" indent="-228600" defTabSz="920750">
              <a:defRPr sz="2000">
                <a:solidFill>
                  <a:schemeClr val="tx1"/>
                </a:solidFill>
                <a:latin typeface="Tahoma" panose="020B0604030504040204" pitchFamily="34" charset="0"/>
                <a:cs typeface="Arial" panose="020B0604020202020204" pitchFamily="34" charset="0"/>
              </a:defRPr>
            </a:lvl4pPr>
            <a:lvl5pPr marL="2057400" indent="-228600" defTabSz="920750">
              <a:defRPr sz="2000">
                <a:solidFill>
                  <a:schemeClr val="tx1"/>
                </a:solidFill>
                <a:latin typeface="Tahoma" panose="020B0604030504040204" pitchFamily="34" charset="0"/>
                <a:cs typeface="Arial" panose="020B0604020202020204" pitchFamily="34" charset="0"/>
              </a:defRPr>
            </a:lvl5pPr>
            <a:lvl6pPr marL="2514600" indent="-228600" defTabSz="92075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6pPr>
            <a:lvl7pPr marL="2971800" indent="-228600" defTabSz="92075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7pPr>
            <a:lvl8pPr marL="3429000" indent="-228600" defTabSz="92075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8pPr>
            <a:lvl9pPr marL="3886200" indent="-228600" defTabSz="92075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9pPr>
          </a:lstStyle>
          <a:p>
            <a:fld id="{BE014E3D-37D9-4B41-9E94-8BF81A8B9137}" type="slidenum">
              <a:rPr lang="en-US" altLang="en-US" sz="1200">
                <a:latin typeface="Times New Roman" panose="02020603050405020304" pitchFamily="18" charset="0"/>
              </a:rPr>
              <a:pPr/>
              <a:t>18</a:t>
            </a:fld>
            <a:endParaRPr lang="en-US" altLang="en-US" sz="1200">
              <a:latin typeface="Times New Roman" panose="02020603050405020304" pitchFamily="18" charset="0"/>
            </a:endParaRPr>
          </a:p>
        </p:txBody>
      </p:sp>
    </p:spTree>
    <p:extLst>
      <p:ext uri="{BB962C8B-B14F-4D97-AF65-F5344CB8AC3E}">
        <p14:creationId xmlns:p14="http://schemas.microsoft.com/office/powerpoint/2010/main" val="36797684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8E4CCB-9CAB-3741-0330-32C4504636C3}"/>
            </a:ext>
          </a:extLst>
        </p:cNvPr>
        <p:cNvGrpSpPr/>
        <p:nvPr/>
      </p:nvGrpSpPr>
      <p:grpSpPr>
        <a:xfrm>
          <a:off x="0" y="0"/>
          <a:ext cx="0" cy="0"/>
          <a:chOff x="0" y="0"/>
          <a:chExt cx="0" cy="0"/>
        </a:xfrm>
      </p:grpSpPr>
      <p:sp>
        <p:nvSpPr>
          <p:cNvPr id="142338" name="Slide Image Placeholder 1">
            <a:extLst>
              <a:ext uri="{FF2B5EF4-FFF2-40B4-BE49-F238E27FC236}">
                <a16:creationId xmlns:a16="http://schemas.microsoft.com/office/drawing/2014/main" id="{86F37EC3-A76E-20F4-F660-75F3A35D6442}"/>
              </a:ext>
            </a:extLst>
          </p:cNvPr>
          <p:cNvSpPr>
            <a:spLocks noGrp="1" noRot="1" noChangeAspect="1" noChangeArrowheads="1" noTextEdit="1"/>
          </p:cNvSpPr>
          <p:nvPr>
            <p:ph type="sldImg"/>
          </p:nvPr>
        </p:nvSpPr>
        <p:spPr>
          <a:ln/>
        </p:spPr>
      </p:sp>
      <p:sp>
        <p:nvSpPr>
          <p:cNvPr id="142339" name="Notes Placeholder 2">
            <a:extLst>
              <a:ext uri="{FF2B5EF4-FFF2-40B4-BE49-F238E27FC236}">
                <a16:creationId xmlns:a16="http://schemas.microsoft.com/office/drawing/2014/main" id="{CD5F6594-4D8A-BAD2-6B68-A33C31186BB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GB" altLang="en-US"/>
              <a:t>In this section, I will show you, what is audio-visual multi-speaker tracking, what is its application, which challenges are often met, and I will show you some popular multi-tracking methods and their drawbacks. </a:t>
            </a:r>
          </a:p>
          <a:p>
            <a:endParaRPr lang="en-GB" altLang="en-US"/>
          </a:p>
        </p:txBody>
      </p:sp>
      <p:sp>
        <p:nvSpPr>
          <p:cNvPr id="142340" name="Slide Number Placeholder 3">
            <a:extLst>
              <a:ext uri="{FF2B5EF4-FFF2-40B4-BE49-F238E27FC236}">
                <a16:creationId xmlns:a16="http://schemas.microsoft.com/office/drawing/2014/main" id="{187EC132-F842-6618-8156-8C7FECBF7F9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defRPr sz="2000">
                <a:solidFill>
                  <a:schemeClr val="tx1"/>
                </a:solidFill>
                <a:latin typeface="Tahoma" panose="020B0604030504040204" pitchFamily="34" charset="0"/>
                <a:cs typeface="Arial" panose="020B0604020202020204" pitchFamily="34" charset="0"/>
              </a:defRPr>
            </a:lvl1pPr>
            <a:lvl2pPr marL="742950" indent="-285750" defTabSz="920750">
              <a:defRPr sz="2000">
                <a:solidFill>
                  <a:schemeClr val="tx1"/>
                </a:solidFill>
                <a:latin typeface="Tahoma" panose="020B0604030504040204" pitchFamily="34" charset="0"/>
                <a:cs typeface="Arial" panose="020B0604020202020204" pitchFamily="34" charset="0"/>
              </a:defRPr>
            </a:lvl2pPr>
            <a:lvl3pPr marL="1143000" indent="-228600" defTabSz="920750">
              <a:defRPr sz="2000">
                <a:solidFill>
                  <a:schemeClr val="tx1"/>
                </a:solidFill>
                <a:latin typeface="Tahoma" panose="020B0604030504040204" pitchFamily="34" charset="0"/>
                <a:cs typeface="Arial" panose="020B0604020202020204" pitchFamily="34" charset="0"/>
              </a:defRPr>
            </a:lvl3pPr>
            <a:lvl4pPr marL="1600200" indent="-228600" defTabSz="920750">
              <a:defRPr sz="2000">
                <a:solidFill>
                  <a:schemeClr val="tx1"/>
                </a:solidFill>
                <a:latin typeface="Tahoma" panose="020B0604030504040204" pitchFamily="34" charset="0"/>
                <a:cs typeface="Arial" panose="020B0604020202020204" pitchFamily="34" charset="0"/>
              </a:defRPr>
            </a:lvl4pPr>
            <a:lvl5pPr marL="2057400" indent="-228600" defTabSz="920750">
              <a:defRPr sz="2000">
                <a:solidFill>
                  <a:schemeClr val="tx1"/>
                </a:solidFill>
                <a:latin typeface="Tahoma" panose="020B0604030504040204" pitchFamily="34" charset="0"/>
                <a:cs typeface="Arial" panose="020B0604020202020204" pitchFamily="34" charset="0"/>
              </a:defRPr>
            </a:lvl5pPr>
            <a:lvl6pPr marL="2514600" indent="-228600" defTabSz="92075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6pPr>
            <a:lvl7pPr marL="2971800" indent="-228600" defTabSz="92075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7pPr>
            <a:lvl8pPr marL="3429000" indent="-228600" defTabSz="92075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8pPr>
            <a:lvl9pPr marL="3886200" indent="-228600" defTabSz="92075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9pPr>
          </a:lstStyle>
          <a:p>
            <a:fld id="{BE014E3D-37D9-4B41-9E94-8BF81A8B9137}" type="slidenum">
              <a:rPr lang="en-US" altLang="en-US" sz="1200">
                <a:latin typeface="Times New Roman" panose="02020603050405020304" pitchFamily="18" charset="0"/>
              </a:rPr>
              <a:pPr/>
              <a:t>19</a:t>
            </a:fld>
            <a:endParaRPr lang="en-US" altLang="en-US" sz="1200">
              <a:latin typeface="Times New Roman" panose="02020603050405020304" pitchFamily="18" charset="0"/>
            </a:endParaRPr>
          </a:p>
        </p:txBody>
      </p:sp>
    </p:spTree>
    <p:extLst>
      <p:ext uri="{BB962C8B-B14F-4D97-AF65-F5344CB8AC3E}">
        <p14:creationId xmlns:p14="http://schemas.microsoft.com/office/powerpoint/2010/main" val="4005258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8E2705-4FA6-AF82-881C-33B08EC3AD0D}"/>
            </a:ext>
          </a:extLst>
        </p:cNvPr>
        <p:cNvGrpSpPr/>
        <p:nvPr/>
      </p:nvGrpSpPr>
      <p:grpSpPr>
        <a:xfrm>
          <a:off x="0" y="0"/>
          <a:ext cx="0" cy="0"/>
          <a:chOff x="0" y="0"/>
          <a:chExt cx="0" cy="0"/>
        </a:xfrm>
      </p:grpSpPr>
      <p:sp>
        <p:nvSpPr>
          <p:cNvPr id="142338" name="Slide Image Placeholder 1">
            <a:extLst>
              <a:ext uri="{FF2B5EF4-FFF2-40B4-BE49-F238E27FC236}">
                <a16:creationId xmlns:a16="http://schemas.microsoft.com/office/drawing/2014/main" id="{C136EAC6-C67F-6B87-2475-4A1250B5E867}"/>
              </a:ext>
            </a:extLst>
          </p:cNvPr>
          <p:cNvSpPr>
            <a:spLocks noGrp="1" noRot="1" noChangeAspect="1" noChangeArrowheads="1" noTextEdit="1"/>
          </p:cNvSpPr>
          <p:nvPr>
            <p:ph type="sldImg"/>
          </p:nvPr>
        </p:nvSpPr>
        <p:spPr>
          <a:ln/>
        </p:spPr>
      </p:sp>
      <p:sp>
        <p:nvSpPr>
          <p:cNvPr id="142339" name="Notes Placeholder 2">
            <a:extLst>
              <a:ext uri="{FF2B5EF4-FFF2-40B4-BE49-F238E27FC236}">
                <a16:creationId xmlns:a16="http://schemas.microsoft.com/office/drawing/2014/main" id="{E4CA0EE9-2B19-D134-8CDD-A2677EA2918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GB" altLang="en-US"/>
              <a:t>In this section, I will show you, what is audio-visual multi-speaker tracking, what is its application, which challenges are often met, and I will show you some popular multi-tracking methods and their drawbacks. </a:t>
            </a:r>
          </a:p>
          <a:p>
            <a:endParaRPr lang="en-GB" altLang="en-US"/>
          </a:p>
        </p:txBody>
      </p:sp>
      <p:sp>
        <p:nvSpPr>
          <p:cNvPr id="142340" name="Slide Number Placeholder 3">
            <a:extLst>
              <a:ext uri="{FF2B5EF4-FFF2-40B4-BE49-F238E27FC236}">
                <a16:creationId xmlns:a16="http://schemas.microsoft.com/office/drawing/2014/main" id="{4AEB539F-EB12-6473-83F5-83A99885B2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defRPr sz="2000">
                <a:solidFill>
                  <a:schemeClr val="tx1"/>
                </a:solidFill>
                <a:latin typeface="Tahoma" panose="020B0604030504040204" pitchFamily="34" charset="0"/>
                <a:cs typeface="Arial" panose="020B0604020202020204" pitchFamily="34" charset="0"/>
              </a:defRPr>
            </a:lvl1pPr>
            <a:lvl2pPr marL="742950" indent="-285750" defTabSz="920750">
              <a:defRPr sz="2000">
                <a:solidFill>
                  <a:schemeClr val="tx1"/>
                </a:solidFill>
                <a:latin typeface="Tahoma" panose="020B0604030504040204" pitchFamily="34" charset="0"/>
                <a:cs typeface="Arial" panose="020B0604020202020204" pitchFamily="34" charset="0"/>
              </a:defRPr>
            </a:lvl2pPr>
            <a:lvl3pPr marL="1143000" indent="-228600" defTabSz="920750">
              <a:defRPr sz="2000">
                <a:solidFill>
                  <a:schemeClr val="tx1"/>
                </a:solidFill>
                <a:latin typeface="Tahoma" panose="020B0604030504040204" pitchFamily="34" charset="0"/>
                <a:cs typeface="Arial" panose="020B0604020202020204" pitchFamily="34" charset="0"/>
              </a:defRPr>
            </a:lvl3pPr>
            <a:lvl4pPr marL="1600200" indent="-228600" defTabSz="920750">
              <a:defRPr sz="2000">
                <a:solidFill>
                  <a:schemeClr val="tx1"/>
                </a:solidFill>
                <a:latin typeface="Tahoma" panose="020B0604030504040204" pitchFamily="34" charset="0"/>
                <a:cs typeface="Arial" panose="020B0604020202020204" pitchFamily="34" charset="0"/>
              </a:defRPr>
            </a:lvl4pPr>
            <a:lvl5pPr marL="2057400" indent="-228600" defTabSz="920750">
              <a:defRPr sz="2000">
                <a:solidFill>
                  <a:schemeClr val="tx1"/>
                </a:solidFill>
                <a:latin typeface="Tahoma" panose="020B0604030504040204" pitchFamily="34" charset="0"/>
                <a:cs typeface="Arial" panose="020B0604020202020204" pitchFamily="34" charset="0"/>
              </a:defRPr>
            </a:lvl5pPr>
            <a:lvl6pPr marL="2514600" indent="-228600" defTabSz="92075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6pPr>
            <a:lvl7pPr marL="2971800" indent="-228600" defTabSz="92075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7pPr>
            <a:lvl8pPr marL="3429000" indent="-228600" defTabSz="92075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8pPr>
            <a:lvl9pPr marL="3886200" indent="-228600" defTabSz="92075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9pPr>
          </a:lstStyle>
          <a:p>
            <a:fld id="{BE014E3D-37D9-4B41-9E94-8BF81A8B9137}" type="slidenum">
              <a:rPr lang="en-US" altLang="en-US" sz="1200">
                <a:latin typeface="Times New Roman" panose="02020603050405020304" pitchFamily="18" charset="0"/>
              </a:rPr>
              <a:pPr/>
              <a:t>20</a:t>
            </a:fld>
            <a:endParaRPr lang="en-US" altLang="en-US" sz="1200">
              <a:latin typeface="Times New Roman" panose="02020603050405020304" pitchFamily="18" charset="0"/>
            </a:endParaRPr>
          </a:p>
        </p:txBody>
      </p:sp>
    </p:spTree>
    <p:extLst>
      <p:ext uri="{BB962C8B-B14F-4D97-AF65-F5344CB8AC3E}">
        <p14:creationId xmlns:p14="http://schemas.microsoft.com/office/powerpoint/2010/main" val="27913950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178C06-DD4E-2DD9-0CA2-61D0272010A8}"/>
            </a:ext>
          </a:extLst>
        </p:cNvPr>
        <p:cNvGrpSpPr/>
        <p:nvPr/>
      </p:nvGrpSpPr>
      <p:grpSpPr>
        <a:xfrm>
          <a:off x="0" y="0"/>
          <a:ext cx="0" cy="0"/>
          <a:chOff x="0" y="0"/>
          <a:chExt cx="0" cy="0"/>
        </a:xfrm>
      </p:grpSpPr>
      <p:sp>
        <p:nvSpPr>
          <p:cNvPr id="142338" name="Slide Image Placeholder 1">
            <a:extLst>
              <a:ext uri="{FF2B5EF4-FFF2-40B4-BE49-F238E27FC236}">
                <a16:creationId xmlns:a16="http://schemas.microsoft.com/office/drawing/2014/main" id="{61520C70-F46C-8D7C-56D2-F1656E41FC4E}"/>
              </a:ext>
            </a:extLst>
          </p:cNvPr>
          <p:cNvSpPr>
            <a:spLocks noGrp="1" noRot="1" noChangeAspect="1" noChangeArrowheads="1" noTextEdit="1"/>
          </p:cNvSpPr>
          <p:nvPr>
            <p:ph type="sldImg"/>
          </p:nvPr>
        </p:nvSpPr>
        <p:spPr>
          <a:ln/>
        </p:spPr>
      </p:sp>
      <p:sp>
        <p:nvSpPr>
          <p:cNvPr id="142339" name="Notes Placeholder 2">
            <a:extLst>
              <a:ext uri="{FF2B5EF4-FFF2-40B4-BE49-F238E27FC236}">
                <a16:creationId xmlns:a16="http://schemas.microsoft.com/office/drawing/2014/main" id="{2623989E-C805-00A4-DD5D-9C297C64D5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GB" altLang="en-US"/>
              <a:t>In this section, I will show you, what is audio-visual multi-speaker tracking, what is its application, which challenges are often met, and I will show you some popular multi-tracking methods and their drawbacks. </a:t>
            </a:r>
          </a:p>
          <a:p>
            <a:endParaRPr lang="en-GB" altLang="en-US"/>
          </a:p>
        </p:txBody>
      </p:sp>
      <p:sp>
        <p:nvSpPr>
          <p:cNvPr id="142340" name="Slide Number Placeholder 3">
            <a:extLst>
              <a:ext uri="{FF2B5EF4-FFF2-40B4-BE49-F238E27FC236}">
                <a16:creationId xmlns:a16="http://schemas.microsoft.com/office/drawing/2014/main" id="{53DE02FC-AE87-0128-0A19-4D39C2D52B1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defRPr sz="2000">
                <a:solidFill>
                  <a:schemeClr val="tx1"/>
                </a:solidFill>
                <a:latin typeface="Tahoma" panose="020B0604030504040204" pitchFamily="34" charset="0"/>
                <a:cs typeface="Arial" panose="020B0604020202020204" pitchFamily="34" charset="0"/>
              </a:defRPr>
            </a:lvl1pPr>
            <a:lvl2pPr marL="742950" indent="-285750" defTabSz="920750">
              <a:defRPr sz="2000">
                <a:solidFill>
                  <a:schemeClr val="tx1"/>
                </a:solidFill>
                <a:latin typeface="Tahoma" panose="020B0604030504040204" pitchFamily="34" charset="0"/>
                <a:cs typeface="Arial" panose="020B0604020202020204" pitchFamily="34" charset="0"/>
              </a:defRPr>
            </a:lvl2pPr>
            <a:lvl3pPr marL="1143000" indent="-228600" defTabSz="920750">
              <a:defRPr sz="2000">
                <a:solidFill>
                  <a:schemeClr val="tx1"/>
                </a:solidFill>
                <a:latin typeface="Tahoma" panose="020B0604030504040204" pitchFamily="34" charset="0"/>
                <a:cs typeface="Arial" panose="020B0604020202020204" pitchFamily="34" charset="0"/>
              </a:defRPr>
            </a:lvl3pPr>
            <a:lvl4pPr marL="1600200" indent="-228600" defTabSz="920750">
              <a:defRPr sz="2000">
                <a:solidFill>
                  <a:schemeClr val="tx1"/>
                </a:solidFill>
                <a:latin typeface="Tahoma" panose="020B0604030504040204" pitchFamily="34" charset="0"/>
                <a:cs typeface="Arial" panose="020B0604020202020204" pitchFamily="34" charset="0"/>
              </a:defRPr>
            </a:lvl4pPr>
            <a:lvl5pPr marL="2057400" indent="-228600" defTabSz="920750">
              <a:defRPr sz="2000">
                <a:solidFill>
                  <a:schemeClr val="tx1"/>
                </a:solidFill>
                <a:latin typeface="Tahoma" panose="020B0604030504040204" pitchFamily="34" charset="0"/>
                <a:cs typeface="Arial" panose="020B0604020202020204" pitchFamily="34" charset="0"/>
              </a:defRPr>
            </a:lvl5pPr>
            <a:lvl6pPr marL="2514600" indent="-228600" defTabSz="92075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6pPr>
            <a:lvl7pPr marL="2971800" indent="-228600" defTabSz="92075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7pPr>
            <a:lvl8pPr marL="3429000" indent="-228600" defTabSz="92075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8pPr>
            <a:lvl9pPr marL="3886200" indent="-228600" defTabSz="92075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9pPr>
          </a:lstStyle>
          <a:p>
            <a:fld id="{BE014E3D-37D9-4B41-9E94-8BF81A8B9137}" type="slidenum">
              <a:rPr lang="en-US" altLang="en-US" sz="1200">
                <a:latin typeface="Times New Roman" panose="02020603050405020304" pitchFamily="18" charset="0"/>
              </a:rPr>
              <a:pPr/>
              <a:t>21</a:t>
            </a:fld>
            <a:endParaRPr lang="en-US" altLang="en-US" sz="1200">
              <a:latin typeface="Times New Roman" panose="02020603050405020304" pitchFamily="18" charset="0"/>
            </a:endParaRPr>
          </a:p>
        </p:txBody>
      </p:sp>
    </p:spTree>
    <p:extLst>
      <p:ext uri="{BB962C8B-B14F-4D97-AF65-F5344CB8AC3E}">
        <p14:creationId xmlns:p14="http://schemas.microsoft.com/office/powerpoint/2010/main" val="18504363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a:extLst>
              <a:ext uri="{FF2B5EF4-FFF2-40B4-BE49-F238E27FC236}">
                <a16:creationId xmlns:a16="http://schemas.microsoft.com/office/drawing/2014/main" id="{053D53D9-81BA-558F-C957-E01ECAEF067E}"/>
              </a:ext>
            </a:extLst>
          </p:cNvPr>
          <p:cNvSpPr>
            <a:spLocks noGrp="1" noRot="1" noChangeAspect="1" noChangeArrowheads="1" noTextEdit="1"/>
          </p:cNvSpPr>
          <p:nvPr>
            <p:ph type="sldImg"/>
          </p:nvPr>
        </p:nvSpPr>
        <p:spPr>
          <a:ln/>
        </p:spPr>
      </p:sp>
      <p:sp>
        <p:nvSpPr>
          <p:cNvPr id="12291" name="Notes Placeholder 2">
            <a:extLst>
              <a:ext uri="{FF2B5EF4-FFF2-40B4-BE49-F238E27FC236}">
                <a16:creationId xmlns:a16="http://schemas.microsoft.com/office/drawing/2014/main" id="{03144F22-B0EE-C892-04E4-DE5BC482EA1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GB" altLang="en-US"/>
              <a:t>In this section, I will show you, what is audio-visual multi-speaker tracking, what is its application, which challenges are often met, and I will show you some popular multi-tracking methods and their drawbacks. </a:t>
            </a:r>
          </a:p>
          <a:p>
            <a:endParaRPr lang="en-GB" altLang="en-US"/>
          </a:p>
        </p:txBody>
      </p:sp>
      <p:sp>
        <p:nvSpPr>
          <p:cNvPr id="12292" name="Slide Number Placeholder 3">
            <a:extLst>
              <a:ext uri="{FF2B5EF4-FFF2-40B4-BE49-F238E27FC236}">
                <a16:creationId xmlns:a16="http://schemas.microsoft.com/office/drawing/2014/main" id="{F9B9B0B6-0D5D-C126-6E7A-780B4B0A286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defRPr sz="2000">
                <a:solidFill>
                  <a:schemeClr val="tx1"/>
                </a:solidFill>
                <a:latin typeface="Tahoma" panose="020B0604030504040204" pitchFamily="34" charset="0"/>
                <a:cs typeface="Arial" panose="020B0604020202020204" pitchFamily="34" charset="0"/>
              </a:defRPr>
            </a:lvl1pPr>
            <a:lvl2pPr marL="742950" indent="-285750" defTabSz="920750">
              <a:defRPr sz="2000">
                <a:solidFill>
                  <a:schemeClr val="tx1"/>
                </a:solidFill>
                <a:latin typeface="Tahoma" panose="020B0604030504040204" pitchFamily="34" charset="0"/>
                <a:cs typeface="Arial" panose="020B0604020202020204" pitchFamily="34" charset="0"/>
              </a:defRPr>
            </a:lvl2pPr>
            <a:lvl3pPr marL="1143000" indent="-228600" defTabSz="920750">
              <a:defRPr sz="2000">
                <a:solidFill>
                  <a:schemeClr val="tx1"/>
                </a:solidFill>
                <a:latin typeface="Tahoma" panose="020B0604030504040204" pitchFamily="34" charset="0"/>
                <a:cs typeface="Arial" panose="020B0604020202020204" pitchFamily="34" charset="0"/>
              </a:defRPr>
            </a:lvl3pPr>
            <a:lvl4pPr marL="1600200" indent="-228600" defTabSz="920750">
              <a:defRPr sz="2000">
                <a:solidFill>
                  <a:schemeClr val="tx1"/>
                </a:solidFill>
                <a:latin typeface="Tahoma" panose="020B0604030504040204" pitchFamily="34" charset="0"/>
                <a:cs typeface="Arial" panose="020B0604020202020204" pitchFamily="34" charset="0"/>
              </a:defRPr>
            </a:lvl4pPr>
            <a:lvl5pPr marL="2057400" indent="-228600" defTabSz="920750">
              <a:defRPr sz="2000">
                <a:solidFill>
                  <a:schemeClr val="tx1"/>
                </a:solidFill>
                <a:latin typeface="Tahoma" panose="020B0604030504040204" pitchFamily="34" charset="0"/>
                <a:cs typeface="Arial" panose="020B0604020202020204" pitchFamily="34" charset="0"/>
              </a:defRPr>
            </a:lvl5pPr>
            <a:lvl6pPr marL="2514600" indent="-228600" defTabSz="92075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6pPr>
            <a:lvl7pPr marL="2971800" indent="-228600" defTabSz="92075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7pPr>
            <a:lvl8pPr marL="3429000" indent="-228600" defTabSz="92075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8pPr>
            <a:lvl9pPr marL="3886200" indent="-228600" defTabSz="92075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9pPr>
          </a:lstStyle>
          <a:p>
            <a:fld id="{7830DD30-C2E1-4367-A94B-100995CDF3B4}" type="slidenum">
              <a:rPr lang="en-US" altLang="en-US" sz="1200">
                <a:latin typeface="Times New Roman" panose="02020603050405020304" pitchFamily="18" charset="0"/>
              </a:rPr>
              <a:pPr/>
              <a:t>4</a:t>
            </a:fld>
            <a:endParaRPr lang="en-US" altLang="en-US" sz="1200">
              <a:latin typeface="Times New Roman" panose="02020603050405020304" pitchFamily="18"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E9C047-2DF8-5522-7642-D9CC44B912B6}"/>
            </a:ext>
          </a:extLst>
        </p:cNvPr>
        <p:cNvGrpSpPr/>
        <p:nvPr/>
      </p:nvGrpSpPr>
      <p:grpSpPr>
        <a:xfrm>
          <a:off x="0" y="0"/>
          <a:ext cx="0" cy="0"/>
          <a:chOff x="0" y="0"/>
          <a:chExt cx="0" cy="0"/>
        </a:xfrm>
      </p:grpSpPr>
      <p:sp>
        <p:nvSpPr>
          <p:cNvPr id="142338" name="Slide Image Placeholder 1">
            <a:extLst>
              <a:ext uri="{FF2B5EF4-FFF2-40B4-BE49-F238E27FC236}">
                <a16:creationId xmlns:a16="http://schemas.microsoft.com/office/drawing/2014/main" id="{57F79DF1-0638-063F-C808-9470C0367DFE}"/>
              </a:ext>
            </a:extLst>
          </p:cNvPr>
          <p:cNvSpPr>
            <a:spLocks noGrp="1" noRot="1" noChangeAspect="1" noChangeArrowheads="1" noTextEdit="1"/>
          </p:cNvSpPr>
          <p:nvPr>
            <p:ph type="sldImg"/>
          </p:nvPr>
        </p:nvSpPr>
        <p:spPr>
          <a:ln/>
        </p:spPr>
      </p:sp>
      <p:sp>
        <p:nvSpPr>
          <p:cNvPr id="142339" name="Notes Placeholder 2">
            <a:extLst>
              <a:ext uri="{FF2B5EF4-FFF2-40B4-BE49-F238E27FC236}">
                <a16:creationId xmlns:a16="http://schemas.microsoft.com/office/drawing/2014/main" id="{5FC5AF44-C1B5-1609-A138-BC0334DC214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GB" altLang="en-US"/>
              <a:t>In this section, I will show you, what is audio-visual multi-speaker tracking, what is its application, which challenges are often met, and I will show you some popular multi-tracking methods and their drawbacks. </a:t>
            </a:r>
          </a:p>
          <a:p>
            <a:endParaRPr lang="en-GB" altLang="en-US"/>
          </a:p>
        </p:txBody>
      </p:sp>
      <p:sp>
        <p:nvSpPr>
          <p:cNvPr id="142340" name="Slide Number Placeholder 3">
            <a:extLst>
              <a:ext uri="{FF2B5EF4-FFF2-40B4-BE49-F238E27FC236}">
                <a16:creationId xmlns:a16="http://schemas.microsoft.com/office/drawing/2014/main" id="{0D55A6A7-55F7-B47A-9685-1D2203DE8E9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defRPr sz="2000">
                <a:solidFill>
                  <a:schemeClr val="tx1"/>
                </a:solidFill>
                <a:latin typeface="Tahoma" panose="020B0604030504040204" pitchFamily="34" charset="0"/>
                <a:cs typeface="Arial" panose="020B0604020202020204" pitchFamily="34" charset="0"/>
              </a:defRPr>
            </a:lvl1pPr>
            <a:lvl2pPr marL="742950" indent="-285750" defTabSz="920750">
              <a:defRPr sz="2000">
                <a:solidFill>
                  <a:schemeClr val="tx1"/>
                </a:solidFill>
                <a:latin typeface="Tahoma" panose="020B0604030504040204" pitchFamily="34" charset="0"/>
                <a:cs typeface="Arial" panose="020B0604020202020204" pitchFamily="34" charset="0"/>
              </a:defRPr>
            </a:lvl2pPr>
            <a:lvl3pPr marL="1143000" indent="-228600" defTabSz="920750">
              <a:defRPr sz="2000">
                <a:solidFill>
                  <a:schemeClr val="tx1"/>
                </a:solidFill>
                <a:latin typeface="Tahoma" panose="020B0604030504040204" pitchFamily="34" charset="0"/>
                <a:cs typeface="Arial" panose="020B0604020202020204" pitchFamily="34" charset="0"/>
              </a:defRPr>
            </a:lvl3pPr>
            <a:lvl4pPr marL="1600200" indent="-228600" defTabSz="920750">
              <a:defRPr sz="2000">
                <a:solidFill>
                  <a:schemeClr val="tx1"/>
                </a:solidFill>
                <a:latin typeface="Tahoma" panose="020B0604030504040204" pitchFamily="34" charset="0"/>
                <a:cs typeface="Arial" panose="020B0604020202020204" pitchFamily="34" charset="0"/>
              </a:defRPr>
            </a:lvl4pPr>
            <a:lvl5pPr marL="2057400" indent="-228600" defTabSz="920750">
              <a:defRPr sz="2000">
                <a:solidFill>
                  <a:schemeClr val="tx1"/>
                </a:solidFill>
                <a:latin typeface="Tahoma" panose="020B0604030504040204" pitchFamily="34" charset="0"/>
                <a:cs typeface="Arial" panose="020B0604020202020204" pitchFamily="34" charset="0"/>
              </a:defRPr>
            </a:lvl5pPr>
            <a:lvl6pPr marL="2514600" indent="-228600" defTabSz="92075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6pPr>
            <a:lvl7pPr marL="2971800" indent="-228600" defTabSz="92075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7pPr>
            <a:lvl8pPr marL="3429000" indent="-228600" defTabSz="92075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8pPr>
            <a:lvl9pPr marL="3886200" indent="-228600" defTabSz="92075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9pPr>
          </a:lstStyle>
          <a:p>
            <a:fld id="{BE014E3D-37D9-4B41-9E94-8BF81A8B9137}" type="slidenum">
              <a:rPr lang="en-US" altLang="en-US" sz="1200">
                <a:latin typeface="Times New Roman" panose="02020603050405020304" pitchFamily="18" charset="0"/>
              </a:rPr>
              <a:pPr/>
              <a:t>22</a:t>
            </a:fld>
            <a:endParaRPr lang="en-US" altLang="en-US" sz="1200">
              <a:latin typeface="Times New Roman" panose="02020603050405020304" pitchFamily="18" charset="0"/>
            </a:endParaRPr>
          </a:p>
        </p:txBody>
      </p:sp>
    </p:spTree>
    <p:extLst>
      <p:ext uri="{BB962C8B-B14F-4D97-AF65-F5344CB8AC3E}">
        <p14:creationId xmlns:p14="http://schemas.microsoft.com/office/powerpoint/2010/main" val="35906531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FEFB3F-996D-B3C1-6769-A4A780F3FD92}"/>
            </a:ext>
          </a:extLst>
        </p:cNvPr>
        <p:cNvGrpSpPr/>
        <p:nvPr/>
      </p:nvGrpSpPr>
      <p:grpSpPr>
        <a:xfrm>
          <a:off x="0" y="0"/>
          <a:ext cx="0" cy="0"/>
          <a:chOff x="0" y="0"/>
          <a:chExt cx="0" cy="0"/>
        </a:xfrm>
      </p:grpSpPr>
      <p:sp>
        <p:nvSpPr>
          <p:cNvPr id="142338" name="Slide Image Placeholder 1">
            <a:extLst>
              <a:ext uri="{FF2B5EF4-FFF2-40B4-BE49-F238E27FC236}">
                <a16:creationId xmlns:a16="http://schemas.microsoft.com/office/drawing/2014/main" id="{B7E15278-92CA-9C50-31E1-EF1F35AB5296}"/>
              </a:ext>
            </a:extLst>
          </p:cNvPr>
          <p:cNvSpPr>
            <a:spLocks noGrp="1" noRot="1" noChangeAspect="1" noChangeArrowheads="1" noTextEdit="1"/>
          </p:cNvSpPr>
          <p:nvPr>
            <p:ph type="sldImg"/>
          </p:nvPr>
        </p:nvSpPr>
        <p:spPr>
          <a:ln/>
        </p:spPr>
      </p:sp>
      <p:sp>
        <p:nvSpPr>
          <p:cNvPr id="142339" name="Notes Placeholder 2">
            <a:extLst>
              <a:ext uri="{FF2B5EF4-FFF2-40B4-BE49-F238E27FC236}">
                <a16:creationId xmlns:a16="http://schemas.microsoft.com/office/drawing/2014/main" id="{3068E34D-318D-9352-3A69-5F3DAFE06B2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GB" altLang="en-US"/>
              <a:t>In this section, I will show you, what is audio-visual multi-speaker tracking, what is its application, which challenges are often met, and I will show you some popular multi-tracking methods and their drawbacks. </a:t>
            </a:r>
          </a:p>
          <a:p>
            <a:endParaRPr lang="en-GB" altLang="en-US"/>
          </a:p>
        </p:txBody>
      </p:sp>
      <p:sp>
        <p:nvSpPr>
          <p:cNvPr id="142340" name="Slide Number Placeholder 3">
            <a:extLst>
              <a:ext uri="{FF2B5EF4-FFF2-40B4-BE49-F238E27FC236}">
                <a16:creationId xmlns:a16="http://schemas.microsoft.com/office/drawing/2014/main" id="{0A202099-6832-2B9A-62D2-0544736BFF4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defRPr sz="2000">
                <a:solidFill>
                  <a:schemeClr val="tx1"/>
                </a:solidFill>
                <a:latin typeface="Tahoma" panose="020B0604030504040204" pitchFamily="34" charset="0"/>
                <a:cs typeface="Arial" panose="020B0604020202020204" pitchFamily="34" charset="0"/>
              </a:defRPr>
            </a:lvl1pPr>
            <a:lvl2pPr marL="742950" indent="-285750" defTabSz="920750">
              <a:defRPr sz="2000">
                <a:solidFill>
                  <a:schemeClr val="tx1"/>
                </a:solidFill>
                <a:latin typeface="Tahoma" panose="020B0604030504040204" pitchFamily="34" charset="0"/>
                <a:cs typeface="Arial" panose="020B0604020202020204" pitchFamily="34" charset="0"/>
              </a:defRPr>
            </a:lvl2pPr>
            <a:lvl3pPr marL="1143000" indent="-228600" defTabSz="920750">
              <a:defRPr sz="2000">
                <a:solidFill>
                  <a:schemeClr val="tx1"/>
                </a:solidFill>
                <a:latin typeface="Tahoma" panose="020B0604030504040204" pitchFamily="34" charset="0"/>
                <a:cs typeface="Arial" panose="020B0604020202020204" pitchFamily="34" charset="0"/>
              </a:defRPr>
            </a:lvl3pPr>
            <a:lvl4pPr marL="1600200" indent="-228600" defTabSz="920750">
              <a:defRPr sz="2000">
                <a:solidFill>
                  <a:schemeClr val="tx1"/>
                </a:solidFill>
                <a:latin typeface="Tahoma" panose="020B0604030504040204" pitchFamily="34" charset="0"/>
                <a:cs typeface="Arial" panose="020B0604020202020204" pitchFamily="34" charset="0"/>
              </a:defRPr>
            </a:lvl4pPr>
            <a:lvl5pPr marL="2057400" indent="-228600" defTabSz="920750">
              <a:defRPr sz="2000">
                <a:solidFill>
                  <a:schemeClr val="tx1"/>
                </a:solidFill>
                <a:latin typeface="Tahoma" panose="020B0604030504040204" pitchFamily="34" charset="0"/>
                <a:cs typeface="Arial" panose="020B0604020202020204" pitchFamily="34" charset="0"/>
              </a:defRPr>
            </a:lvl5pPr>
            <a:lvl6pPr marL="2514600" indent="-228600" defTabSz="92075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6pPr>
            <a:lvl7pPr marL="2971800" indent="-228600" defTabSz="92075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7pPr>
            <a:lvl8pPr marL="3429000" indent="-228600" defTabSz="92075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8pPr>
            <a:lvl9pPr marL="3886200" indent="-228600" defTabSz="92075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9pPr>
          </a:lstStyle>
          <a:p>
            <a:fld id="{BE014E3D-37D9-4B41-9E94-8BF81A8B9137}" type="slidenum">
              <a:rPr lang="en-US" altLang="en-US" sz="1200">
                <a:latin typeface="Times New Roman" panose="02020603050405020304" pitchFamily="18" charset="0"/>
              </a:rPr>
              <a:pPr/>
              <a:t>23</a:t>
            </a:fld>
            <a:endParaRPr lang="en-US" altLang="en-US" sz="1200">
              <a:latin typeface="Times New Roman" panose="02020603050405020304" pitchFamily="18" charset="0"/>
            </a:endParaRPr>
          </a:p>
        </p:txBody>
      </p:sp>
    </p:spTree>
    <p:extLst>
      <p:ext uri="{BB962C8B-B14F-4D97-AF65-F5344CB8AC3E}">
        <p14:creationId xmlns:p14="http://schemas.microsoft.com/office/powerpoint/2010/main" val="36940692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F83090-6686-80F4-AF13-101EE2B46FBB}"/>
            </a:ext>
          </a:extLst>
        </p:cNvPr>
        <p:cNvGrpSpPr/>
        <p:nvPr/>
      </p:nvGrpSpPr>
      <p:grpSpPr>
        <a:xfrm>
          <a:off x="0" y="0"/>
          <a:ext cx="0" cy="0"/>
          <a:chOff x="0" y="0"/>
          <a:chExt cx="0" cy="0"/>
        </a:xfrm>
      </p:grpSpPr>
      <p:sp>
        <p:nvSpPr>
          <p:cNvPr id="142338" name="Slide Image Placeholder 1">
            <a:extLst>
              <a:ext uri="{FF2B5EF4-FFF2-40B4-BE49-F238E27FC236}">
                <a16:creationId xmlns:a16="http://schemas.microsoft.com/office/drawing/2014/main" id="{593496A2-4D32-5677-2585-62752A8D5687}"/>
              </a:ext>
            </a:extLst>
          </p:cNvPr>
          <p:cNvSpPr>
            <a:spLocks noGrp="1" noRot="1" noChangeAspect="1" noChangeArrowheads="1" noTextEdit="1"/>
          </p:cNvSpPr>
          <p:nvPr>
            <p:ph type="sldImg"/>
          </p:nvPr>
        </p:nvSpPr>
        <p:spPr>
          <a:ln/>
        </p:spPr>
      </p:sp>
      <p:sp>
        <p:nvSpPr>
          <p:cNvPr id="142339" name="Notes Placeholder 2">
            <a:extLst>
              <a:ext uri="{FF2B5EF4-FFF2-40B4-BE49-F238E27FC236}">
                <a16:creationId xmlns:a16="http://schemas.microsoft.com/office/drawing/2014/main" id="{678116D5-E1F8-26FC-A53A-53A103CBF24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GB" altLang="en-US"/>
              <a:t>In this section, I will show you, what is audio-visual multi-speaker tracking, what is its application, which challenges are often met, and I will show you some popular multi-tracking methods and their drawbacks. </a:t>
            </a:r>
          </a:p>
          <a:p>
            <a:endParaRPr lang="en-GB" altLang="en-US"/>
          </a:p>
        </p:txBody>
      </p:sp>
      <p:sp>
        <p:nvSpPr>
          <p:cNvPr id="142340" name="Slide Number Placeholder 3">
            <a:extLst>
              <a:ext uri="{FF2B5EF4-FFF2-40B4-BE49-F238E27FC236}">
                <a16:creationId xmlns:a16="http://schemas.microsoft.com/office/drawing/2014/main" id="{467233DE-FAB5-342F-53B9-59AD84D974D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defRPr sz="2000">
                <a:solidFill>
                  <a:schemeClr val="tx1"/>
                </a:solidFill>
                <a:latin typeface="Tahoma" panose="020B0604030504040204" pitchFamily="34" charset="0"/>
                <a:cs typeface="Arial" panose="020B0604020202020204" pitchFamily="34" charset="0"/>
              </a:defRPr>
            </a:lvl1pPr>
            <a:lvl2pPr marL="742950" indent="-285750" defTabSz="920750">
              <a:defRPr sz="2000">
                <a:solidFill>
                  <a:schemeClr val="tx1"/>
                </a:solidFill>
                <a:latin typeface="Tahoma" panose="020B0604030504040204" pitchFamily="34" charset="0"/>
                <a:cs typeface="Arial" panose="020B0604020202020204" pitchFamily="34" charset="0"/>
              </a:defRPr>
            </a:lvl2pPr>
            <a:lvl3pPr marL="1143000" indent="-228600" defTabSz="920750">
              <a:defRPr sz="2000">
                <a:solidFill>
                  <a:schemeClr val="tx1"/>
                </a:solidFill>
                <a:latin typeface="Tahoma" panose="020B0604030504040204" pitchFamily="34" charset="0"/>
                <a:cs typeface="Arial" panose="020B0604020202020204" pitchFamily="34" charset="0"/>
              </a:defRPr>
            </a:lvl3pPr>
            <a:lvl4pPr marL="1600200" indent="-228600" defTabSz="920750">
              <a:defRPr sz="2000">
                <a:solidFill>
                  <a:schemeClr val="tx1"/>
                </a:solidFill>
                <a:latin typeface="Tahoma" panose="020B0604030504040204" pitchFamily="34" charset="0"/>
                <a:cs typeface="Arial" panose="020B0604020202020204" pitchFamily="34" charset="0"/>
              </a:defRPr>
            </a:lvl4pPr>
            <a:lvl5pPr marL="2057400" indent="-228600" defTabSz="920750">
              <a:defRPr sz="2000">
                <a:solidFill>
                  <a:schemeClr val="tx1"/>
                </a:solidFill>
                <a:latin typeface="Tahoma" panose="020B0604030504040204" pitchFamily="34" charset="0"/>
                <a:cs typeface="Arial" panose="020B0604020202020204" pitchFamily="34" charset="0"/>
              </a:defRPr>
            </a:lvl5pPr>
            <a:lvl6pPr marL="2514600" indent="-228600" defTabSz="92075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6pPr>
            <a:lvl7pPr marL="2971800" indent="-228600" defTabSz="92075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7pPr>
            <a:lvl8pPr marL="3429000" indent="-228600" defTabSz="92075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8pPr>
            <a:lvl9pPr marL="3886200" indent="-228600" defTabSz="92075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9pPr>
          </a:lstStyle>
          <a:p>
            <a:fld id="{BE014E3D-37D9-4B41-9E94-8BF81A8B9137}" type="slidenum">
              <a:rPr lang="en-US" altLang="en-US" sz="1200">
                <a:latin typeface="Times New Roman" panose="02020603050405020304" pitchFamily="18" charset="0"/>
              </a:rPr>
              <a:pPr/>
              <a:t>24</a:t>
            </a:fld>
            <a:endParaRPr lang="en-US" altLang="en-US" sz="1200">
              <a:latin typeface="Times New Roman" panose="02020603050405020304" pitchFamily="18" charset="0"/>
            </a:endParaRPr>
          </a:p>
        </p:txBody>
      </p:sp>
    </p:spTree>
    <p:extLst>
      <p:ext uri="{BB962C8B-B14F-4D97-AF65-F5344CB8AC3E}">
        <p14:creationId xmlns:p14="http://schemas.microsoft.com/office/powerpoint/2010/main" val="18067530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D8B61B-691B-4DBE-C668-AB7F792DEC83}"/>
            </a:ext>
          </a:extLst>
        </p:cNvPr>
        <p:cNvGrpSpPr/>
        <p:nvPr/>
      </p:nvGrpSpPr>
      <p:grpSpPr>
        <a:xfrm>
          <a:off x="0" y="0"/>
          <a:ext cx="0" cy="0"/>
          <a:chOff x="0" y="0"/>
          <a:chExt cx="0" cy="0"/>
        </a:xfrm>
      </p:grpSpPr>
      <p:sp>
        <p:nvSpPr>
          <p:cNvPr id="142338" name="Slide Image Placeholder 1">
            <a:extLst>
              <a:ext uri="{FF2B5EF4-FFF2-40B4-BE49-F238E27FC236}">
                <a16:creationId xmlns:a16="http://schemas.microsoft.com/office/drawing/2014/main" id="{75CA09F0-53B1-5EB7-2C28-7D821583CAE1}"/>
              </a:ext>
            </a:extLst>
          </p:cNvPr>
          <p:cNvSpPr>
            <a:spLocks noGrp="1" noRot="1" noChangeAspect="1" noChangeArrowheads="1" noTextEdit="1"/>
          </p:cNvSpPr>
          <p:nvPr>
            <p:ph type="sldImg"/>
          </p:nvPr>
        </p:nvSpPr>
        <p:spPr>
          <a:ln/>
        </p:spPr>
      </p:sp>
      <p:sp>
        <p:nvSpPr>
          <p:cNvPr id="142339" name="Notes Placeholder 2">
            <a:extLst>
              <a:ext uri="{FF2B5EF4-FFF2-40B4-BE49-F238E27FC236}">
                <a16:creationId xmlns:a16="http://schemas.microsoft.com/office/drawing/2014/main" id="{AF0A31F0-1B47-7746-1173-93F4FD66D3E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GB" altLang="en-US"/>
              <a:t>In this section, I will show you, what is audio-visual multi-speaker tracking, what is its application, which challenges are often met, and I will show you some popular multi-tracking methods and their drawbacks. </a:t>
            </a:r>
          </a:p>
          <a:p>
            <a:endParaRPr lang="en-GB" altLang="en-US"/>
          </a:p>
        </p:txBody>
      </p:sp>
      <p:sp>
        <p:nvSpPr>
          <p:cNvPr id="142340" name="Slide Number Placeholder 3">
            <a:extLst>
              <a:ext uri="{FF2B5EF4-FFF2-40B4-BE49-F238E27FC236}">
                <a16:creationId xmlns:a16="http://schemas.microsoft.com/office/drawing/2014/main" id="{93AB42E4-89C6-03E5-46A6-E2197D81A3D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defRPr sz="2000">
                <a:solidFill>
                  <a:schemeClr val="tx1"/>
                </a:solidFill>
                <a:latin typeface="Tahoma" panose="020B0604030504040204" pitchFamily="34" charset="0"/>
                <a:cs typeface="Arial" panose="020B0604020202020204" pitchFamily="34" charset="0"/>
              </a:defRPr>
            </a:lvl1pPr>
            <a:lvl2pPr marL="742950" indent="-285750" defTabSz="920750">
              <a:defRPr sz="2000">
                <a:solidFill>
                  <a:schemeClr val="tx1"/>
                </a:solidFill>
                <a:latin typeface="Tahoma" panose="020B0604030504040204" pitchFamily="34" charset="0"/>
                <a:cs typeface="Arial" panose="020B0604020202020204" pitchFamily="34" charset="0"/>
              </a:defRPr>
            </a:lvl2pPr>
            <a:lvl3pPr marL="1143000" indent="-228600" defTabSz="920750">
              <a:defRPr sz="2000">
                <a:solidFill>
                  <a:schemeClr val="tx1"/>
                </a:solidFill>
                <a:latin typeface="Tahoma" panose="020B0604030504040204" pitchFamily="34" charset="0"/>
                <a:cs typeface="Arial" panose="020B0604020202020204" pitchFamily="34" charset="0"/>
              </a:defRPr>
            </a:lvl3pPr>
            <a:lvl4pPr marL="1600200" indent="-228600" defTabSz="920750">
              <a:defRPr sz="2000">
                <a:solidFill>
                  <a:schemeClr val="tx1"/>
                </a:solidFill>
                <a:latin typeface="Tahoma" panose="020B0604030504040204" pitchFamily="34" charset="0"/>
                <a:cs typeface="Arial" panose="020B0604020202020204" pitchFamily="34" charset="0"/>
              </a:defRPr>
            </a:lvl4pPr>
            <a:lvl5pPr marL="2057400" indent="-228600" defTabSz="920750">
              <a:defRPr sz="2000">
                <a:solidFill>
                  <a:schemeClr val="tx1"/>
                </a:solidFill>
                <a:latin typeface="Tahoma" panose="020B0604030504040204" pitchFamily="34" charset="0"/>
                <a:cs typeface="Arial" panose="020B0604020202020204" pitchFamily="34" charset="0"/>
              </a:defRPr>
            </a:lvl5pPr>
            <a:lvl6pPr marL="2514600" indent="-228600" defTabSz="92075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6pPr>
            <a:lvl7pPr marL="2971800" indent="-228600" defTabSz="92075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7pPr>
            <a:lvl8pPr marL="3429000" indent="-228600" defTabSz="92075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8pPr>
            <a:lvl9pPr marL="3886200" indent="-228600" defTabSz="92075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9pPr>
          </a:lstStyle>
          <a:p>
            <a:fld id="{BE014E3D-37D9-4B41-9E94-8BF81A8B9137}" type="slidenum">
              <a:rPr lang="en-US" altLang="en-US" sz="1200">
                <a:latin typeface="Times New Roman" panose="02020603050405020304" pitchFamily="18" charset="0"/>
              </a:rPr>
              <a:pPr/>
              <a:t>25</a:t>
            </a:fld>
            <a:endParaRPr lang="en-US" altLang="en-US" sz="1200">
              <a:latin typeface="Times New Roman" panose="02020603050405020304" pitchFamily="18" charset="0"/>
            </a:endParaRPr>
          </a:p>
        </p:txBody>
      </p:sp>
    </p:spTree>
    <p:extLst>
      <p:ext uri="{BB962C8B-B14F-4D97-AF65-F5344CB8AC3E}">
        <p14:creationId xmlns:p14="http://schemas.microsoft.com/office/powerpoint/2010/main" val="27693061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62CD8C-E4CE-F9D3-EAF6-E53CF966084F}"/>
            </a:ext>
          </a:extLst>
        </p:cNvPr>
        <p:cNvGrpSpPr/>
        <p:nvPr/>
      </p:nvGrpSpPr>
      <p:grpSpPr>
        <a:xfrm>
          <a:off x="0" y="0"/>
          <a:ext cx="0" cy="0"/>
          <a:chOff x="0" y="0"/>
          <a:chExt cx="0" cy="0"/>
        </a:xfrm>
      </p:grpSpPr>
      <p:sp>
        <p:nvSpPr>
          <p:cNvPr id="142338" name="Slide Image Placeholder 1">
            <a:extLst>
              <a:ext uri="{FF2B5EF4-FFF2-40B4-BE49-F238E27FC236}">
                <a16:creationId xmlns:a16="http://schemas.microsoft.com/office/drawing/2014/main" id="{DE63009C-FD67-93A5-0D07-8E3FFDC6A0A8}"/>
              </a:ext>
            </a:extLst>
          </p:cNvPr>
          <p:cNvSpPr>
            <a:spLocks noGrp="1" noRot="1" noChangeAspect="1" noChangeArrowheads="1" noTextEdit="1"/>
          </p:cNvSpPr>
          <p:nvPr>
            <p:ph type="sldImg"/>
          </p:nvPr>
        </p:nvSpPr>
        <p:spPr>
          <a:ln/>
        </p:spPr>
      </p:sp>
      <p:sp>
        <p:nvSpPr>
          <p:cNvPr id="142339" name="Notes Placeholder 2">
            <a:extLst>
              <a:ext uri="{FF2B5EF4-FFF2-40B4-BE49-F238E27FC236}">
                <a16:creationId xmlns:a16="http://schemas.microsoft.com/office/drawing/2014/main" id="{990FF9DA-966C-0040-201D-3BB0FDAFC67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GB" altLang="en-US"/>
              <a:t>In this section, I will show you, what is audio-visual multi-speaker tracking, what is its application, which challenges are often met, and I will show you some popular multi-tracking methods and their drawbacks. </a:t>
            </a:r>
          </a:p>
          <a:p>
            <a:endParaRPr lang="en-GB" altLang="en-US"/>
          </a:p>
        </p:txBody>
      </p:sp>
      <p:sp>
        <p:nvSpPr>
          <p:cNvPr id="142340" name="Slide Number Placeholder 3">
            <a:extLst>
              <a:ext uri="{FF2B5EF4-FFF2-40B4-BE49-F238E27FC236}">
                <a16:creationId xmlns:a16="http://schemas.microsoft.com/office/drawing/2014/main" id="{2F5C4344-487E-8527-5AAE-AE49DBF0324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defRPr sz="2000">
                <a:solidFill>
                  <a:schemeClr val="tx1"/>
                </a:solidFill>
                <a:latin typeface="Tahoma" panose="020B0604030504040204" pitchFamily="34" charset="0"/>
                <a:cs typeface="Arial" panose="020B0604020202020204" pitchFamily="34" charset="0"/>
              </a:defRPr>
            </a:lvl1pPr>
            <a:lvl2pPr marL="742950" indent="-285750" defTabSz="920750">
              <a:defRPr sz="2000">
                <a:solidFill>
                  <a:schemeClr val="tx1"/>
                </a:solidFill>
                <a:latin typeface="Tahoma" panose="020B0604030504040204" pitchFamily="34" charset="0"/>
                <a:cs typeface="Arial" panose="020B0604020202020204" pitchFamily="34" charset="0"/>
              </a:defRPr>
            </a:lvl2pPr>
            <a:lvl3pPr marL="1143000" indent="-228600" defTabSz="920750">
              <a:defRPr sz="2000">
                <a:solidFill>
                  <a:schemeClr val="tx1"/>
                </a:solidFill>
                <a:latin typeface="Tahoma" panose="020B0604030504040204" pitchFamily="34" charset="0"/>
                <a:cs typeface="Arial" panose="020B0604020202020204" pitchFamily="34" charset="0"/>
              </a:defRPr>
            </a:lvl3pPr>
            <a:lvl4pPr marL="1600200" indent="-228600" defTabSz="920750">
              <a:defRPr sz="2000">
                <a:solidFill>
                  <a:schemeClr val="tx1"/>
                </a:solidFill>
                <a:latin typeface="Tahoma" panose="020B0604030504040204" pitchFamily="34" charset="0"/>
                <a:cs typeface="Arial" panose="020B0604020202020204" pitchFamily="34" charset="0"/>
              </a:defRPr>
            </a:lvl4pPr>
            <a:lvl5pPr marL="2057400" indent="-228600" defTabSz="920750">
              <a:defRPr sz="2000">
                <a:solidFill>
                  <a:schemeClr val="tx1"/>
                </a:solidFill>
                <a:latin typeface="Tahoma" panose="020B0604030504040204" pitchFamily="34" charset="0"/>
                <a:cs typeface="Arial" panose="020B0604020202020204" pitchFamily="34" charset="0"/>
              </a:defRPr>
            </a:lvl5pPr>
            <a:lvl6pPr marL="2514600" indent="-228600" defTabSz="92075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6pPr>
            <a:lvl7pPr marL="2971800" indent="-228600" defTabSz="92075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7pPr>
            <a:lvl8pPr marL="3429000" indent="-228600" defTabSz="92075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8pPr>
            <a:lvl9pPr marL="3886200" indent="-228600" defTabSz="92075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9pPr>
          </a:lstStyle>
          <a:p>
            <a:fld id="{BE014E3D-37D9-4B41-9E94-8BF81A8B9137}" type="slidenum">
              <a:rPr lang="en-US" altLang="en-US" sz="1200">
                <a:latin typeface="Times New Roman" panose="02020603050405020304" pitchFamily="18" charset="0"/>
              </a:rPr>
              <a:pPr/>
              <a:t>26</a:t>
            </a:fld>
            <a:endParaRPr lang="en-US" altLang="en-US" sz="1200">
              <a:latin typeface="Times New Roman" panose="02020603050405020304" pitchFamily="18" charset="0"/>
            </a:endParaRPr>
          </a:p>
        </p:txBody>
      </p:sp>
    </p:spTree>
    <p:extLst>
      <p:ext uri="{BB962C8B-B14F-4D97-AF65-F5344CB8AC3E}">
        <p14:creationId xmlns:p14="http://schemas.microsoft.com/office/powerpoint/2010/main" val="1893311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656248-20D0-7A3F-C42A-473AF63646E8}"/>
            </a:ext>
          </a:extLst>
        </p:cNvPr>
        <p:cNvGrpSpPr/>
        <p:nvPr/>
      </p:nvGrpSpPr>
      <p:grpSpPr>
        <a:xfrm>
          <a:off x="0" y="0"/>
          <a:ext cx="0" cy="0"/>
          <a:chOff x="0" y="0"/>
          <a:chExt cx="0" cy="0"/>
        </a:xfrm>
      </p:grpSpPr>
      <p:sp>
        <p:nvSpPr>
          <p:cNvPr id="142338" name="Slide Image Placeholder 1">
            <a:extLst>
              <a:ext uri="{FF2B5EF4-FFF2-40B4-BE49-F238E27FC236}">
                <a16:creationId xmlns:a16="http://schemas.microsoft.com/office/drawing/2014/main" id="{1F077034-90A1-13B5-D75E-38826637929A}"/>
              </a:ext>
            </a:extLst>
          </p:cNvPr>
          <p:cNvSpPr>
            <a:spLocks noGrp="1" noRot="1" noChangeAspect="1" noChangeArrowheads="1" noTextEdit="1"/>
          </p:cNvSpPr>
          <p:nvPr>
            <p:ph type="sldImg"/>
          </p:nvPr>
        </p:nvSpPr>
        <p:spPr>
          <a:ln/>
        </p:spPr>
      </p:sp>
      <p:sp>
        <p:nvSpPr>
          <p:cNvPr id="142339" name="Notes Placeholder 2">
            <a:extLst>
              <a:ext uri="{FF2B5EF4-FFF2-40B4-BE49-F238E27FC236}">
                <a16:creationId xmlns:a16="http://schemas.microsoft.com/office/drawing/2014/main" id="{149AB6EB-9C81-BD27-6288-7205FDA1447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GB" altLang="en-US" dirty="0"/>
              <a:t>In this section, I will show you, what is audio-visual multi-speaker tracking, what is its application, which challenges are often met, and I will show you some popular multi-tracking methods and their drawbacks. </a:t>
            </a:r>
          </a:p>
          <a:p>
            <a:endParaRPr lang="en-GB" altLang="en-US" dirty="0"/>
          </a:p>
        </p:txBody>
      </p:sp>
      <p:sp>
        <p:nvSpPr>
          <p:cNvPr id="142340" name="Slide Number Placeholder 3">
            <a:extLst>
              <a:ext uri="{FF2B5EF4-FFF2-40B4-BE49-F238E27FC236}">
                <a16:creationId xmlns:a16="http://schemas.microsoft.com/office/drawing/2014/main" id="{A7795A96-2B7E-446E-4F9A-2D5315EF20C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defRPr sz="2000">
                <a:solidFill>
                  <a:schemeClr val="tx1"/>
                </a:solidFill>
                <a:latin typeface="Tahoma" panose="020B0604030504040204" pitchFamily="34" charset="0"/>
                <a:cs typeface="Arial" panose="020B0604020202020204" pitchFamily="34" charset="0"/>
              </a:defRPr>
            </a:lvl1pPr>
            <a:lvl2pPr marL="742950" indent="-285750" defTabSz="920750">
              <a:defRPr sz="2000">
                <a:solidFill>
                  <a:schemeClr val="tx1"/>
                </a:solidFill>
                <a:latin typeface="Tahoma" panose="020B0604030504040204" pitchFamily="34" charset="0"/>
                <a:cs typeface="Arial" panose="020B0604020202020204" pitchFamily="34" charset="0"/>
              </a:defRPr>
            </a:lvl2pPr>
            <a:lvl3pPr marL="1143000" indent="-228600" defTabSz="920750">
              <a:defRPr sz="2000">
                <a:solidFill>
                  <a:schemeClr val="tx1"/>
                </a:solidFill>
                <a:latin typeface="Tahoma" panose="020B0604030504040204" pitchFamily="34" charset="0"/>
                <a:cs typeface="Arial" panose="020B0604020202020204" pitchFamily="34" charset="0"/>
              </a:defRPr>
            </a:lvl3pPr>
            <a:lvl4pPr marL="1600200" indent="-228600" defTabSz="920750">
              <a:defRPr sz="2000">
                <a:solidFill>
                  <a:schemeClr val="tx1"/>
                </a:solidFill>
                <a:latin typeface="Tahoma" panose="020B0604030504040204" pitchFamily="34" charset="0"/>
                <a:cs typeface="Arial" panose="020B0604020202020204" pitchFamily="34" charset="0"/>
              </a:defRPr>
            </a:lvl4pPr>
            <a:lvl5pPr marL="2057400" indent="-228600" defTabSz="920750">
              <a:defRPr sz="2000">
                <a:solidFill>
                  <a:schemeClr val="tx1"/>
                </a:solidFill>
                <a:latin typeface="Tahoma" panose="020B0604030504040204" pitchFamily="34" charset="0"/>
                <a:cs typeface="Arial" panose="020B0604020202020204" pitchFamily="34" charset="0"/>
              </a:defRPr>
            </a:lvl5pPr>
            <a:lvl6pPr marL="2514600" indent="-228600" defTabSz="92075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6pPr>
            <a:lvl7pPr marL="2971800" indent="-228600" defTabSz="92075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7pPr>
            <a:lvl8pPr marL="3429000" indent="-228600" defTabSz="92075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8pPr>
            <a:lvl9pPr marL="3886200" indent="-228600" defTabSz="92075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9pPr>
          </a:lstStyle>
          <a:p>
            <a:fld id="{BE014E3D-37D9-4B41-9E94-8BF81A8B9137}" type="slidenum">
              <a:rPr lang="en-US" altLang="en-US" sz="1200">
                <a:latin typeface="Times New Roman" panose="02020603050405020304" pitchFamily="18" charset="0"/>
              </a:rPr>
              <a:pPr/>
              <a:t>27</a:t>
            </a:fld>
            <a:endParaRPr lang="en-US" altLang="en-US" sz="1200">
              <a:latin typeface="Times New Roman" panose="02020603050405020304" pitchFamily="18" charset="0"/>
            </a:endParaRPr>
          </a:p>
        </p:txBody>
      </p:sp>
    </p:spTree>
    <p:extLst>
      <p:ext uri="{BB962C8B-B14F-4D97-AF65-F5344CB8AC3E}">
        <p14:creationId xmlns:p14="http://schemas.microsoft.com/office/powerpoint/2010/main" val="39091375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EF1A3A-004F-99A8-4F05-51F94897A793}"/>
            </a:ext>
          </a:extLst>
        </p:cNvPr>
        <p:cNvGrpSpPr/>
        <p:nvPr/>
      </p:nvGrpSpPr>
      <p:grpSpPr>
        <a:xfrm>
          <a:off x="0" y="0"/>
          <a:ext cx="0" cy="0"/>
          <a:chOff x="0" y="0"/>
          <a:chExt cx="0" cy="0"/>
        </a:xfrm>
      </p:grpSpPr>
      <p:sp>
        <p:nvSpPr>
          <p:cNvPr id="142338" name="Slide Image Placeholder 1">
            <a:extLst>
              <a:ext uri="{FF2B5EF4-FFF2-40B4-BE49-F238E27FC236}">
                <a16:creationId xmlns:a16="http://schemas.microsoft.com/office/drawing/2014/main" id="{9ABB9861-A286-4E25-BA69-6873AA1A9267}"/>
              </a:ext>
            </a:extLst>
          </p:cNvPr>
          <p:cNvSpPr>
            <a:spLocks noGrp="1" noRot="1" noChangeAspect="1" noChangeArrowheads="1" noTextEdit="1"/>
          </p:cNvSpPr>
          <p:nvPr>
            <p:ph type="sldImg"/>
          </p:nvPr>
        </p:nvSpPr>
        <p:spPr>
          <a:ln/>
        </p:spPr>
      </p:sp>
      <p:sp>
        <p:nvSpPr>
          <p:cNvPr id="142339" name="Notes Placeholder 2">
            <a:extLst>
              <a:ext uri="{FF2B5EF4-FFF2-40B4-BE49-F238E27FC236}">
                <a16:creationId xmlns:a16="http://schemas.microsoft.com/office/drawing/2014/main" id="{EA7BDA44-96D9-CC46-88B1-8185DA047CF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GB" altLang="en-US"/>
              <a:t>In this section, I will show you, what is audio-visual multi-speaker tracking, what is its application, which challenges are often met, and I will show you some popular multi-tracking methods and their drawbacks. </a:t>
            </a:r>
          </a:p>
          <a:p>
            <a:endParaRPr lang="en-GB" altLang="en-US"/>
          </a:p>
        </p:txBody>
      </p:sp>
      <p:sp>
        <p:nvSpPr>
          <p:cNvPr id="142340" name="Slide Number Placeholder 3">
            <a:extLst>
              <a:ext uri="{FF2B5EF4-FFF2-40B4-BE49-F238E27FC236}">
                <a16:creationId xmlns:a16="http://schemas.microsoft.com/office/drawing/2014/main" id="{E1795E44-5514-2481-244F-BBDA1B63509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defRPr sz="2000">
                <a:solidFill>
                  <a:schemeClr val="tx1"/>
                </a:solidFill>
                <a:latin typeface="Tahoma" panose="020B0604030504040204" pitchFamily="34" charset="0"/>
                <a:cs typeface="Arial" panose="020B0604020202020204" pitchFamily="34" charset="0"/>
              </a:defRPr>
            </a:lvl1pPr>
            <a:lvl2pPr marL="742950" indent="-285750" defTabSz="920750">
              <a:defRPr sz="2000">
                <a:solidFill>
                  <a:schemeClr val="tx1"/>
                </a:solidFill>
                <a:latin typeface="Tahoma" panose="020B0604030504040204" pitchFamily="34" charset="0"/>
                <a:cs typeface="Arial" panose="020B0604020202020204" pitchFamily="34" charset="0"/>
              </a:defRPr>
            </a:lvl2pPr>
            <a:lvl3pPr marL="1143000" indent="-228600" defTabSz="920750">
              <a:defRPr sz="2000">
                <a:solidFill>
                  <a:schemeClr val="tx1"/>
                </a:solidFill>
                <a:latin typeface="Tahoma" panose="020B0604030504040204" pitchFamily="34" charset="0"/>
                <a:cs typeface="Arial" panose="020B0604020202020204" pitchFamily="34" charset="0"/>
              </a:defRPr>
            </a:lvl3pPr>
            <a:lvl4pPr marL="1600200" indent="-228600" defTabSz="920750">
              <a:defRPr sz="2000">
                <a:solidFill>
                  <a:schemeClr val="tx1"/>
                </a:solidFill>
                <a:latin typeface="Tahoma" panose="020B0604030504040204" pitchFamily="34" charset="0"/>
                <a:cs typeface="Arial" panose="020B0604020202020204" pitchFamily="34" charset="0"/>
              </a:defRPr>
            </a:lvl4pPr>
            <a:lvl5pPr marL="2057400" indent="-228600" defTabSz="920750">
              <a:defRPr sz="2000">
                <a:solidFill>
                  <a:schemeClr val="tx1"/>
                </a:solidFill>
                <a:latin typeface="Tahoma" panose="020B0604030504040204" pitchFamily="34" charset="0"/>
                <a:cs typeface="Arial" panose="020B0604020202020204" pitchFamily="34" charset="0"/>
              </a:defRPr>
            </a:lvl5pPr>
            <a:lvl6pPr marL="2514600" indent="-228600" defTabSz="92075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6pPr>
            <a:lvl7pPr marL="2971800" indent="-228600" defTabSz="92075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7pPr>
            <a:lvl8pPr marL="3429000" indent="-228600" defTabSz="92075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8pPr>
            <a:lvl9pPr marL="3886200" indent="-228600" defTabSz="92075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9pPr>
          </a:lstStyle>
          <a:p>
            <a:fld id="{BE014E3D-37D9-4B41-9E94-8BF81A8B9137}" type="slidenum">
              <a:rPr lang="en-US" altLang="en-US" sz="1200">
                <a:latin typeface="Times New Roman" panose="02020603050405020304" pitchFamily="18" charset="0"/>
              </a:rPr>
              <a:pPr/>
              <a:t>28</a:t>
            </a:fld>
            <a:endParaRPr lang="en-US" altLang="en-US" sz="1200">
              <a:latin typeface="Times New Roman" panose="02020603050405020304" pitchFamily="18" charset="0"/>
            </a:endParaRPr>
          </a:p>
        </p:txBody>
      </p:sp>
    </p:spTree>
    <p:extLst>
      <p:ext uri="{BB962C8B-B14F-4D97-AF65-F5344CB8AC3E}">
        <p14:creationId xmlns:p14="http://schemas.microsoft.com/office/powerpoint/2010/main" val="38898645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45194F-BC04-AC80-CDB6-84FE6078B1C7}"/>
            </a:ext>
          </a:extLst>
        </p:cNvPr>
        <p:cNvGrpSpPr/>
        <p:nvPr/>
      </p:nvGrpSpPr>
      <p:grpSpPr>
        <a:xfrm>
          <a:off x="0" y="0"/>
          <a:ext cx="0" cy="0"/>
          <a:chOff x="0" y="0"/>
          <a:chExt cx="0" cy="0"/>
        </a:xfrm>
      </p:grpSpPr>
      <p:sp>
        <p:nvSpPr>
          <p:cNvPr id="142338" name="Slide Image Placeholder 1">
            <a:extLst>
              <a:ext uri="{FF2B5EF4-FFF2-40B4-BE49-F238E27FC236}">
                <a16:creationId xmlns:a16="http://schemas.microsoft.com/office/drawing/2014/main" id="{C96558ED-EDC4-2137-47B6-0D47B3A24CF9}"/>
              </a:ext>
            </a:extLst>
          </p:cNvPr>
          <p:cNvSpPr>
            <a:spLocks noGrp="1" noRot="1" noChangeAspect="1" noChangeArrowheads="1" noTextEdit="1"/>
          </p:cNvSpPr>
          <p:nvPr>
            <p:ph type="sldImg"/>
          </p:nvPr>
        </p:nvSpPr>
        <p:spPr>
          <a:ln/>
        </p:spPr>
      </p:sp>
      <p:sp>
        <p:nvSpPr>
          <p:cNvPr id="142339" name="Notes Placeholder 2">
            <a:extLst>
              <a:ext uri="{FF2B5EF4-FFF2-40B4-BE49-F238E27FC236}">
                <a16:creationId xmlns:a16="http://schemas.microsoft.com/office/drawing/2014/main" id="{BA8B09EC-CA41-6F78-5271-9AFDF2195A8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GB" altLang="en-US"/>
              <a:t>In this section, I will show you, what is audio-visual multi-speaker tracking, what is its application, which challenges are often met, and I will show you some popular multi-tracking methods and their drawbacks. </a:t>
            </a:r>
          </a:p>
          <a:p>
            <a:endParaRPr lang="en-GB" altLang="en-US"/>
          </a:p>
        </p:txBody>
      </p:sp>
      <p:sp>
        <p:nvSpPr>
          <p:cNvPr id="142340" name="Slide Number Placeholder 3">
            <a:extLst>
              <a:ext uri="{FF2B5EF4-FFF2-40B4-BE49-F238E27FC236}">
                <a16:creationId xmlns:a16="http://schemas.microsoft.com/office/drawing/2014/main" id="{95BB9602-88D7-2646-E58E-F5B191AA068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defRPr sz="2000">
                <a:solidFill>
                  <a:schemeClr val="tx1"/>
                </a:solidFill>
                <a:latin typeface="Tahoma" panose="020B0604030504040204" pitchFamily="34" charset="0"/>
                <a:cs typeface="Arial" panose="020B0604020202020204" pitchFamily="34" charset="0"/>
              </a:defRPr>
            </a:lvl1pPr>
            <a:lvl2pPr marL="742950" indent="-285750" defTabSz="920750">
              <a:defRPr sz="2000">
                <a:solidFill>
                  <a:schemeClr val="tx1"/>
                </a:solidFill>
                <a:latin typeface="Tahoma" panose="020B0604030504040204" pitchFamily="34" charset="0"/>
                <a:cs typeface="Arial" panose="020B0604020202020204" pitchFamily="34" charset="0"/>
              </a:defRPr>
            </a:lvl2pPr>
            <a:lvl3pPr marL="1143000" indent="-228600" defTabSz="920750">
              <a:defRPr sz="2000">
                <a:solidFill>
                  <a:schemeClr val="tx1"/>
                </a:solidFill>
                <a:latin typeface="Tahoma" panose="020B0604030504040204" pitchFamily="34" charset="0"/>
                <a:cs typeface="Arial" panose="020B0604020202020204" pitchFamily="34" charset="0"/>
              </a:defRPr>
            </a:lvl3pPr>
            <a:lvl4pPr marL="1600200" indent="-228600" defTabSz="920750">
              <a:defRPr sz="2000">
                <a:solidFill>
                  <a:schemeClr val="tx1"/>
                </a:solidFill>
                <a:latin typeface="Tahoma" panose="020B0604030504040204" pitchFamily="34" charset="0"/>
                <a:cs typeface="Arial" panose="020B0604020202020204" pitchFamily="34" charset="0"/>
              </a:defRPr>
            </a:lvl4pPr>
            <a:lvl5pPr marL="2057400" indent="-228600" defTabSz="920750">
              <a:defRPr sz="2000">
                <a:solidFill>
                  <a:schemeClr val="tx1"/>
                </a:solidFill>
                <a:latin typeface="Tahoma" panose="020B0604030504040204" pitchFamily="34" charset="0"/>
                <a:cs typeface="Arial" panose="020B0604020202020204" pitchFamily="34" charset="0"/>
              </a:defRPr>
            </a:lvl5pPr>
            <a:lvl6pPr marL="2514600" indent="-228600" defTabSz="92075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6pPr>
            <a:lvl7pPr marL="2971800" indent="-228600" defTabSz="92075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7pPr>
            <a:lvl8pPr marL="3429000" indent="-228600" defTabSz="92075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8pPr>
            <a:lvl9pPr marL="3886200" indent="-228600" defTabSz="92075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9pPr>
          </a:lstStyle>
          <a:p>
            <a:fld id="{BE014E3D-37D9-4B41-9E94-8BF81A8B9137}" type="slidenum">
              <a:rPr lang="en-US" altLang="en-US" sz="1200">
                <a:latin typeface="Times New Roman" panose="02020603050405020304" pitchFamily="18" charset="0"/>
              </a:rPr>
              <a:pPr/>
              <a:t>29</a:t>
            </a:fld>
            <a:endParaRPr lang="en-US" altLang="en-US" sz="1200">
              <a:latin typeface="Times New Roman" panose="02020603050405020304" pitchFamily="18" charset="0"/>
            </a:endParaRPr>
          </a:p>
        </p:txBody>
      </p:sp>
    </p:spTree>
    <p:extLst>
      <p:ext uri="{BB962C8B-B14F-4D97-AF65-F5344CB8AC3E}">
        <p14:creationId xmlns:p14="http://schemas.microsoft.com/office/powerpoint/2010/main" val="42031154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1529B1-1F56-A309-1155-78E09280E6F8}"/>
            </a:ext>
          </a:extLst>
        </p:cNvPr>
        <p:cNvGrpSpPr/>
        <p:nvPr/>
      </p:nvGrpSpPr>
      <p:grpSpPr>
        <a:xfrm>
          <a:off x="0" y="0"/>
          <a:ext cx="0" cy="0"/>
          <a:chOff x="0" y="0"/>
          <a:chExt cx="0" cy="0"/>
        </a:xfrm>
      </p:grpSpPr>
      <p:sp>
        <p:nvSpPr>
          <p:cNvPr id="142338" name="Slide Image Placeholder 1">
            <a:extLst>
              <a:ext uri="{FF2B5EF4-FFF2-40B4-BE49-F238E27FC236}">
                <a16:creationId xmlns:a16="http://schemas.microsoft.com/office/drawing/2014/main" id="{8B70C553-BC53-0FFE-2750-F3691BA34BCE}"/>
              </a:ext>
            </a:extLst>
          </p:cNvPr>
          <p:cNvSpPr>
            <a:spLocks noGrp="1" noRot="1" noChangeAspect="1" noChangeArrowheads="1" noTextEdit="1"/>
          </p:cNvSpPr>
          <p:nvPr>
            <p:ph type="sldImg"/>
          </p:nvPr>
        </p:nvSpPr>
        <p:spPr>
          <a:ln/>
        </p:spPr>
      </p:sp>
      <p:sp>
        <p:nvSpPr>
          <p:cNvPr id="142339" name="Notes Placeholder 2">
            <a:extLst>
              <a:ext uri="{FF2B5EF4-FFF2-40B4-BE49-F238E27FC236}">
                <a16:creationId xmlns:a16="http://schemas.microsoft.com/office/drawing/2014/main" id="{1E45E8C6-06C8-852A-0EAA-E26913BA9C7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GB" altLang="en-US"/>
              <a:t>In this section, I will show you, what is audio-visual multi-speaker tracking, what is its application, which challenges are often met, and I will show you some popular multi-tracking methods and their drawbacks. </a:t>
            </a:r>
          </a:p>
          <a:p>
            <a:endParaRPr lang="en-GB" altLang="en-US"/>
          </a:p>
        </p:txBody>
      </p:sp>
      <p:sp>
        <p:nvSpPr>
          <p:cNvPr id="142340" name="Slide Number Placeholder 3">
            <a:extLst>
              <a:ext uri="{FF2B5EF4-FFF2-40B4-BE49-F238E27FC236}">
                <a16:creationId xmlns:a16="http://schemas.microsoft.com/office/drawing/2014/main" id="{977344AB-754F-DC84-57D6-8F688BEF55D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defRPr sz="2000">
                <a:solidFill>
                  <a:schemeClr val="tx1"/>
                </a:solidFill>
                <a:latin typeface="Tahoma" panose="020B0604030504040204" pitchFamily="34" charset="0"/>
                <a:cs typeface="Arial" panose="020B0604020202020204" pitchFamily="34" charset="0"/>
              </a:defRPr>
            </a:lvl1pPr>
            <a:lvl2pPr marL="742950" indent="-285750" defTabSz="920750">
              <a:defRPr sz="2000">
                <a:solidFill>
                  <a:schemeClr val="tx1"/>
                </a:solidFill>
                <a:latin typeface="Tahoma" panose="020B0604030504040204" pitchFamily="34" charset="0"/>
                <a:cs typeface="Arial" panose="020B0604020202020204" pitchFamily="34" charset="0"/>
              </a:defRPr>
            </a:lvl2pPr>
            <a:lvl3pPr marL="1143000" indent="-228600" defTabSz="920750">
              <a:defRPr sz="2000">
                <a:solidFill>
                  <a:schemeClr val="tx1"/>
                </a:solidFill>
                <a:latin typeface="Tahoma" panose="020B0604030504040204" pitchFamily="34" charset="0"/>
                <a:cs typeface="Arial" panose="020B0604020202020204" pitchFamily="34" charset="0"/>
              </a:defRPr>
            </a:lvl3pPr>
            <a:lvl4pPr marL="1600200" indent="-228600" defTabSz="920750">
              <a:defRPr sz="2000">
                <a:solidFill>
                  <a:schemeClr val="tx1"/>
                </a:solidFill>
                <a:latin typeface="Tahoma" panose="020B0604030504040204" pitchFamily="34" charset="0"/>
                <a:cs typeface="Arial" panose="020B0604020202020204" pitchFamily="34" charset="0"/>
              </a:defRPr>
            </a:lvl4pPr>
            <a:lvl5pPr marL="2057400" indent="-228600" defTabSz="920750">
              <a:defRPr sz="2000">
                <a:solidFill>
                  <a:schemeClr val="tx1"/>
                </a:solidFill>
                <a:latin typeface="Tahoma" panose="020B0604030504040204" pitchFamily="34" charset="0"/>
                <a:cs typeface="Arial" panose="020B0604020202020204" pitchFamily="34" charset="0"/>
              </a:defRPr>
            </a:lvl5pPr>
            <a:lvl6pPr marL="2514600" indent="-228600" defTabSz="92075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6pPr>
            <a:lvl7pPr marL="2971800" indent="-228600" defTabSz="92075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7pPr>
            <a:lvl8pPr marL="3429000" indent="-228600" defTabSz="92075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8pPr>
            <a:lvl9pPr marL="3886200" indent="-228600" defTabSz="92075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9pPr>
          </a:lstStyle>
          <a:p>
            <a:pPr marL="0" marR="0" lvl="0" indent="0" algn="r" defTabSz="920750" rtl="0" eaLnBrk="1" fontAlgn="base" latinLnBrk="0" hangingPunct="1">
              <a:lnSpc>
                <a:spcPct val="100000"/>
              </a:lnSpc>
              <a:spcBef>
                <a:spcPct val="0"/>
              </a:spcBef>
              <a:spcAft>
                <a:spcPct val="0"/>
              </a:spcAft>
              <a:buClrTx/>
              <a:buSzTx/>
              <a:buFontTx/>
              <a:buNone/>
              <a:tabLst/>
              <a:defRPr/>
            </a:pPr>
            <a:fld id="{BE014E3D-37D9-4B41-9E94-8BF81A8B9137}" type="slidenum">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20750" rtl="0" eaLnBrk="1" fontAlgn="base" latinLnBrk="0" hangingPunct="1">
                <a:lnSpc>
                  <a:spcPct val="100000"/>
                </a:lnSpc>
                <a:spcBef>
                  <a:spcPct val="0"/>
                </a:spcBef>
                <a:spcAft>
                  <a:spcPct val="0"/>
                </a:spcAft>
                <a:buClrTx/>
                <a:buSzTx/>
                <a:buFontTx/>
                <a:buNone/>
                <a:tabLst/>
                <a:defRPr/>
              </a:pPr>
              <a:t>30</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40315375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a:extLst>
              <a:ext uri="{FF2B5EF4-FFF2-40B4-BE49-F238E27FC236}">
                <a16:creationId xmlns:a16="http://schemas.microsoft.com/office/drawing/2014/main" id="{9FBD3DBA-9A0B-3E19-7D5D-AC97964FDF13}"/>
              </a:ext>
            </a:extLst>
          </p:cNvPr>
          <p:cNvSpPr>
            <a:spLocks noGrp="1" noRot="1" noChangeAspect="1" noChangeArrowheads="1" noTextEdit="1"/>
          </p:cNvSpPr>
          <p:nvPr>
            <p:ph type="sldImg"/>
          </p:nvPr>
        </p:nvSpPr>
        <p:spPr>
          <a:ln/>
        </p:spPr>
      </p:sp>
      <p:sp>
        <p:nvSpPr>
          <p:cNvPr id="14339" name="Notes Placeholder 2">
            <a:extLst>
              <a:ext uri="{FF2B5EF4-FFF2-40B4-BE49-F238E27FC236}">
                <a16:creationId xmlns:a16="http://schemas.microsoft.com/office/drawing/2014/main" id="{E197E328-9B3A-2C60-28EF-D621B823CBF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GB" altLang="en-US"/>
              <a:t>In this section, I will show you, what is audio-visual multi-speaker tracking, what is its application, which challenges are often met, and I will show you some popular multi-tracking methods and their drawbacks. </a:t>
            </a:r>
          </a:p>
          <a:p>
            <a:endParaRPr lang="en-GB" altLang="en-US"/>
          </a:p>
        </p:txBody>
      </p:sp>
      <p:sp>
        <p:nvSpPr>
          <p:cNvPr id="14340" name="Slide Number Placeholder 3">
            <a:extLst>
              <a:ext uri="{FF2B5EF4-FFF2-40B4-BE49-F238E27FC236}">
                <a16:creationId xmlns:a16="http://schemas.microsoft.com/office/drawing/2014/main" id="{35A8F3BB-5987-88EF-3195-9036FDF3C63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defRPr sz="2000">
                <a:solidFill>
                  <a:schemeClr val="tx1"/>
                </a:solidFill>
                <a:latin typeface="Tahoma" panose="020B0604030504040204" pitchFamily="34" charset="0"/>
                <a:cs typeface="Arial" panose="020B0604020202020204" pitchFamily="34" charset="0"/>
              </a:defRPr>
            </a:lvl1pPr>
            <a:lvl2pPr marL="742950" indent="-285750" defTabSz="920750">
              <a:defRPr sz="2000">
                <a:solidFill>
                  <a:schemeClr val="tx1"/>
                </a:solidFill>
                <a:latin typeface="Tahoma" panose="020B0604030504040204" pitchFamily="34" charset="0"/>
                <a:cs typeface="Arial" panose="020B0604020202020204" pitchFamily="34" charset="0"/>
              </a:defRPr>
            </a:lvl2pPr>
            <a:lvl3pPr marL="1143000" indent="-228600" defTabSz="920750">
              <a:defRPr sz="2000">
                <a:solidFill>
                  <a:schemeClr val="tx1"/>
                </a:solidFill>
                <a:latin typeface="Tahoma" panose="020B0604030504040204" pitchFamily="34" charset="0"/>
                <a:cs typeface="Arial" panose="020B0604020202020204" pitchFamily="34" charset="0"/>
              </a:defRPr>
            </a:lvl3pPr>
            <a:lvl4pPr marL="1600200" indent="-228600" defTabSz="920750">
              <a:defRPr sz="2000">
                <a:solidFill>
                  <a:schemeClr val="tx1"/>
                </a:solidFill>
                <a:latin typeface="Tahoma" panose="020B0604030504040204" pitchFamily="34" charset="0"/>
                <a:cs typeface="Arial" panose="020B0604020202020204" pitchFamily="34" charset="0"/>
              </a:defRPr>
            </a:lvl4pPr>
            <a:lvl5pPr marL="2057400" indent="-228600" defTabSz="920750">
              <a:defRPr sz="2000">
                <a:solidFill>
                  <a:schemeClr val="tx1"/>
                </a:solidFill>
                <a:latin typeface="Tahoma" panose="020B0604030504040204" pitchFamily="34" charset="0"/>
                <a:cs typeface="Arial" panose="020B0604020202020204" pitchFamily="34" charset="0"/>
              </a:defRPr>
            </a:lvl5pPr>
            <a:lvl6pPr marL="2514600" indent="-228600" defTabSz="92075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6pPr>
            <a:lvl7pPr marL="2971800" indent="-228600" defTabSz="92075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7pPr>
            <a:lvl8pPr marL="3429000" indent="-228600" defTabSz="92075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8pPr>
            <a:lvl9pPr marL="3886200" indent="-228600" defTabSz="92075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9pPr>
          </a:lstStyle>
          <a:p>
            <a:fld id="{377533F2-38D3-4706-A940-88D3C7F27C32}" type="slidenum">
              <a:rPr lang="en-US" altLang="en-US" sz="1200">
                <a:latin typeface="Times New Roman" panose="02020603050405020304" pitchFamily="18" charset="0"/>
              </a:rPr>
              <a:pPr/>
              <a:t>5</a:t>
            </a:fld>
            <a:endParaRPr lang="en-US" altLang="en-US" sz="1200">
              <a:latin typeface="Times New Roman" panose="02020603050405020304" pitchFamily="18"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a:extLst>
              <a:ext uri="{FF2B5EF4-FFF2-40B4-BE49-F238E27FC236}">
                <a16:creationId xmlns:a16="http://schemas.microsoft.com/office/drawing/2014/main" id="{BA407226-478B-C2BF-B35F-13992B7E47C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defRPr sz="1200">
                <a:solidFill>
                  <a:schemeClr val="tx1"/>
                </a:solidFill>
                <a:latin typeface="Times New Roman" panose="02020603050405020304" pitchFamily="18" charset="0"/>
              </a:defRPr>
            </a:lvl1pPr>
            <a:lvl2pPr marL="742950" indent="-285750" defTabSz="920750">
              <a:spcBef>
                <a:spcPct val="30000"/>
              </a:spcBef>
              <a:defRPr sz="1200">
                <a:solidFill>
                  <a:schemeClr val="tx1"/>
                </a:solidFill>
                <a:latin typeface="Times New Roman" panose="02020603050405020304" pitchFamily="18" charset="0"/>
              </a:defRPr>
            </a:lvl2pPr>
            <a:lvl3pPr marL="1143000" indent="-228600" defTabSz="920750">
              <a:spcBef>
                <a:spcPct val="30000"/>
              </a:spcBef>
              <a:defRPr sz="1200">
                <a:solidFill>
                  <a:schemeClr val="tx1"/>
                </a:solidFill>
                <a:latin typeface="Times New Roman" panose="02020603050405020304" pitchFamily="18" charset="0"/>
              </a:defRPr>
            </a:lvl3pPr>
            <a:lvl4pPr marL="1600200" indent="-228600" defTabSz="920750">
              <a:spcBef>
                <a:spcPct val="30000"/>
              </a:spcBef>
              <a:defRPr sz="1200">
                <a:solidFill>
                  <a:schemeClr val="tx1"/>
                </a:solidFill>
                <a:latin typeface="Times New Roman" panose="02020603050405020304" pitchFamily="18" charset="0"/>
              </a:defRPr>
            </a:lvl4pPr>
            <a:lvl5pPr marL="2057400" indent="-228600" defTabSz="920750">
              <a:spcBef>
                <a:spcPct val="30000"/>
              </a:spcBef>
              <a:defRPr sz="1200">
                <a:solidFill>
                  <a:schemeClr val="tx1"/>
                </a:solidFill>
                <a:latin typeface="Times New Roman" panose="02020603050405020304" pitchFamily="18" charset="0"/>
              </a:defRPr>
            </a:lvl5pPr>
            <a:lvl6pPr marL="2514600" indent="-228600" defTabSz="92075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2075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2075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2075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B43902E-EF53-45DB-9344-3335C32D71E6}" type="slidenum">
              <a:rPr lang="en-GB" altLang="en-US"/>
              <a:pPr>
                <a:spcBef>
                  <a:spcPct val="0"/>
                </a:spcBef>
              </a:pPr>
              <a:t>6</a:t>
            </a:fld>
            <a:endParaRPr lang="en-GB" altLang="en-US"/>
          </a:p>
        </p:txBody>
      </p:sp>
      <p:sp>
        <p:nvSpPr>
          <p:cNvPr id="24579" name="Rectangle 2">
            <a:extLst>
              <a:ext uri="{FF2B5EF4-FFF2-40B4-BE49-F238E27FC236}">
                <a16:creationId xmlns:a16="http://schemas.microsoft.com/office/drawing/2014/main" id="{3B0D597A-29EB-672E-5C33-5A1DF041922E}"/>
              </a:ext>
            </a:extLst>
          </p:cNvPr>
          <p:cNvSpPr>
            <a:spLocks noGrp="1" noRot="1" noChangeAspect="1" noChangeArrowheads="1" noTextEdit="1"/>
          </p:cNvSpPr>
          <p:nvPr>
            <p:ph type="sldImg"/>
          </p:nvPr>
        </p:nvSpPr>
        <p:spPr>
          <a:ln/>
        </p:spPr>
      </p:sp>
      <p:sp>
        <p:nvSpPr>
          <p:cNvPr id="24580" name="Rectangle 3">
            <a:extLst>
              <a:ext uri="{FF2B5EF4-FFF2-40B4-BE49-F238E27FC236}">
                <a16:creationId xmlns:a16="http://schemas.microsoft.com/office/drawing/2014/main" id="{58C7AA39-F092-0264-34B2-69AB8830515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a:extLst>
              <a:ext uri="{FF2B5EF4-FFF2-40B4-BE49-F238E27FC236}">
                <a16:creationId xmlns:a16="http://schemas.microsoft.com/office/drawing/2014/main" id="{9BDAC398-C3A5-7955-7DCC-108751458C5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defRPr sz="1200">
                <a:solidFill>
                  <a:schemeClr val="tx1"/>
                </a:solidFill>
                <a:latin typeface="Times New Roman" panose="02020603050405020304" pitchFamily="18" charset="0"/>
              </a:defRPr>
            </a:lvl1pPr>
            <a:lvl2pPr marL="742950" indent="-285750" defTabSz="920750">
              <a:spcBef>
                <a:spcPct val="30000"/>
              </a:spcBef>
              <a:defRPr sz="1200">
                <a:solidFill>
                  <a:schemeClr val="tx1"/>
                </a:solidFill>
                <a:latin typeface="Times New Roman" panose="02020603050405020304" pitchFamily="18" charset="0"/>
              </a:defRPr>
            </a:lvl2pPr>
            <a:lvl3pPr marL="1143000" indent="-228600" defTabSz="920750">
              <a:spcBef>
                <a:spcPct val="30000"/>
              </a:spcBef>
              <a:defRPr sz="1200">
                <a:solidFill>
                  <a:schemeClr val="tx1"/>
                </a:solidFill>
                <a:latin typeface="Times New Roman" panose="02020603050405020304" pitchFamily="18" charset="0"/>
              </a:defRPr>
            </a:lvl3pPr>
            <a:lvl4pPr marL="1600200" indent="-228600" defTabSz="920750">
              <a:spcBef>
                <a:spcPct val="30000"/>
              </a:spcBef>
              <a:defRPr sz="1200">
                <a:solidFill>
                  <a:schemeClr val="tx1"/>
                </a:solidFill>
                <a:latin typeface="Times New Roman" panose="02020603050405020304" pitchFamily="18" charset="0"/>
              </a:defRPr>
            </a:lvl4pPr>
            <a:lvl5pPr marL="2057400" indent="-228600" defTabSz="920750">
              <a:spcBef>
                <a:spcPct val="30000"/>
              </a:spcBef>
              <a:defRPr sz="1200">
                <a:solidFill>
                  <a:schemeClr val="tx1"/>
                </a:solidFill>
                <a:latin typeface="Times New Roman" panose="02020603050405020304" pitchFamily="18" charset="0"/>
              </a:defRPr>
            </a:lvl5pPr>
            <a:lvl6pPr marL="2514600" indent="-228600" defTabSz="92075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2075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2075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2075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FFCE2CB-9213-4F0B-8BE0-73635DC8D108}" type="slidenum">
              <a:rPr lang="en-GB" altLang="en-US"/>
              <a:pPr>
                <a:spcBef>
                  <a:spcPct val="0"/>
                </a:spcBef>
              </a:pPr>
              <a:t>7</a:t>
            </a:fld>
            <a:endParaRPr lang="en-GB" altLang="en-US"/>
          </a:p>
        </p:txBody>
      </p:sp>
      <p:sp>
        <p:nvSpPr>
          <p:cNvPr id="32771" name="Rectangle 2">
            <a:extLst>
              <a:ext uri="{FF2B5EF4-FFF2-40B4-BE49-F238E27FC236}">
                <a16:creationId xmlns:a16="http://schemas.microsoft.com/office/drawing/2014/main" id="{D87EACA4-FC9F-ADEA-2575-FF253EF1FF35}"/>
              </a:ext>
            </a:extLst>
          </p:cNvPr>
          <p:cNvSpPr>
            <a:spLocks noGrp="1" noRot="1" noChangeAspect="1" noChangeArrowheads="1" noTextEdit="1"/>
          </p:cNvSpPr>
          <p:nvPr>
            <p:ph type="sldImg"/>
          </p:nvPr>
        </p:nvSpPr>
        <p:spPr>
          <a:ln/>
        </p:spPr>
      </p:sp>
      <p:sp>
        <p:nvSpPr>
          <p:cNvPr id="32772" name="Rectangle 3">
            <a:extLst>
              <a:ext uri="{FF2B5EF4-FFF2-40B4-BE49-F238E27FC236}">
                <a16:creationId xmlns:a16="http://schemas.microsoft.com/office/drawing/2014/main" id="{FADD6CDC-20AF-833D-B23B-88E2D81DCAB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a:extLst>
              <a:ext uri="{FF2B5EF4-FFF2-40B4-BE49-F238E27FC236}">
                <a16:creationId xmlns:a16="http://schemas.microsoft.com/office/drawing/2014/main" id="{13A70E9A-0767-5635-EE0E-7E536FD14D6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defRPr sz="1200">
                <a:solidFill>
                  <a:schemeClr val="tx1"/>
                </a:solidFill>
                <a:latin typeface="Times New Roman" panose="02020603050405020304" pitchFamily="18" charset="0"/>
              </a:defRPr>
            </a:lvl1pPr>
            <a:lvl2pPr marL="742950" indent="-285750" defTabSz="920750">
              <a:spcBef>
                <a:spcPct val="30000"/>
              </a:spcBef>
              <a:defRPr sz="1200">
                <a:solidFill>
                  <a:schemeClr val="tx1"/>
                </a:solidFill>
                <a:latin typeface="Times New Roman" panose="02020603050405020304" pitchFamily="18" charset="0"/>
              </a:defRPr>
            </a:lvl2pPr>
            <a:lvl3pPr marL="1143000" indent="-228600" defTabSz="920750">
              <a:spcBef>
                <a:spcPct val="30000"/>
              </a:spcBef>
              <a:defRPr sz="1200">
                <a:solidFill>
                  <a:schemeClr val="tx1"/>
                </a:solidFill>
                <a:latin typeface="Times New Roman" panose="02020603050405020304" pitchFamily="18" charset="0"/>
              </a:defRPr>
            </a:lvl3pPr>
            <a:lvl4pPr marL="1600200" indent="-228600" defTabSz="920750">
              <a:spcBef>
                <a:spcPct val="30000"/>
              </a:spcBef>
              <a:defRPr sz="1200">
                <a:solidFill>
                  <a:schemeClr val="tx1"/>
                </a:solidFill>
                <a:latin typeface="Times New Roman" panose="02020603050405020304" pitchFamily="18" charset="0"/>
              </a:defRPr>
            </a:lvl4pPr>
            <a:lvl5pPr marL="2057400" indent="-228600" defTabSz="920750">
              <a:spcBef>
                <a:spcPct val="30000"/>
              </a:spcBef>
              <a:defRPr sz="1200">
                <a:solidFill>
                  <a:schemeClr val="tx1"/>
                </a:solidFill>
                <a:latin typeface="Times New Roman" panose="02020603050405020304" pitchFamily="18" charset="0"/>
              </a:defRPr>
            </a:lvl5pPr>
            <a:lvl6pPr marL="2514600" indent="-228600" defTabSz="92075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2075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2075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2075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7E747D1-CE3C-474C-B03A-A7C822FC94EA}" type="slidenum">
              <a:rPr lang="en-GB" altLang="en-US"/>
              <a:pPr>
                <a:spcBef>
                  <a:spcPct val="0"/>
                </a:spcBef>
              </a:pPr>
              <a:t>8</a:t>
            </a:fld>
            <a:endParaRPr lang="en-GB" altLang="en-US"/>
          </a:p>
        </p:txBody>
      </p:sp>
      <p:sp>
        <p:nvSpPr>
          <p:cNvPr id="81923" name="Rectangle 2">
            <a:extLst>
              <a:ext uri="{FF2B5EF4-FFF2-40B4-BE49-F238E27FC236}">
                <a16:creationId xmlns:a16="http://schemas.microsoft.com/office/drawing/2014/main" id="{750001D1-82F4-978F-881B-19860DC77FDF}"/>
              </a:ext>
            </a:extLst>
          </p:cNvPr>
          <p:cNvSpPr>
            <a:spLocks noGrp="1" noRot="1" noChangeAspect="1" noChangeArrowheads="1" noTextEdit="1"/>
          </p:cNvSpPr>
          <p:nvPr>
            <p:ph type="sldImg"/>
          </p:nvPr>
        </p:nvSpPr>
        <p:spPr>
          <a:ln/>
        </p:spPr>
      </p:sp>
      <p:sp>
        <p:nvSpPr>
          <p:cNvPr id="81924" name="Rectangle 3">
            <a:extLst>
              <a:ext uri="{FF2B5EF4-FFF2-40B4-BE49-F238E27FC236}">
                <a16:creationId xmlns:a16="http://schemas.microsoft.com/office/drawing/2014/main" id="{2D0DE291-A9C8-3DEC-2A45-50C1030248E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a:extLst>
              <a:ext uri="{FF2B5EF4-FFF2-40B4-BE49-F238E27FC236}">
                <a16:creationId xmlns:a16="http://schemas.microsoft.com/office/drawing/2014/main" id="{07E1BB97-EC1F-185F-0F93-D31D32934B96}"/>
              </a:ext>
            </a:extLst>
          </p:cNvPr>
          <p:cNvSpPr>
            <a:spLocks noGrp="1" noRot="1" noChangeAspect="1" noChangeArrowheads="1" noTextEdit="1"/>
          </p:cNvSpPr>
          <p:nvPr>
            <p:ph type="sldImg"/>
          </p:nvPr>
        </p:nvSpPr>
        <p:spPr>
          <a:ln/>
        </p:spPr>
      </p:sp>
      <p:sp>
        <p:nvSpPr>
          <p:cNvPr id="136195" name="Notes Placeholder 2">
            <a:extLst>
              <a:ext uri="{FF2B5EF4-FFF2-40B4-BE49-F238E27FC236}">
                <a16:creationId xmlns:a16="http://schemas.microsoft.com/office/drawing/2014/main" id="{0030A696-3E92-C553-EDD6-8FFB2E743CE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GB" altLang="en-US"/>
              <a:t>In this section, I will show you, what is audio-visual multi-speaker tracking, what is its application, which challenges are often met, and I will show you some popular multi-tracking methods and their drawbacks. </a:t>
            </a:r>
          </a:p>
          <a:p>
            <a:endParaRPr lang="en-GB" altLang="en-US"/>
          </a:p>
        </p:txBody>
      </p:sp>
      <p:sp>
        <p:nvSpPr>
          <p:cNvPr id="136196" name="Slide Number Placeholder 3">
            <a:extLst>
              <a:ext uri="{FF2B5EF4-FFF2-40B4-BE49-F238E27FC236}">
                <a16:creationId xmlns:a16="http://schemas.microsoft.com/office/drawing/2014/main" id="{3E76C7D5-24DA-42B1-11BB-4077AF64F41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defRPr sz="2000">
                <a:solidFill>
                  <a:schemeClr val="tx1"/>
                </a:solidFill>
                <a:latin typeface="Tahoma" panose="020B0604030504040204" pitchFamily="34" charset="0"/>
                <a:cs typeface="Arial" panose="020B0604020202020204" pitchFamily="34" charset="0"/>
              </a:defRPr>
            </a:lvl1pPr>
            <a:lvl2pPr marL="742950" indent="-285750" defTabSz="920750">
              <a:defRPr sz="2000">
                <a:solidFill>
                  <a:schemeClr val="tx1"/>
                </a:solidFill>
                <a:latin typeface="Tahoma" panose="020B0604030504040204" pitchFamily="34" charset="0"/>
                <a:cs typeface="Arial" panose="020B0604020202020204" pitchFamily="34" charset="0"/>
              </a:defRPr>
            </a:lvl2pPr>
            <a:lvl3pPr marL="1143000" indent="-228600" defTabSz="920750">
              <a:defRPr sz="2000">
                <a:solidFill>
                  <a:schemeClr val="tx1"/>
                </a:solidFill>
                <a:latin typeface="Tahoma" panose="020B0604030504040204" pitchFamily="34" charset="0"/>
                <a:cs typeface="Arial" panose="020B0604020202020204" pitchFamily="34" charset="0"/>
              </a:defRPr>
            </a:lvl3pPr>
            <a:lvl4pPr marL="1600200" indent="-228600" defTabSz="920750">
              <a:defRPr sz="2000">
                <a:solidFill>
                  <a:schemeClr val="tx1"/>
                </a:solidFill>
                <a:latin typeface="Tahoma" panose="020B0604030504040204" pitchFamily="34" charset="0"/>
                <a:cs typeface="Arial" panose="020B0604020202020204" pitchFamily="34" charset="0"/>
              </a:defRPr>
            </a:lvl4pPr>
            <a:lvl5pPr marL="2057400" indent="-228600" defTabSz="920750">
              <a:defRPr sz="2000">
                <a:solidFill>
                  <a:schemeClr val="tx1"/>
                </a:solidFill>
                <a:latin typeface="Tahoma" panose="020B0604030504040204" pitchFamily="34" charset="0"/>
                <a:cs typeface="Arial" panose="020B0604020202020204" pitchFamily="34" charset="0"/>
              </a:defRPr>
            </a:lvl5pPr>
            <a:lvl6pPr marL="2514600" indent="-228600" defTabSz="92075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6pPr>
            <a:lvl7pPr marL="2971800" indent="-228600" defTabSz="92075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7pPr>
            <a:lvl8pPr marL="3429000" indent="-228600" defTabSz="92075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8pPr>
            <a:lvl9pPr marL="3886200" indent="-228600" defTabSz="92075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9pPr>
          </a:lstStyle>
          <a:p>
            <a:fld id="{1DB43252-2651-400C-876B-D6B3450EA06D}" type="slidenum">
              <a:rPr lang="en-US" altLang="en-US" sz="1200">
                <a:latin typeface="Times New Roman" panose="02020603050405020304" pitchFamily="18" charset="0"/>
              </a:rPr>
              <a:pPr/>
              <a:t>9</a:t>
            </a:fld>
            <a:endParaRPr lang="en-US" altLang="en-US" sz="1200">
              <a:latin typeface="Times New Roman" panose="02020603050405020304" pitchFamily="18"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a:extLst>
              <a:ext uri="{FF2B5EF4-FFF2-40B4-BE49-F238E27FC236}">
                <a16:creationId xmlns:a16="http://schemas.microsoft.com/office/drawing/2014/main" id="{AC1F3C59-CAE0-6360-F03D-9674E0329130}"/>
              </a:ext>
            </a:extLst>
          </p:cNvPr>
          <p:cNvSpPr>
            <a:spLocks noGrp="1" noRot="1" noChangeAspect="1" noChangeArrowheads="1" noTextEdit="1"/>
          </p:cNvSpPr>
          <p:nvPr>
            <p:ph type="sldImg"/>
          </p:nvPr>
        </p:nvSpPr>
        <p:spPr>
          <a:ln/>
        </p:spPr>
      </p:sp>
      <p:sp>
        <p:nvSpPr>
          <p:cNvPr id="140291" name="Notes Placeholder 2">
            <a:extLst>
              <a:ext uri="{FF2B5EF4-FFF2-40B4-BE49-F238E27FC236}">
                <a16:creationId xmlns:a16="http://schemas.microsoft.com/office/drawing/2014/main" id="{06CD32A8-7CCA-0AAC-EC76-B8AA3A17D8F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GB" altLang="en-US"/>
              <a:t>In this section, I will show you, what is audio-visual multi-speaker tracking, what is its application, which challenges are often met, and I will show you some popular multi-tracking methods and their drawbacks. </a:t>
            </a:r>
          </a:p>
          <a:p>
            <a:endParaRPr lang="en-GB" altLang="en-US"/>
          </a:p>
        </p:txBody>
      </p:sp>
      <p:sp>
        <p:nvSpPr>
          <p:cNvPr id="140292" name="Slide Number Placeholder 3">
            <a:extLst>
              <a:ext uri="{FF2B5EF4-FFF2-40B4-BE49-F238E27FC236}">
                <a16:creationId xmlns:a16="http://schemas.microsoft.com/office/drawing/2014/main" id="{F8CCBA82-8791-D593-7857-8CB076F0ECF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defRPr sz="2000">
                <a:solidFill>
                  <a:schemeClr val="tx1"/>
                </a:solidFill>
                <a:latin typeface="Tahoma" panose="020B0604030504040204" pitchFamily="34" charset="0"/>
                <a:cs typeface="Arial" panose="020B0604020202020204" pitchFamily="34" charset="0"/>
              </a:defRPr>
            </a:lvl1pPr>
            <a:lvl2pPr marL="742950" indent="-285750" defTabSz="920750">
              <a:defRPr sz="2000">
                <a:solidFill>
                  <a:schemeClr val="tx1"/>
                </a:solidFill>
                <a:latin typeface="Tahoma" panose="020B0604030504040204" pitchFamily="34" charset="0"/>
                <a:cs typeface="Arial" panose="020B0604020202020204" pitchFamily="34" charset="0"/>
              </a:defRPr>
            </a:lvl2pPr>
            <a:lvl3pPr marL="1143000" indent="-228600" defTabSz="920750">
              <a:defRPr sz="2000">
                <a:solidFill>
                  <a:schemeClr val="tx1"/>
                </a:solidFill>
                <a:latin typeface="Tahoma" panose="020B0604030504040204" pitchFamily="34" charset="0"/>
                <a:cs typeface="Arial" panose="020B0604020202020204" pitchFamily="34" charset="0"/>
              </a:defRPr>
            </a:lvl3pPr>
            <a:lvl4pPr marL="1600200" indent="-228600" defTabSz="920750">
              <a:defRPr sz="2000">
                <a:solidFill>
                  <a:schemeClr val="tx1"/>
                </a:solidFill>
                <a:latin typeface="Tahoma" panose="020B0604030504040204" pitchFamily="34" charset="0"/>
                <a:cs typeface="Arial" panose="020B0604020202020204" pitchFamily="34" charset="0"/>
              </a:defRPr>
            </a:lvl4pPr>
            <a:lvl5pPr marL="2057400" indent="-228600" defTabSz="920750">
              <a:defRPr sz="2000">
                <a:solidFill>
                  <a:schemeClr val="tx1"/>
                </a:solidFill>
                <a:latin typeface="Tahoma" panose="020B0604030504040204" pitchFamily="34" charset="0"/>
                <a:cs typeface="Arial" panose="020B0604020202020204" pitchFamily="34" charset="0"/>
              </a:defRPr>
            </a:lvl5pPr>
            <a:lvl6pPr marL="2514600" indent="-228600" defTabSz="92075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6pPr>
            <a:lvl7pPr marL="2971800" indent="-228600" defTabSz="92075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7pPr>
            <a:lvl8pPr marL="3429000" indent="-228600" defTabSz="92075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8pPr>
            <a:lvl9pPr marL="3886200" indent="-228600" defTabSz="92075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9pPr>
          </a:lstStyle>
          <a:p>
            <a:fld id="{814AB81D-2A70-441C-ABCC-AA044C5C0E34}" type="slidenum">
              <a:rPr lang="en-US" altLang="en-US" sz="1200">
                <a:latin typeface="Times New Roman" panose="02020603050405020304" pitchFamily="18" charset="0"/>
              </a:rPr>
              <a:pPr/>
              <a:t>10</a:t>
            </a:fld>
            <a:endParaRPr lang="en-US" altLang="en-US" sz="1200">
              <a:latin typeface="Times New Roman" panose="02020603050405020304" pitchFamily="18"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a:extLst>
              <a:ext uri="{FF2B5EF4-FFF2-40B4-BE49-F238E27FC236}">
                <a16:creationId xmlns:a16="http://schemas.microsoft.com/office/drawing/2014/main" id="{75A695C3-2E57-5FF7-5C05-8928A1EF3D52}"/>
              </a:ext>
            </a:extLst>
          </p:cNvPr>
          <p:cNvSpPr>
            <a:spLocks noGrp="1" noRot="1" noChangeAspect="1" noChangeArrowheads="1" noTextEdit="1"/>
          </p:cNvSpPr>
          <p:nvPr>
            <p:ph type="sldImg"/>
          </p:nvPr>
        </p:nvSpPr>
        <p:spPr>
          <a:ln/>
        </p:spPr>
      </p:sp>
      <p:sp>
        <p:nvSpPr>
          <p:cNvPr id="142339" name="Notes Placeholder 2">
            <a:extLst>
              <a:ext uri="{FF2B5EF4-FFF2-40B4-BE49-F238E27FC236}">
                <a16:creationId xmlns:a16="http://schemas.microsoft.com/office/drawing/2014/main" id="{A59C7B1D-E222-C3C6-F9EB-737E1F0DB12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GB" altLang="en-US"/>
              <a:t>In this section, I will show you, what is audio-visual multi-speaker tracking, what is its application, which challenges are often met, and I will show you some popular multi-tracking methods and their drawbacks. </a:t>
            </a:r>
          </a:p>
          <a:p>
            <a:endParaRPr lang="en-GB" altLang="en-US"/>
          </a:p>
        </p:txBody>
      </p:sp>
      <p:sp>
        <p:nvSpPr>
          <p:cNvPr id="142340" name="Slide Number Placeholder 3">
            <a:extLst>
              <a:ext uri="{FF2B5EF4-FFF2-40B4-BE49-F238E27FC236}">
                <a16:creationId xmlns:a16="http://schemas.microsoft.com/office/drawing/2014/main" id="{0A874B5F-3F7F-8B41-F8BE-96BE3D5A694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defRPr sz="2000">
                <a:solidFill>
                  <a:schemeClr val="tx1"/>
                </a:solidFill>
                <a:latin typeface="Tahoma" panose="020B0604030504040204" pitchFamily="34" charset="0"/>
                <a:cs typeface="Arial" panose="020B0604020202020204" pitchFamily="34" charset="0"/>
              </a:defRPr>
            </a:lvl1pPr>
            <a:lvl2pPr marL="742950" indent="-285750" defTabSz="920750">
              <a:defRPr sz="2000">
                <a:solidFill>
                  <a:schemeClr val="tx1"/>
                </a:solidFill>
                <a:latin typeface="Tahoma" panose="020B0604030504040204" pitchFamily="34" charset="0"/>
                <a:cs typeface="Arial" panose="020B0604020202020204" pitchFamily="34" charset="0"/>
              </a:defRPr>
            </a:lvl2pPr>
            <a:lvl3pPr marL="1143000" indent="-228600" defTabSz="920750">
              <a:defRPr sz="2000">
                <a:solidFill>
                  <a:schemeClr val="tx1"/>
                </a:solidFill>
                <a:latin typeface="Tahoma" panose="020B0604030504040204" pitchFamily="34" charset="0"/>
                <a:cs typeface="Arial" panose="020B0604020202020204" pitchFamily="34" charset="0"/>
              </a:defRPr>
            </a:lvl3pPr>
            <a:lvl4pPr marL="1600200" indent="-228600" defTabSz="920750">
              <a:defRPr sz="2000">
                <a:solidFill>
                  <a:schemeClr val="tx1"/>
                </a:solidFill>
                <a:latin typeface="Tahoma" panose="020B0604030504040204" pitchFamily="34" charset="0"/>
                <a:cs typeface="Arial" panose="020B0604020202020204" pitchFamily="34" charset="0"/>
              </a:defRPr>
            </a:lvl4pPr>
            <a:lvl5pPr marL="2057400" indent="-228600" defTabSz="920750">
              <a:defRPr sz="2000">
                <a:solidFill>
                  <a:schemeClr val="tx1"/>
                </a:solidFill>
                <a:latin typeface="Tahoma" panose="020B0604030504040204" pitchFamily="34" charset="0"/>
                <a:cs typeface="Arial" panose="020B0604020202020204" pitchFamily="34" charset="0"/>
              </a:defRPr>
            </a:lvl5pPr>
            <a:lvl6pPr marL="2514600" indent="-228600" defTabSz="92075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6pPr>
            <a:lvl7pPr marL="2971800" indent="-228600" defTabSz="92075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7pPr>
            <a:lvl8pPr marL="3429000" indent="-228600" defTabSz="92075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8pPr>
            <a:lvl9pPr marL="3886200" indent="-228600" defTabSz="92075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9pPr>
          </a:lstStyle>
          <a:p>
            <a:fld id="{BE014E3D-37D9-4B41-9E94-8BF81A8B9137}" type="slidenum">
              <a:rPr lang="en-US" altLang="en-US" sz="1200">
                <a:latin typeface="Times New Roman" panose="02020603050405020304" pitchFamily="18" charset="0"/>
              </a:rPr>
              <a:pPr/>
              <a:t>11</a:t>
            </a:fld>
            <a:endParaRPr lang="en-US" altLang="en-US" sz="1200">
              <a:latin typeface="Times New Roman" panose="02020603050405020304"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
        <p:nvSpPr>
          <p:cNvPr id="4" name="标题 3"/>
          <p:cNvSpPr>
            <a:spLocks noGrp="1"/>
          </p:cNvSpPr>
          <p:nvPr>
            <p:ph type="title"/>
          </p:nvPr>
        </p:nvSpPr>
        <p:spPr>
          <a:xfrm>
            <a:off x="457200" y="274638"/>
            <a:ext cx="8229600" cy="1143000"/>
          </a:xfrm>
          <a:prstGeom prst="rect">
            <a:avLst/>
          </a:prstGeom>
        </p:spPr>
        <p:txBody>
          <a:bodyPr/>
          <a:lstStyle/>
          <a:p>
            <a:r>
              <a:rPr lang="zh-CN" altLang="en-US"/>
              <a:t>单击此处编辑母版标题样式</a:t>
            </a:r>
            <a:endParaRPr lang="en-GB"/>
          </a:p>
        </p:txBody>
      </p:sp>
      <p:sp>
        <p:nvSpPr>
          <p:cNvPr id="2" name="灯片编号占位符 6">
            <a:extLst>
              <a:ext uri="{FF2B5EF4-FFF2-40B4-BE49-F238E27FC236}">
                <a16:creationId xmlns:a16="http://schemas.microsoft.com/office/drawing/2014/main" id="{A11AC2EF-E3F1-13D0-873F-4D74DC943D99}"/>
              </a:ext>
            </a:extLst>
          </p:cNvPr>
          <p:cNvSpPr>
            <a:spLocks noGrp="1"/>
          </p:cNvSpPr>
          <p:nvPr>
            <p:ph type="sldNum" sz="quarter" idx="10"/>
          </p:nvPr>
        </p:nvSpPr>
        <p:spPr/>
        <p:txBody>
          <a:bodyPr/>
          <a:lstStyle>
            <a:lvl1pPr>
              <a:defRPr/>
            </a:lvl1pPr>
          </a:lstStyle>
          <a:p>
            <a:pPr>
              <a:defRPr/>
            </a:pPr>
            <a:fld id="{545560F6-0F61-4D53-ADD7-43332C53B00B}" type="slidenum">
              <a:rPr lang="en-GB" altLang="en-US"/>
              <a:pPr>
                <a:defRPr/>
              </a:pPr>
              <a:t>‹#›</a:t>
            </a:fld>
            <a:endParaRPr lang="en-GB" altLang="en-US"/>
          </a:p>
        </p:txBody>
      </p:sp>
    </p:spTree>
    <p:extLst>
      <p:ext uri="{BB962C8B-B14F-4D97-AF65-F5344CB8AC3E}">
        <p14:creationId xmlns:p14="http://schemas.microsoft.com/office/powerpoint/2010/main" val="28421814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UniOfSurrey - Clean White Cov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681541" y="2056268"/>
            <a:ext cx="5775157" cy="1098697"/>
          </a:xfrm>
        </p:spPr>
        <p:txBody>
          <a:bodyPr anchor="b">
            <a:noAutofit/>
          </a:bodyPr>
          <a:lstStyle>
            <a:lvl1pPr algn="ctr">
              <a:defRPr sz="1800" baseline="0"/>
            </a:lvl1pPr>
          </a:lstStyle>
          <a:p>
            <a:r>
              <a:rPr lang="en-GB" dirty="0"/>
              <a:t>Presentation title goes here</a:t>
            </a:r>
            <a:endParaRPr lang="en-US" dirty="0"/>
          </a:p>
        </p:txBody>
      </p:sp>
      <p:sp>
        <p:nvSpPr>
          <p:cNvPr id="3" name="Date Placeholder 2"/>
          <p:cNvSpPr>
            <a:spLocks noGrp="1"/>
          </p:cNvSpPr>
          <p:nvPr>
            <p:ph type="dt" sz="half" idx="10"/>
          </p:nvPr>
        </p:nvSpPr>
        <p:spPr/>
        <p:txBody>
          <a:bodyPr/>
          <a:lstStyle>
            <a:lvl1pPr>
              <a:defRPr>
                <a:solidFill>
                  <a:srgbClr val="203D75"/>
                </a:solidFill>
              </a:defRPr>
            </a:lvl1pPr>
          </a:lstStyle>
          <a:p>
            <a:pPr>
              <a:defRPr/>
            </a:pPr>
            <a:fld id="{DBB4920C-14D6-47D5-9EC3-453AFF020DD7}" type="datetimeFigureOut">
              <a:rPr lang="en-GB" smtClean="0"/>
              <a:pPr>
                <a:defRPr/>
              </a:pPr>
              <a:t>05/12/2024</a:t>
            </a:fld>
            <a:endParaRPr lang="en-GB"/>
          </a:p>
        </p:txBody>
      </p:sp>
      <p:sp>
        <p:nvSpPr>
          <p:cNvPr id="4" name="Slide Number Placeholder 3"/>
          <p:cNvSpPr>
            <a:spLocks noGrp="1"/>
          </p:cNvSpPr>
          <p:nvPr>
            <p:ph type="sldNum" sz="quarter" idx="11"/>
          </p:nvPr>
        </p:nvSpPr>
        <p:spPr/>
        <p:txBody>
          <a:bodyPr/>
          <a:lstStyle>
            <a:lvl1pPr>
              <a:defRPr>
                <a:solidFill>
                  <a:srgbClr val="203D75"/>
                </a:solidFill>
              </a:defRPr>
            </a:lvl1pPr>
          </a:lstStyle>
          <a:p>
            <a:pPr>
              <a:defRPr/>
            </a:pPr>
            <a:fld id="{3B3714F0-0F9C-4AEF-868D-B8117487A356}" type="slidenum">
              <a:rPr lang="en-GB" altLang="en-US" smtClean="0"/>
              <a:pPr>
                <a:defRPr/>
              </a:pPr>
              <a:t>‹#›</a:t>
            </a:fld>
            <a:endParaRPr lang="en-GB" altLang="en-US"/>
          </a:p>
        </p:txBody>
      </p:sp>
      <p:cxnSp>
        <p:nvCxnSpPr>
          <p:cNvPr id="5" name="Straight Connector 4"/>
          <p:cNvCxnSpPr/>
          <p:nvPr/>
        </p:nvCxnSpPr>
        <p:spPr>
          <a:xfrm>
            <a:off x="-5762" y="3287060"/>
            <a:ext cx="9149763" cy="0"/>
          </a:xfrm>
          <a:prstGeom prst="line">
            <a:avLst/>
          </a:prstGeom>
          <a:ln w="6350" cmpd="sng">
            <a:solidFill>
              <a:srgbClr val="203D75"/>
            </a:solidFill>
          </a:ln>
        </p:spPr>
        <p:style>
          <a:lnRef idx="1">
            <a:schemeClr val="accent1"/>
          </a:lnRef>
          <a:fillRef idx="0">
            <a:schemeClr val="accent1"/>
          </a:fillRef>
          <a:effectRef idx="0">
            <a:schemeClr val="accent1"/>
          </a:effectRef>
          <a:fontRef idx="minor">
            <a:schemeClr val="tx1"/>
          </a:fontRef>
        </p:style>
      </p:cxnSp>
      <p:sp>
        <p:nvSpPr>
          <p:cNvPr id="10" name="Text Placeholder 9"/>
          <p:cNvSpPr>
            <a:spLocks noGrp="1"/>
          </p:cNvSpPr>
          <p:nvPr>
            <p:ph type="body" sz="quarter" idx="12" hasCustomPrompt="1"/>
          </p:nvPr>
        </p:nvSpPr>
        <p:spPr>
          <a:xfrm>
            <a:off x="1681164" y="3416300"/>
            <a:ext cx="5775325" cy="958850"/>
          </a:xfrm>
        </p:spPr>
        <p:txBody>
          <a:bodyPr/>
          <a:lstStyle>
            <a:lvl1pPr algn="ctr">
              <a:defRPr/>
            </a:lvl1pPr>
          </a:lstStyle>
          <a:p>
            <a:r>
              <a:rPr lang="en-GB" sz="1350" dirty="0">
                <a:solidFill>
                  <a:srgbClr val="82949D"/>
                </a:solidFill>
              </a:rPr>
              <a:t>Presentation subtitle</a:t>
            </a:r>
            <a:r>
              <a:rPr lang="en-GB" sz="1350" baseline="0" dirty="0">
                <a:solidFill>
                  <a:srgbClr val="82949D"/>
                </a:solidFill>
              </a:rPr>
              <a:t> / presenter here</a:t>
            </a:r>
            <a:endParaRPr lang="en-US" sz="1350" dirty="0">
              <a:solidFill>
                <a:srgbClr val="82949D"/>
              </a:solidFill>
            </a:endParaRPr>
          </a:p>
        </p:txBody>
      </p:sp>
    </p:spTree>
    <p:extLst>
      <p:ext uri="{BB962C8B-B14F-4D97-AF65-F5344CB8AC3E}">
        <p14:creationId xmlns:p14="http://schemas.microsoft.com/office/powerpoint/2010/main" val="35374213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UniOfSurrey - Standard Slide with Image Right">
    <p:spTree>
      <p:nvGrpSpPr>
        <p:cNvPr id="1" name=""/>
        <p:cNvGrpSpPr/>
        <p:nvPr/>
      </p:nvGrpSpPr>
      <p:grpSpPr>
        <a:xfrm>
          <a:off x="0" y="0"/>
          <a:ext cx="0" cy="0"/>
          <a:chOff x="0" y="0"/>
          <a:chExt cx="0" cy="0"/>
        </a:xfrm>
      </p:grpSpPr>
      <p:sp>
        <p:nvSpPr>
          <p:cNvPr id="11" name="Rectangle 10"/>
          <p:cNvSpPr/>
          <p:nvPr/>
        </p:nvSpPr>
        <p:spPr>
          <a:xfrm>
            <a:off x="0" y="6575394"/>
            <a:ext cx="9144000" cy="282607"/>
          </a:xfrm>
          <a:prstGeom prst="rect">
            <a:avLst/>
          </a:prstGeom>
          <a:solidFill>
            <a:srgbClr val="203D7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a:p>
        </p:txBody>
      </p:sp>
      <p:sp>
        <p:nvSpPr>
          <p:cNvPr id="2" name="Title 1"/>
          <p:cNvSpPr>
            <a:spLocks noGrp="1"/>
          </p:cNvSpPr>
          <p:nvPr>
            <p:ph type="title" hasCustomPrompt="1"/>
          </p:nvPr>
        </p:nvSpPr>
        <p:spPr/>
        <p:txBody>
          <a:bodyPr/>
          <a:lstStyle/>
          <a:p>
            <a:r>
              <a:rPr lang="en-GB" dirty="0"/>
              <a:t>Headline title goes here</a:t>
            </a:r>
            <a:endParaRPr lang="en-US" dirty="0"/>
          </a:p>
        </p:txBody>
      </p:sp>
      <p:sp>
        <p:nvSpPr>
          <p:cNvPr id="3" name="Content Placeholder 2"/>
          <p:cNvSpPr>
            <a:spLocks noGrp="1"/>
          </p:cNvSpPr>
          <p:nvPr>
            <p:ph idx="1"/>
          </p:nvPr>
        </p:nvSpPr>
        <p:spPr>
          <a:xfrm>
            <a:off x="457201" y="1600202"/>
            <a:ext cx="4507928" cy="4525963"/>
          </a:xfrm>
          <a:prstGeom prst="rect">
            <a:avLst/>
          </a:prstGeom>
        </p:spPr>
        <p:txBody>
          <a:bodyPr>
            <a:normAutofit/>
          </a:bodyPr>
          <a:lstStyle>
            <a:lvl1pPr>
              <a:defRPr sz="1350">
                <a:solidFill>
                  <a:schemeClr val="tx1">
                    <a:lumMod val="50000"/>
                  </a:schemeClr>
                </a:solidFill>
                <a:latin typeface="Arial"/>
                <a:cs typeface="Arial"/>
              </a:defRPr>
            </a:lvl1pPr>
            <a:lvl2pPr>
              <a:defRPr sz="1350">
                <a:solidFill>
                  <a:srgbClr val="203D75"/>
                </a:solidFill>
                <a:latin typeface="Arial"/>
                <a:cs typeface="Arial"/>
              </a:defRPr>
            </a:lvl2pPr>
            <a:lvl3pPr>
              <a:defRPr sz="1350">
                <a:solidFill>
                  <a:srgbClr val="556169"/>
                </a:solidFill>
                <a:latin typeface="Arial"/>
                <a:cs typeface="Arial"/>
              </a:defRPr>
            </a:lvl3pPr>
            <a:lvl4pPr>
              <a:defRPr sz="1350">
                <a:solidFill>
                  <a:srgbClr val="006AA0"/>
                </a:solidFill>
                <a:latin typeface="Arial"/>
                <a:cs typeface="Arial"/>
              </a:defRPr>
            </a:lvl4pPr>
            <a:lvl5pPr>
              <a:defRPr sz="1350">
                <a:solidFill>
                  <a:srgbClr val="556169"/>
                </a:solidFill>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DBB4920C-14D6-47D5-9EC3-453AFF020DD7}" type="datetimeFigureOut">
              <a:rPr lang="en-GB" smtClean="0"/>
              <a:pPr>
                <a:defRPr/>
              </a:pPr>
              <a:t>05/12/2024</a:t>
            </a:fld>
            <a:endParaRPr lang="en-GB"/>
          </a:p>
        </p:txBody>
      </p:sp>
      <p:sp>
        <p:nvSpPr>
          <p:cNvPr id="6" name="Slide Number Placeholder 5"/>
          <p:cNvSpPr>
            <a:spLocks noGrp="1"/>
          </p:cNvSpPr>
          <p:nvPr>
            <p:ph type="sldNum" sz="quarter" idx="12"/>
          </p:nvPr>
        </p:nvSpPr>
        <p:spPr/>
        <p:txBody>
          <a:bodyPr/>
          <a:lstStyle/>
          <a:p>
            <a:pPr>
              <a:defRPr/>
            </a:pPr>
            <a:fld id="{3B3714F0-0F9C-4AEF-868D-B8117487A356}" type="slidenum">
              <a:rPr lang="en-GB" altLang="en-US" smtClean="0"/>
              <a:pPr>
                <a:defRPr/>
              </a:pPr>
              <a:t>‹#›</a:t>
            </a:fld>
            <a:endParaRPr lang="en-GB" altLang="en-US"/>
          </a:p>
        </p:txBody>
      </p:sp>
      <p:sp>
        <p:nvSpPr>
          <p:cNvPr id="10" name="Text Placeholder 9"/>
          <p:cNvSpPr>
            <a:spLocks noGrp="1"/>
          </p:cNvSpPr>
          <p:nvPr>
            <p:ph type="body" sz="quarter" idx="13" hasCustomPrompt="1"/>
          </p:nvPr>
        </p:nvSpPr>
        <p:spPr>
          <a:xfrm>
            <a:off x="457200" y="936627"/>
            <a:ext cx="8321442" cy="384175"/>
          </a:xfrm>
          <a:prstGeom prst="rect">
            <a:avLst/>
          </a:prstGeom>
        </p:spPr>
        <p:txBody>
          <a:bodyPr>
            <a:normAutofit/>
          </a:bodyPr>
          <a:lstStyle>
            <a:lvl1pPr marL="0" indent="0">
              <a:buNone/>
              <a:defRPr sz="1200" baseline="0">
                <a:solidFill>
                  <a:srgbClr val="556169"/>
                </a:solidFill>
                <a:latin typeface="Georgia"/>
                <a:cs typeface="Georgia"/>
              </a:defRPr>
            </a:lvl1pPr>
          </a:lstStyle>
          <a:p>
            <a:pPr lvl="0"/>
            <a:r>
              <a:rPr lang="en-US" dirty="0"/>
              <a:t>Sub line / Content Title goes here</a:t>
            </a:r>
          </a:p>
        </p:txBody>
      </p:sp>
      <p:cxnSp>
        <p:nvCxnSpPr>
          <p:cNvPr id="12" name="Straight Connector 11"/>
          <p:cNvCxnSpPr/>
          <p:nvPr/>
        </p:nvCxnSpPr>
        <p:spPr>
          <a:xfrm>
            <a:off x="0" y="878002"/>
            <a:ext cx="9180000" cy="0"/>
          </a:xfrm>
          <a:prstGeom prst="line">
            <a:avLst/>
          </a:prstGeom>
          <a:ln w="6350" cmpd="sng">
            <a:solidFill>
              <a:srgbClr val="203D75"/>
            </a:solidFill>
          </a:ln>
        </p:spPr>
        <p:style>
          <a:lnRef idx="1">
            <a:schemeClr val="accent1"/>
          </a:lnRef>
          <a:fillRef idx="0">
            <a:schemeClr val="accent1"/>
          </a:fillRef>
          <a:effectRef idx="0">
            <a:schemeClr val="accent1"/>
          </a:effectRef>
          <a:fontRef idx="minor">
            <a:schemeClr val="tx1"/>
          </a:fontRef>
        </p:style>
      </p:cxnSp>
      <p:sp>
        <p:nvSpPr>
          <p:cNvPr id="7" name="Picture Placeholder 6"/>
          <p:cNvSpPr>
            <a:spLocks noGrp="1"/>
          </p:cNvSpPr>
          <p:nvPr>
            <p:ph type="pic" sz="quarter" idx="14" hasCustomPrompt="1"/>
          </p:nvPr>
        </p:nvSpPr>
        <p:spPr>
          <a:xfrm>
            <a:off x="5119689" y="1600202"/>
            <a:ext cx="3683000" cy="4525963"/>
          </a:xfrm>
        </p:spPr>
        <p:txBody>
          <a:bodyPr>
            <a:normAutofit/>
          </a:bodyPr>
          <a:lstStyle>
            <a:lvl1pPr>
              <a:defRPr sz="1500"/>
            </a:lvl1pPr>
          </a:lstStyle>
          <a:p>
            <a:r>
              <a:rPr lang="en-US" dirty="0"/>
              <a:t>Drop picture here</a:t>
            </a:r>
          </a:p>
        </p:txBody>
      </p:sp>
    </p:spTree>
    <p:extLst>
      <p:ext uri="{BB962C8B-B14F-4D97-AF65-F5344CB8AC3E}">
        <p14:creationId xmlns:p14="http://schemas.microsoft.com/office/powerpoint/2010/main" val="39896316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1_UniOfSurrey - Standard Slide with 3 Image Right">
    <p:spTree>
      <p:nvGrpSpPr>
        <p:cNvPr id="1" name=""/>
        <p:cNvGrpSpPr/>
        <p:nvPr/>
      </p:nvGrpSpPr>
      <p:grpSpPr>
        <a:xfrm>
          <a:off x="0" y="0"/>
          <a:ext cx="0" cy="0"/>
          <a:chOff x="0" y="0"/>
          <a:chExt cx="0" cy="0"/>
        </a:xfrm>
      </p:grpSpPr>
      <p:sp>
        <p:nvSpPr>
          <p:cNvPr id="11" name="Rectangle 10"/>
          <p:cNvSpPr/>
          <p:nvPr/>
        </p:nvSpPr>
        <p:spPr>
          <a:xfrm>
            <a:off x="0" y="6575394"/>
            <a:ext cx="9144000" cy="282607"/>
          </a:xfrm>
          <a:prstGeom prst="rect">
            <a:avLst/>
          </a:prstGeom>
          <a:solidFill>
            <a:srgbClr val="203D7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a:p>
        </p:txBody>
      </p:sp>
      <p:sp>
        <p:nvSpPr>
          <p:cNvPr id="2" name="Title 1"/>
          <p:cNvSpPr>
            <a:spLocks noGrp="1"/>
          </p:cNvSpPr>
          <p:nvPr>
            <p:ph type="title" hasCustomPrompt="1"/>
          </p:nvPr>
        </p:nvSpPr>
        <p:spPr/>
        <p:txBody>
          <a:bodyPr/>
          <a:lstStyle/>
          <a:p>
            <a:r>
              <a:rPr lang="en-GB" dirty="0"/>
              <a:t>Headline title goes here</a:t>
            </a:r>
            <a:endParaRPr lang="en-US" dirty="0"/>
          </a:p>
        </p:txBody>
      </p:sp>
      <p:sp>
        <p:nvSpPr>
          <p:cNvPr id="3" name="Content Placeholder 2"/>
          <p:cNvSpPr>
            <a:spLocks noGrp="1"/>
          </p:cNvSpPr>
          <p:nvPr>
            <p:ph idx="1"/>
          </p:nvPr>
        </p:nvSpPr>
        <p:spPr>
          <a:xfrm>
            <a:off x="457201" y="1600202"/>
            <a:ext cx="4507928" cy="4525963"/>
          </a:xfrm>
          <a:prstGeom prst="rect">
            <a:avLst/>
          </a:prstGeom>
        </p:spPr>
        <p:txBody>
          <a:bodyPr>
            <a:normAutofit/>
          </a:bodyPr>
          <a:lstStyle>
            <a:lvl1pPr>
              <a:defRPr sz="1350">
                <a:solidFill>
                  <a:schemeClr val="tx1">
                    <a:lumMod val="50000"/>
                  </a:schemeClr>
                </a:solidFill>
                <a:latin typeface="Arial"/>
                <a:cs typeface="Arial"/>
              </a:defRPr>
            </a:lvl1pPr>
            <a:lvl2pPr>
              <a:defRPr sz="1350">
                <a:solidFill>
                  <a:srgbClr val="203D75"/>
                </a:solidFill>
                <a:latin typeface="Arial"/>
                <a:cs typeface="Arial"/>
              </a:defRPr>
            </a:lvl2pPr>
            <a:lvl3pPr>
              <a:defRPr sz="1350">
                <a:solidFill>
                  <a:srgbClr val="556169"/>
                </a:solidFill>
                <a:latin typeface="Arial"/>
                <a:cs typeface="Arial"/>
              </a:defRPr>
            </a:lvl3pPr>
            <a:lvl4pPr>
              <a:defRPr sz="1350">
                <a:solidFill>
                  <a:srgbClr val="006AA0"/>
                </a:solidFill>
                <a:latin typeface="Arial"/>
                <a:cs typeface="Arial"/>
              </a:defRPr>
            </a:lvl4pPr>
            <a:lvl5pPr>
              <a:defRPr sz="1350">
                <a:solidFill>
                  <a:srgbClr val="556169"/>
                </a:solidFill>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DBB4920C-14D6-47D5-9EC3-453AFF020DD7}" type="datetimeFigureOut">
              <a:rPr lang="en-GB" smtClean="0"/>
              <a:pPr>
                <a:defRPr/>
              </a:pPr>
              <a:t>05/12/2024</a:t>
            </a:fld>
            <a:endParaRPr lang="en-GB"/>
          </a:p>
        </p:txBody>
      </p:sp>
      <p:sp>
        <p:nvSpPr>
          <p:cNvPr id="6" name="Slide Number Placeholder 5"/>
          <p:cNvSpPr>
            <a:spLocks noGrp="1"/>
          </p:cNvSpPr>
          <p:nvPr>
            <p:ph type="sldNum" sz="quarter" idx="12"/>
          </p:nvPr>
        </p:nvSpPr>
        <p:spPr/>
        <p:txBody>
          <a:bodyPr/>
          <a:lstStyle/>
          <a:p>
            <a:pPr>
              <a:defRPr/>
            </a:pPr>
            <a:fld id="{3B3714F0-0F9C-4AEF-868D-B8117487A356}" type="slidenum">
              <a:rPr lang="en-GB" altLang="en-US" smtClean="0"/>
              <a:pPr>
                <a:defRPr/>
              </a:pPr>
              <a:t>‹#›</a:t>
            </a:fld>
            <a:endParaRPr lang="en-GB" altLang="en-US"/>
          </a:p>
        </p:txBody>
      </p:sp>
      <p:sp>
        <p:nvSpPr>
          <p:cNvPr id="10" name="Text Placeholder 9"/>
          <p:cNvSpPr>
            <a:spLocks noGrp="1"/>
          </p:cNvSpPr>
          <p:nvPr>
            <p:ph type="body" sz="quarter" idx="13" hasCustomPrompt="1"/>
          </p:nvPr>
        </p:nvSpPr>
        <p:spPr>
          <a:xfrm>
            <a:off x="457200" y="936627"/>
            <a:ext cx="8321442" cy="384175"/>
          </a:xfrm>
          <a:prstGeom prst="rect">
            <a:avLst/>
          </a:prstGeom>
        </p:spPr>
        <p:txBody>
          <a:bodyPr>
            <a:normAutofit/>
          </a:bodyPr>
          <a:lstStyle>
            <a:lvl1pPr marL="0" indent="0">
              <a:buNone/>
              <a:defRPr sz="1200" baseline="0">
                <a:solidFill>
                  <a:srgbClr val="556169"/>
                </a:solidFill>
                <a:latin typeface="Georgia"/>
                <a:cs typeface="Georgia"/>
              </a:defRPr>
            </a:lvl1pPr>
          </a:lstStyle>
          <a:p>
            <a:pPr lvl="0"/>
            <a:r>
              <a:rPr lang="en-US" dirty="0"/>
              <a:t>Sub line / Content Title goes here</a:t>
            </a:r>
          </a:p>
        </p:txBody>
      </p:sp>
      <p:cxnSp>
        <p:nvCxnSpPr>
          <p:cNvPr id="12" name="Straight Connector 11"/>
          <p:cNvCxnSpPr/>
          <p:nvPr/>
        </p:nvCxnSpPr>
        <p:spPr>
          <a:xfrm>
            <a:off x="0" y="878002"/>
            <a:ext cx="9180000" cy="0"/>
          </a:xfrm>
          <a:prstGeom prst="line">
            <a:avLst/>
          </a:prstGeom>
          <a:ln w="6350" cmpd="sng">
            <a:solidFill>
              <a:srgbClr val="203D75"/>
            </a:solidFill>
          </a:ln>
        </p:spPr>
        <p:style>
          <a:lnRef idx="1">
            <a:schemeClr val="accent1"/>
          </a:lnRef>
          <a:fillRef idx="0">
            <a:schemeClr val="accent1"/>
          </a:fillRef>
          <a:effectRef idx="0">
            <a:schemeClr val="accent1"/>
          </a:effectRef>
          <a:fontRef idx="minor">
            <a:schemeClr val="tx1"/>
          </a:fontRef>
        </p:style>
      </p:cxnSp>
      <p:sp>
        <p:nvSpPr>
          <p:cNvPr id="7" name="Picture Placeholder 6"/>
          <p:cNvSpPr>
            <a:spLocks noGrp="1"/>
          </p:cNvSpPr>
          <p:nvPr>
            <p:ph type="pic" sz="quarter" idx="14" hasCustomPrompt="1"/>
          </p:nvPr>
        </p:nvSpPr>
        <p:spPr>
          <a:xfrm>
            <a:off x="5119689" y="1600201"/>
            <a:ext cx="1229962" cy="1524518"/>
          </a:xfrm>
        </p:spPr>
        <p:txBody>
          <a:bodyPr>
            <a:normAutofit/>
          </a:bodyPr>
          <a:lstStyle>
            <a:lvl1pPr>
              <a:defRPr sz="750" baseline="0"/>
            </a:lvl1pPr>
          </a:lstStyle>
          <a:p>
            <a:r>
              <a:rPr lang="en-US" dirty="0"/>
              <a:t>Drop picture 1 here.</a:t>
            </a:r>
          </a:p>
        </p:txBody>
      </p:sp>
      <p:sp>
        <p:nvSpPr>
          <p:cNvPr id="14" name="Picture Placeholder 6"/>
          <p:cNvSpPr>
            <a:spLocks noGrp="1"/>
          </p:cNvSpPr>
          <p:nvPr>
            <p:ph type="pic" sz="quarter" idx="15" hasCustomPrompt="1"/>
          </p:nvPr>
        </p:nvSpPr>
        <p:spPr>
          <a:xfrm>
            <a:off x="6502050" y="1600200"/>
            <a:ext cx="2276592" cy="1524518"/>
          </a:xfrm>
        </p:spPr>
        <p:txBody>
          <a:bodyPr>
            <a:normAutofit/>
          </a:bodyPr>
          <a:lstStyle>
            <a:lvl1pPr>
              <a:defRPr sz="750"/>
            </a:lvl1pPr>
          </a:lstStyle>
          <a:p>
            <a:r>
              <a:rPr lang="en-US" dirty="0"/>
              <a:t>Drop picture 2 here.</a:t>
            </a:r>
          </a:p>
        </p:txBody>
      </p:sp>
      <p:sp>
        <p:nvSpPr>
          <p:cNvPr id="15" name="Picture Placeholder 6"/>
          <p:cNvSpPr>
            <a:spLocks noGrp="1"/>
          </p:cNvSpPr>
          <p:nvPr>
            <p:ph type="pic" sz="quarter" idx="16" hasCustomPrompt="1"/>
          </p:nvPr>
        </p:nvSpPr>
        <p:spPr>
          <a:xfrm>
            <a:off x="5119689" y="3277119"/>
            <a:ext cx="3658954" cy="2849045"/>
          </a:xfrm>
        </p:spPr>
        <p:txBody>
          <a:bodyPr>
            <a:normAutofit/>
          </a:bodyPr>
          <a:lstStyle>
            <a:lvl1pPr>
              <a:defRPr sz="750" baseline="0"/>
            </a:lvl1pPr>
          </a:lstStyle>
          <a:p>
            <a:r>
              <a:rPr lang="en-US" dirty="0"/>
              <a:t>Drop picture 3 here.</a:t>
            </a:r>
          </a:p>
        </p:txBody>
      </p:sp>
    </p:spTree>
    <p:extLst>
      <p:ext uri="{BB962C8B-B14F-4D97-AF65-F5344CB8AC3E}">
        <p14:creationId xmlns:p14="http://schemas.microsoft.com/office/powerpoint/2010/main" val="12797952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UniOfSurrey - Standard Slide with Image Left">
    <p:spTree>
      <p:nvGrpSpPr>
        <p:cNvPr id="1" name=""/>
        <p:cNvGrpSpPr/>
        <p:nvPr/>
      </p:nvGrpSpPr>
      <p:grpSpPr>
        <a:xfrm>
          <a:off x="0" y="0"/>
          <a:ext cx="0" cy="0"/>
          <a:chOff x="0" y="0"/>
          <a:chExt cx="0" cy="0"/>
        </a:xfrm>
      </p:grpSpPr>
      <p:sp>
        <p:nvSpPr>
          <p:cNvPr id="11" name="Rectangle 10"/>
          <p:cNvSpPr/>
          <p:nvPr/>
        </p:nvSpPr>
        <p:spPr>
          <a:xfrm>
            <a:off x="0" y="6575394"/>
            <a:ext cx="9144000" cy="282607"/>
          </a:xfrm>
          <a:prstGeom prst="rect">
            <a:avLst/>
          </a:prstGeom>
          <a:solidFill>
            <a:srgbClr val="203D7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a:p>
        </p:txBody>
      </p:sp>
      <p:sp>
        <p:nvSpPr>
          <p:cNvPr id="2" name="Title 1"/>
          <p:cNvSpPr>
            <a:spLocks noGrp="1"/>
          </p:cNvSpPr>
          <p:nvPr>
            <p:ph type="title" hasCustomPrompt="1"/>
          </p:nvPr>
        </p:nvSpPr>
        <p:spPr/>
        <p:txBody>
          <a:bodyPr/>
          <a:lstStyle/>
          <a:p>
            <a:r>
              <a:rPr lang="en-GB" dirty="0"/>
              <a:t>Headline title goes here</a:t>
            </a:r>
            <a:endParaRPr lang="en-US" dirty="0"/>
          </a:p>
        </p:txBody>
      </p:sp>
      <p:sp>
        <p:nvSpPr>
          <p:cNvPr id="3" name="Content Placeholder 2"/>
          <p:cNvSpPr>
            <a:spLocks noGrp="1"/>
          </p:cNvSpPr>
          <p:nvPr>
            <p:ph idx="1"/>
          </p:nvPr>
        </p:nvSpPr>
        <p:spPr>
          <a:xfrm>
            <a:off x="4294626" y="1638043"/>
            <a:ext cx="4507928" cy="4525963"/>
          </a:xfrm>
          <a:prstGeom prst="rect">
            <a:avLst/>
          </a:prstGeom>
        </p:spPr>
        <p:txBody>
          <a:bodyPr>
            <a:normAutofit/>
          </a:bodyPr>
          <a:lstStyle>
            <a:lvl1pPr>
              <a:defRPr sz="1350">
                <a:solidFill>
                  <a:schemeClr val="tx1">
                    <a:lumMod val="50000"/>
                  </a:schemeClr>
                </a:solidFill>
                <a:latin typeface="Arial"/>
                <a:cs typeface="Arial"/>
              </a:defRPr>
            </a:lvl1pPr>
            <a:lvl2pPr>
              <a:defRPr sz="1350">
                <a:solidFill>
                  <a:srgbClr val="203D75"/>
                </a:solidFill>
                <a:latin typeface="Arial"/>
                <a:cs typeface="Arial"/>
              </a:defRPr>
            </a:lvl2pPr>
            <a:lvl3pPr>
              <a:defRPr sz="1350">
                <a:solidFill>
                  <a:srgbClr val="556169"/>
                </a:solidFill>
                <a:latin typeface="Arial"/>
                <a:cs typeface="Arial"/>
              </a:defRPr>
            </a:lvl3pPr>
            <a:lvl4pPr>
              <a:defRPr sz="1350">
                <a:solidFill>
                  <a:srgbClr val="006AA0"/>
                </a:solidFill>
                <a:latin typeface="Arial"/>
                <a:cs typeface="Arial"/>
              </a:defRPr>
            </a:lvl4pPr>
            <a:lvl5pPr>
              <a:defRPr sz="1350">
                <a:solidFill>
                  <a:srgbClr val="556169"/>
                </a:solidFill>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DBB4920C-14D6-47D5-9EC3-453AFF020DD7}" type="datetimeFigureOut">
              <a:rPr lang="en-GB" smtClean="0"/>
              <a:pPr>
                <a:defRPr/>
              </a:pPr>
              <a:t>05/12/2024</a:t>
            </a:fld>
            <a:endParaRPr lang="en-GB"/>
          </a:p>
        </p:txBody>
      </p:sp>
      <p:sp>
        <p:nvSpPr>
          <p:cNvPr id="6" name="Slide Number Placeholder 5"/>
          <p:cNvSpPr>
            <a:spLocks noGrp="1"/>
          </p:cNvSpPr>
          <p:nvPr>
            <p:ph type="sldNum" sz="quarter" idx="12"/>
          </p:nvPr>
        </p:nvSpPr>
        <p:spPr/>
        <p:txBody>
          <a:bodyPr/>
          <a:lstStyle/>
          <a:p>
            <a:pPr>
              <a:defRPr/>
            </a:pPr>
            <a:fld id="{3B3714F0-0F9C-4AEF-868D-B8117487A356}" type="slidenum">
              <a:rPr lang="en-GB" altLang="en-US" smtClean="0"/>
              <a:pPr>
                <a:defRPr/>
              </a:pPr>
              <a:t>‹#›</a:t>
            </a:fld>
            <a:endParaRPr lang="en-GB" altLang="en-US"/>
          </a:p>
        </p:txBody>
      </p:sp>
      <p:sp>
        <p:nvSpPr>
          <p:cNvPr id="10" name="Text Placeholder 9"/>
          <p:cNvSpPr>
            <a:spLocks noGrp="1"/>
          </p:cNvSpPr>
          <p:nvPr>
            <p:ph type="body" sz="quarter" idx="13" hasCustomPrompt="1"/>
          </p:nvPr>
        </p:nvSpPr>
        <p:spPr>
          <a:xfrm>
            <a:off x="457200" y="936627"/>
            <a:ext cx="8321442" cy="384175"/>
          </a:xfrm>
          <a:prstGeom prst="rect">
            <a:avLst/>
          </a:prstGeom>
        </p:spPr>
        <p:txBody>
          <a:bodyPr>
            <a:normAutofit/>
          </a:bodyPr>
          <a:lstStyle>
            <a:lvl1pPr marL="0" indent="0">
              <a:buNone/>
              <a:defRPr sz="1200" baseline="0">
                <a:solidFill>
                  <a:srgbClr val="556169"/>
                </a:solidFill>
                <a:latin typeface="Georgia"/>
                <a:cs typeface="Georgia"/>
              </a:defRPr>
            </a:lvl1pPr>
          </a:lstStyle>
          <a:p>
            <a:pPr lvl="0"/>
            <a:r>
              <a:rPr lang="en-US" dirty="0"/>
              <a:t>Sub line / Content Title goes here</a:t>
            </a:r>
          </a:p>
        </p:txBody>
      </p:sp>
      <p:cxnSp>
        <p:nvCxnSpPr>
          <p:cNvPr id="12" name="Straight Connector 11"/>
          <p:cNvCxnSpPr/>
          <p:nvPr/>
        </p:nvCxnSpPr>
        <p:spPr>
          <a:xfrm>
            <a:off x="0" y="878002"/>
            <a:ext cx="9180000" cy="0"/>
          </a:xfrm>
          <a:prstGeom prst="line">
            <a:avLst/>
          </a:prstGeom>
          <a:ln w="6350" cmpd="sng">
            <a:solidFill>
              <a:srgbClr val="203D75"/>
            </a:solidFill>
          </a:ln>
        </p:spPr>
        <p:style>
          <a:lnRef idx="1">
            <a:schemeClr val="accent1"/>
          </a:lnRef>
          <a:fillRef idx="0">
            <a:schemeClr val="accent1"/>
          </a:fillRef>
          <a:effectRef idx="0">
            <a:schemeClr val="accent1"/>
          </a:effectRef>
          <a:fontRef idx="minor">
            <a:schemeClr val="tx1"/>
          </a:fontRef>
        </p:style>
      </p:cxnSp>
      <p:sp>
        <p:nvSpPr>
          <p:cNvPr id="7" name="Picture Placeholder 6"/>
          <p:cNvSpPr>
            <a:spLocks noGrp="1"/>
          </p:cNvSpPr>
          <p:nvPr>
            <p:ph type="pic" sz="quarter" idx="14" hasCustomPrompt="1"/>
          </p:nvPr>
        </p:nvSpPr>
        <p:spPr>
          <a:xfrm>
            <a:off x="457201" y="1638043"/>
            <a:ext cx="3683000" cy="4525963"/>
          </a:xfrm>
        </p:spPr>
        <p:txBody>
          <a:bodyPr>
            <a:normAutofit/>
          </a:bodyPr>
          <a:lstStyle>
            <a:lvl1pPr>
              <a:defRPr sz="1500"/>
            </a:lvl1pPr>
          </a:lstStyle>
          <a:p>
            <a:r>
              <a:rPr lang="en-US" dirty="0"/>
              <a:t>Drop picture here</a:t>
            </a:r>
          </a:p>
        </p:txBody>
      </p:sp>
    </p:spTree>
    <p:extLst>
      <p:ext uri="{BB962C8B-B14F-4D97-AF65-F5344CB8AC3E}">
        <p14:creationId xmlns:p14="http://schemas.microsoft.com/office/powerpoint/2010/main" val="303132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UniOfSurrey - Standard Slide with 3 Image Left">
    <p:spTree>
      <p:nvGrpSpPr>
        <p:cNvPr id="1" name=""/>
        <p:cNvGrpSpPr/>
        <p:nvPr/>
      </p:nvGrpSpPr>
      <p:grpSpPr>
        <a:xfrm>
          <a:off x="0" y="0"/>
          <a:ext cx="0" cy="0"/>
          <a:chOff x="0" y="0"/>
          <a:chExt cx="0" cy="0"/>
        </a:xfrm>
      </p:grpSpPr>
      <p:sp>
        <p:nvSpPr>
          <p:cNvPr id="11" name="Rectangle 10"/>
          <p:cNvSpPr/>
          <p:nvPr/>
        </p:nvSpPr>
        <p:spPr>
          <a:xfrm>
            <a:off x="0" y="6575394"/>
            <a:ext cx="9144000" cy="282607"/>
          </a:xfrm>
          <a:prstGeom prst="rect">
            <a:avLst/>
          </a:prstGeom>
          <a:solidFill>
            <a:srgbClr val="203D7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a:p>
        </p:txBody>
      </p:sp>
      <p:sp>
        <p:nvSpPr>
          <p:cNvPr id="2" name="Title 1"/>
          <p:cNvSpPr>
            <a:spLocks noGrp="1"/>
          </p:cNvSpPr>
          <p:nvPr>
            <p:ph type="title" hasCustomPrompt="1"/>
          </p:nvPr>
        </p:nvSpPr>
        <p:spPr/>
        <p:txBody>
          <a:bodyPr/>
          <a:lstStyle/>
          <a:p>
            <a:r>
              <a:rPr lang="en-GB" dirty="0"/>
              <a:t>Headline title goes here</a:t>
            </a:r>
            <a:endParaRPr lang="en-US" dirty="0"/>
          </a:p>
        </p:txBody>
      </p:sp>
      <p:sp>
        <p:nvSpPr>
          <p:cNvPr id="3" name="Content Placeholder 2"/>
          <p:cNvSpPr>
            <a:spLocks noGrp="1"/>
          </p:cNvSpPr>
          <p:nvPr>
            <p:ph idx="1"/>
          </p:nvPr>
        </p:nvSpPr>
        <p:spPr>
          <a:xfrm>
            <a:off x="4294626" y="1638043"/>
            <a:ext cx="4507928" cy="4525963"/>
          </a:xfrm>
          <a:prstGeom prst="rect">
            <a:avLst/>
          </a:prstGeom>
        </p:spPr>
        <p:txBody>
          <a:bodyPr>
            <a:normAutofit/>
          </a:bodyPr>
          <a:lstStyle>
            <a:lvl1pPr>
              <a:defRPr sz="1350">
                <a:solidFill>
                  <a:schemeClr val="tx1">
                    <a:lumMod val="50000"/>
                  </a:schemeClr>
                </a:solidFill>
                <a:latin typeface="Arial"/>
                <a:cs typeface="Arial"/>
              </a:defRPr>
            </a:lvl1pPr>
            <a:lvl2pPr>
              <a:defRPr sz="1350">
                <a:solidFill>
                  <a:srgbClr val="203D75"/>
                </a:solidFill>
                <a:latin typeface="Arial"/>
                <a:cs typeface="Arial"/>
              </a:defRPr>
            </a:lvl2pPr>
            <a:lvl3pPr>
              <a:defRPr sz="1350">
                <a:solidFill>
                  <a:srgbClr val="556169"/>
                </a:solidFill>
                <a:latin typeface="Arial"/>
                <a:cs typeface="Arial"/>
              </a:defRPr>
            </a:lvl3pPr>
            <a:lvl4pPr>
              <a:defRPr sz="1350">
                <a:solidFill>
                  <a:srgbClr val="006AA0"/>
                </a:solidFill>
                <a:latin typeface="Arial"/>
                <a:cs typeface="Arial"/>
              </a:defRPr>
            </a:lvl4pPr>
            <a:lvl5pPr>
              <a:defRPr sz="1350">
                <a:solidFill>
                  <a:srgbClr val="556169"/>
                </a:solidFill>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DBB4920C-14D6-47D5-9EC3-453AFF020DD7}" type="datetimeFigureOut">
              <a:rPr lang="en-GB" smtClean="0"/>
              <a:pPr>
                <a:defRPr/>
              </a:pPr>
              <a:t>05/12/2024</a:t>
            </a:fld>
            <a:endParaRPr lang="en-GB"/>
          </a:p>
        </p:txBody>
      </p:sp>
      <p:sp>
        <p:nvSpPr>
          <p:cNvPr id="6" name="Slide Number Placeholder 5"/>
          <p:cNvSpPr>
            <a:spLocks noGrp="1"/>
          </p:cNvSpPr>
          <p:nvPr>
            <p:ph type="sldNum" sz="quarter" idx="12"/>
          </p:nvPr>
        </p:nvSpPr>
        <p:spPr/>
        <p:txBody>
          <a:bodyPr/>
          <a:lstStyle/>
          <a:p>
            <a:pPr>
              <a:defRPr/>
            </a:pPr>
            <a:fld id="{3B3714F0-0F9C-4AEF-868D-B8117487A356}" type="slidenum">
              <a:rPr lang="en-GB" altLang="en-US" smtClean="0"/>
              <a:pPr>
                <a:defRPr/>
              </a:pPr>
              <a:t>‹#›</a:t>
            </a:fld>
            <a:endParaRPr lang="en-GB" altLang="en-US"/>
          </a:p>
        </p:txBody>
      </p:sp>
      <p:sp>
        <p:nvSpPr>
          <p:cNvPr id="10" name="Text Placeholder 9"/>
          <p:cNvSpPr>
            <a:spLocks noGrp="1"/>
          </p:cNvSpPr>
          <p:nvPr>
            <p:ph type="body" sz="quarter" idx="13" hasCustomPrompt="1"/>
          </p:nvPr>
        </p:nvSpPr>
        <p:spPr>
          <a:xfrm>
            <a:off x="457200" y="936627"/>
            <a:ext cx="8321442" cy="384175"/>
          </a:xfrm>
          <a:prstGeom prst="rect">
            <a:avLst/>
          </a:prstGeom>
        </p:spPr>
        <p:txBody>
          <a:bodyPr>
            <a:normAutofit/>
          </a:bodyPr>
          <a:lstStyle>
            <a:lvl1pPr marL="0" indent="0">
              <a:buNone/>
              <a:defRPr sz="1200" baseline="0">
                <a:solidFill>
                  <a:srgbClr val="556169"/>
                </a:solidFill>
                <a:latin typeface="Georgia"/>
                <a:cs typeface="Georgia"/>
              </a:defRPr>
            </a:lvl1pPr>
          </a:lstStyle>
          <a:p>
            <a:pPr lvl="0"/>
            <a:r>
              <a:rPr lang="en-US" dirty="0"/>
              <a:t>Sub line / Content Title goes here</a:t>
            </a:r>
          </a:p>
        </p:txBody>
      </p:sp>
      <p:cxnSp>
        <p:nvCxnSpPr>
          <p:cNvPr id="12" name="Straight Connector 11"/>
          <p:cNvCxnSpPr/>
          <p:nvPr/>
        </p:nvCxnSpPr>
        <p:spPr>
          <a:xfrm>
            <a:off x="0" y="878002"/>
            <a:ext cx="9180000" cy="0"/>
          </a:xfrm>
          <a:prstGeom prst="line">
            <a:avLst/>
          </a:prstGeom>
          <a:ln w="6350" cmpd="sng">
            <a:solidFill>
              <a:srgbClr val="203D75"/>
            </a:solidFill>
          </a:ln>
        </p:spPr>
        <p:style>
          <a:lnRef idx="1">
            <a:schemeClr val="accent1"/>
          </a:lnRef>
          <a:fillRef idx="0">
            <a:schemeClr val="accent1"/>
          </a:fillRef>
          <a:effectRef idx="0">
            <a:schemeClr val="accent1"/>
          </a:effectRef>
          <a:fontRef idx="minor">
            <a:schemeClr val="tx1"/>
          </a:fontRef>
        </p:style>
      </p:cxnSp>
      <p:sp>
        <p:nvSpPr>
          <p:cNvPr id="14" name="Picture Placeholder 6"/>
          <p:cNvSpPr>
            <a:spLocks noGrp="1"/>
          </p:cNvSpPr>
          <p:nvPr>
            <p:ph type="pic" sz="quarter" idx="14" hasCustomPrompt="1"/>
          </p:nvPr>
        </p:nvSpPr>
        <p:spPr>
          <a:xfrm>
            <a:off x="457200" y="1655723"/>
            <a:ext cx="1229962" cy="1524518"/>
          </a:xfrm>
        </p:spPr>
        <p:txBody>
          <a:bodyPr>
            <a:normAutofit/>
          </a:bodyPr>
          <a:lstStyle>
            <a:lvl1pPr>
              <a:defRPr sz="750" baseline="0"/>
            </a:lvl1pPr>
          </a:lstStyle>
          <a:p>
            <a:r>
              <a:rPr lang="en-US" dirty="0"/>
              <a:t>Drop picture 1 here.</a:t>
            </a:r>
          </a:p>
        </p:txBody>
      </p:sp>
      <p:sp>
        <p:nvSpPr>
          <p:cNvPr id="15" name="Picture Placeholder 6"/>
          <p:cNvSpPr>
            <a:spLocks noGrp="1"/>
          </p:cNvSpPr>
          <p:nvPr>
            <p:ph type="pic" sz="quarter" idx="15" hasCustomPrompt="1"/>
          </p:nvPr>
        </p:nvSpPr>
        <p:spPr>
          <a:xfrm>
            <a:off x="1839562" y="1655722"/>
            <a:ext cx="2276592" cy="1524518"/>
          </a:xfrm>
        </p:spPr>
        <p:txBody>
          <a:bodyPr>
            <a:normAutofit/>
          </a:bodyPr>
          <a:lstStyle>
            <a:lvl1pPr>
              <a:defRPr sz="750"/>
            </a:lvl1pPr>
          </a:lstStyle>
          <a:p>
            <a:r>
              <a:rPr lang="en-US" dirty="0"/>
              <a:t>Drop picture 2 here.</a:t>
            </a:r>
          </a:p>
        </p:txBody>
      </p:sp>
      <p:sp>
        <p:nvSpPr>
          <p:cNvPr id="16" name="Picture Placeholder 6"/>
          <p:cNvSpPr>
            <a:spLocks noGrp="1"/>
          </p:cNvSpPr>
          <p:nvPr>
            <p:ph type="pic" sz="quarter" idx="16" hasCustomPrompt="1"/>
          </p:nvPr>
        </p:nvSpPr>
        <p:spPr>
          <a:xfrm>
            <a:off x="457200" y="3332641"/>
            <a:ext cx="3658954" cy="2849045"/>
          </a:xfrm>
        </p:spPr>
        <p:txBody>
          <a:bodyPr>
            <a:normAutofit/>
          </a:bodyPr>
          <a:lstStyle>
            <a:lvl1pPr>
              <a:defRPr sz="750" baseline="0"/>
            </a:lvl1pPr>
          </a:lstStyle>
          <a:p>
            <a:r>
              <a:rPr lang="en-US" dirty="0"/>
              <a:t>Drop picture 3 here.</a:t>
            </a:r>
          </a:p>
        </p:txBody>
      </p:sp>
    </p:spTree>
    <p:extLst>
      <p:ext uri="{BB962C8B-B14F-4D97-AF65-F5344CB8AC3E}">
        <p14:creationId xmlns:p14="http://schemas.microsoft.com/office/powerpoint/2010/main" val="16377321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1_UniOfSurrey - Standard Slide with 3 Image Left">
    <p:spTree>
      <p:nvGrpSpPr>
        <p:cNvPr id="1" name=""/>
        <p:cNvGrpSpPr/>
        <p:nvPr/>
      </p:nvGrpSpPr>
      <p:grpSpPr>
        <a:xfrm>
          <a:off x="0" y="0"/>
          <a:ext cx="0" cy="0"/>
          <a:chOff x="0" y="0"/>
          <a:chExt cx="0" cy="0"/>
        </a:xfrm>
      </p:grpSpPr>
      <p:sp>
        <p:nvSpPr>
          <p:cNvPr id="11" name="Rectangle 10"/>
          <p:cNvSpPr/>
          <p:nvPr/>
        </p:nvSpPr>
        <p:spPr>
          <a:xfrm>
            <a:off x="0" y="6575394"/>
            <a:ext cx="9144000" cy="282607"/>
          </a:xfrm>
          <a:prstGeom prst="rect">
            <a:avLst/>
          </a:prstGeom>
          <a:solidFill>
            <a:srgbClr val="203D7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a:p>
        </p:txBody>
      </p:sp>
      <p:sp>
        <p:nvSpPr>
          <p:cNvPr id="2" name="Title 1"/>
          <p:cNvSpPr>
            <a:spLocks noGrp="1"/>
          </p:cNvSpPr>
          <p:nvPr>
            <p:ph type="title" hasCustomPrompt="1"/>
          </p:nvPr>
        </p:nvSpPr>
        <p:spPr/>
        <p:txBody>
          <a:bodyPr/>
          <a:lstStyle/>
          <a:p>
            <a:r>
              <a:rPr lang="en-GB" dirty="0"/>
              <a:t>Headline title goes here</a:t>
            </a:r>
            <a:endParaRPr lang="en-US" dirty="0"/>
          </a:p>
        </p:txBody>
      </p:sp>
      <p:sp>
        <p:nvSpPr>
          <p:cNvPr id="3" name="Content Placeholder 2"/>
          <p:cNvSpPr>
            <a:spLocks noGrp="1"/>
          </p:cNvSpPr>
          <p:nvPr>
            <p:ph idx="1"/>
          </p:nvPr>
        </p:nvSpPr>
        <p:spPr>
          <a:xfrm>
            <a:off x="457200" y="1643165"/>
            <a:ext cx="4507928" cy="4525963"/>
          </a:xfrm>
          <a:prstGeom prst="rect">
            <a:avLst/>
          </a:prstGeom>
        </p:spPr>
        <p:txBody>
          <a:bodyPr>
            <a:normAutofit/>
          </a:bodyPr>
          <a:lstStyle>
            <a:lvl1pPr>
              <a:defRPr sz="1350">
                <a:solidFill>
                  <a:schemeClr val="tx1">
                    <a:lumMod val="50000"/>
                  </a:schemeClr>
                </a:solidFill>
                <a:latin typeface="Arial"/>
                <a:cs typeface="Arial"/>
              </a:defRPr>
            </a:lvl1pPr>
            <a:lvl2pPr>
              <a:defRPr sz="1350">
                <a:solidFill>
                  <a:srgbClr val="203D75"/>
                </a:solidFill>
                <a:latin typeface="Arial"/>
                <a:cs typeface="Arial"/>
              </a:defRPr>
            </a:lvl2pPr>
            <a:lvl3pPr>
              <a:defRPr sz="1350">
                <a:solidFill>
                  <a:srgbClr val="556169"/>
                </a:solidFill>
                <a:latin typeface="Arial"/>
                <a:cs typeface="Arial"/>
              </a:defRPr>
            </a:lvl3pPr>
            <a:lvl4pPr>
              <a:defRPr sz="1350">
                <a:solidFill>
                  <a:srgbClr val="006AA0"/>
                </a:solidFill>
                <a:latin typeface="Arial"/>
                <a:cs typeface="Arial"/>
              </a:defRPr>
            </a:lvl4pPr>
            <a:lvl5pPr>
              <a:defRPr sz="1350">
                <a:solidFill>
                  <a:srgbClr val="556169"/>
                </a:solidFill>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DBB4920C-14D6-47D5-9EC3-453AFF020DD7}" type="datetimeFigureOut">
              <a:rPr lang="en-GB" smtClean="0"/>
              <a:pPr>
                <a:defRPr/>
              </a:pPr>
              <a:t>05/12/2024</a:t>
            </a:fld>
            <a:endParaRPr lang="en-GB"/>
          </a:p>
        </p:txBody>
      </p:sp>
      <p:sp>
        <p:nvSpPr>
          <p:cNvPr id="6" name="Slide Number Placeholder 5"/>
          <p:cNvSpPr>
            <a:spLocks noGrp="1"/>
          </p:cNvSpPr>
          <p:nvPr>
            <p:ph type="sldNum" sz="quarter" idx="12"/>
          </p:nvPr>
        </p:nvSpPr>
        <p:spPr/>
        <p:txBody>
          <a:bodyPr/>
          <a:lstStyle/>
          <a:p>
            <a:pPr>
              <a:defRPr/>
            </a:pPr>
            <a:fld id="{3B3714F0-0F9C-4AEF-868D-B8117487A356}" type="slidenum">
              <a:rPr lang="en-GB" altLang="en-US" smtClean="0"/>
              <a:pPr>
                <a:defRPr/>
              </a:pPr>
              <a:t>‹#›</a:t>
            </a:fld>
            <a:endParaRPr lang="en-GB" altLang="en-US"/>
          </a:p>
        </p:txBody>
      </p:sp>
      <p:sp>
        <p:nvSpPr>
          <p:cNvPr id="10" name="Text Placeholder 9"/>
          <p:cNvSpPr>
            <a:spLocks noGrp="1"/>
          </p:cNvSpPr>
          <p:nvPr>
            <p:ph type="body" sz="quarter" idx="13" hasCustomPrompt="1"/>
          </p:nvPr>
        </p:nvSpPr>
        <p:spPr>
          <a:xfrm>
            <a:off x="457200" y="936627"/>
            <a:ext cx="8321442" cy="384175"/>
          </a:xfrm>
          <a:prstGeom prst="rect">
            <a:avLst/>
          </a:prstGeom>
        </p:spPr>
        <p:txBody>
          <a:bodyPr>
            <a:normAutofit/>
          </a:bodyPr>
          <a:lstStyle>
            <a:lvl1pPr marL="0" indent="0">
              <a:buNone/>
              <a:defRPr sz="1200" baseline="0">
                <a:solidFill>
                  <a:srgbClr val="556169"/>
                </a:solidFill>
                <a:latin typeface="Georgia"/>
                <a:cs typeface="Georgia"/>
              </a:defRPr>
            </a:lvl1pPr>
          </a:lstStyle>
          <a:p>
            <a:pPr lvl="0"/>
            <a:r>
              <a:rPr lang="en-US" dirty="0"/>
              <a:t>Sub line / Content Title goes here</a:t>
            </a:r>
          </a:p>
        </p:txBody>
      </p:sp>
      <p:cxnSp>
        <p:nvCxnSpPr>
          <p:cNvPr id="12" name="Straight Connector 11"/>
          <p:cNvCxnSpPr/>
          <p:nvPr/>
        </p:nvCxnSpPr>
        <p:spPr>
          <a:xfrm>
            <a:off x="0" y="878002"/>
            <a:ext cx="9180000" cy="0"/>
          </a:xfrm>
          <a:prstGeom prst="line">
            <a:avLst/>
          </a:prstGeom>
          <a:ln w="6350" cmpd="sng">
            <a:solidFill>
              <a:srgbClr val="203D75"/>
            </a:solidFill>
          </a:ln>
        </p:spPr>
        <p:style>
          <a:lnRef idx="1">
            <a:schemeClr val="accent1"/>
          </a:lnRef>
          <a:fillRef idx="0">
            <a:schemeClr val="accent1"/>
          </a:fillRef>
          <a:effectRef idx="0">
            <a:schemeClr val="accent1"/>
          </a:effectRef>
          <a:fontRef idx="minor">
            <a:schemeClr val="tx1"/>
          </a:fontRef>
        </p:style>
      </p:cxnSp>
      <p:sp>
        <p:nvSpPr>
          <p:cNvPr id="7" name="Chart Placeholder 6"/>
          <p:cNvSpPr>
            <a:spLocks noGrp="1"/>
          </p:cNvSpPr>
          <p:nvPr>
            <p:ph type="chart" sz="quarter" idx="14" hasCustomPrompt="1"/>
          </p:nvPr>
        </p:nvSpPr>
        <p:spPr>
          <a:xfrm>
            <a:off x="5100639" y="1643063"/>
            <a:ext cx="3702050" cy="4525962"/>
          </a:xfrm>
        </p:spPr>
        <p:txBody>
          <a:bodyPr>
            <a:normAutofit/>
          </a:bodyPr>
          <a:lstStyle>
            <a:lvl1pPr>
              <a:defRPr sz="1500" baseline="0"/>
            </a:lvl1pPr>
          </a:lstStyle>
          <a:p>
            <a:r>
              <a:rPr lang="en-US" dirty="0"/>
              <a:t>Insert Chart</a:t>
            </a:r>
          </a:p>
        </p:txBody>
      </p:sp>
    </p:spTree>
    <p:extLst>
      <p:ext uri="{BB962C8B-B14F-4D97-AF65-F5344CB8AC3E}">
        <p14:creationId xmlns:p14="http://schemas.microsoft.com/office/powerpoint/2010/main" val="14985299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lean White Cover - Nologo">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681541" y="2056268"/>
            <a:ext cx="5775157" cy="1098697"/>
          </a:xfrm>
        </p:spPr>
        <p:txBody>
          <a:bodyPr anchor="b">
            <a:noAutofit/>
          </a:bodyPr>
          <a:lstStyle>
            <a:lvl1pPr algn="ctr">
              <a:defRPr sz="1800" baseline="0"/>
            </a:lvl1pPr>
          </a:lstStyle>
          <a:p>
            <a:r>
              <a:rPr lang="en-GB" dirty="0"/>
              <a:t>Presentation title goes here</a:t>
            </a:r>
            <a:endParaRPr lang="en-US" dirty="0"/>
          </a:p>
        </p:txBody>
      </p:sp>
      <p:sp>
        <p:nvSpPr>
          <p:cNvPr id="3" name="Date Placeholder 2"/>
          <p:cNvSpPr>
            <a:spLocks noGrp="1"/>
          </p:cNvSpPr>
          <p:nvPr>
            <p:ph type="dt" sz="half" idx="10"/>
          </p:nvPr>
        </p:nvSpPr>
        <p:spPr/>
        <p:txBody>
          <a:bodyPr/>
          <a:lstStyle>
            <a:lvl1pPr>
              <a:defRPr>
                <a:solidFill>
                  <a:srgbClr val="203D75"/>
                </a:solidFill>
              </a:defRPr>
            </a:lvl1pPr>
          </a:lstStyle>
          <a:p>
            <a:pPr>
              <a:defRPr/>
            </a:pPr>
            <a:fld id="{DBB4920C-14D6-47D5-9EC3-453AFF020DD7}" type="datetimeFigureOut">
              <a:rPr lang="en-GB" smtClean="0"/>
              <a:pPr>
                <a:defRPr/>
              </a:pPr>
              <a:t>05/12/2024</a:t>
            </a:fld>
            <a:endParaRPr lang="en-GB"/>
          </a:p>
        </p:txBody>
      </p:sp>
      <p:sp>
        <p:nvSpPr>
          <p:cNvPr id="4" name="Slide Number Placeholder 3"/>
          <p:cNvSpPr>
            <a:spLocks noGrp="1"/>
          </p:cNvSpPr>
          <p:nvPr>
            <p:ph type="sldNum" sz="quarter" idx="11"/>
          </p:nvPr>
        </p:nvSpPr>
        <p:spPr/>
        <p:txBody>
          <a:bodyPr/>
          <a:lstStyle>
            <a:lvl1pPr>
              <a:defRPr>
                <a:solidFill>
                  <a:srgbClr val="203D75"/>
                </a:solidFill>
              </a:defRPr>
            </a:lvl1pPr>
          </a:lstStyle>
          <a:p>
            <a:pPr>
              <a:defRPr/>
            </a:pPr>
            <a:fld id="{3B3714F0-0F9C-4AEF-868D-B8117487A356}" type="slidenum">
              <a:rPr lang="en-GB" altLang="en-US" smtClean="0"/>
              <a:pPr>
                <a:defRPr/>
              </a:pPr>
              <a:t>‹#›</a:t>
            </a:fld>
            <a:endParaRPr lang="en-GB" altLang="en-US"/>
          </a:p>
        </p:txBody>
      </p:sp>
      <p:cxnSp>
        <p:nvCxnSpPr>
          <p:cNvPr id="5" name="Straight Connector 4"/>
          <p:cNvCxnSpPr/>
          <p:nvPr/>
        </p:nvCxnSpPr>
        <p:spPr>
          <a:xfrm>
            <a:off x="-5762" y="3287060"/>
            <a:ext cx="9149763" cy="0"/>
          </a:xfrm>
          <a:prstGeom prst="line">
            <a:avLst/>
          </a:prstGeom>
          <a:ln w="6350" cmpd="sng">
            <a:solidFill>
              <a:srgbClr val="203D75"/>
            </a:solidFill>
          </a:ln>
        </p:spPr>
        <p:style>
          <a:lnRef idx="1">
            <a:schemeClr val="accent1"/>
          </a:lnRef>
          <a:fillRef idx="0">
            <a:schemeClr val="accent1"/>
          </a:fillRef>
          <a:effectRef idx="0">
            <a:schemeClr val="accent1"/>
          </a:effectRef>
          <a:fontRef idx="minor">
            <a:schemeClr val="tx1"/>
          </a:fontRef>
        </p:style>
      </p:cxnSp>
      <p:sp>
        <p:nvSpPr>
          <p:cNvPr id="10" name="Text Placeholder 9"/>
          <p:cNvSpPr>
            <a:spLocks noGrp="1"/>
          </p:cNvSpPr>
          <p:nvPr>
            <p:ph type="body" sz="quarter" idx="12" hasCustomPrompt="1"/>
          </p:nvPr>
        </p:nvSpPr>
        <p:spPr>
          <a:xfrm>
            <a:off x="1681164" y="3416300"/>
            <a:ext cx="5775325" cy="958850"/>
          </a:xfrm>
        </p:spPr>
        <p:txBody>
          <a:bodyPr/>
          <a:lstStyle>
            <a:lvl1pPr algn="ctr">
              <a:defRPr/>
            </a:lvl1pPr>
          </a:lstStyle>
          <a:p>
            <a:r>
              <a:rPr lang="en-GB" sz="1350" dirty="0">
                <a:solidFill>
                  <a:srgbClr val="82949D"/>
                </a:solidFill>
              </a:rPr>
              <a:t>Presentation subtitle</a:t>
            </a:r>
            <a:r>
              <a:rPr lang="en-GB" sz="1350" baseline="0" dirty="0">
                <a:solidFill>
                  <a:srgbClr val="82949D"/>
                </a:solidFill>
              </a:rPr>
              <a:t> / presenter here</a:t>
            </a:r>
            <a:endParaRPr lang="en-US" sz="1350" dirty="0">
              <a:solidFill>
                <a:srgbClr val="82949D"/>
              </a:solidFill>
            </a:endParaRPr>
          </a:p>
        </p:txBody>
      </p:sp>
    </p:spTree>
    <p:extLst>
      <p:ext uri="{BB962C8B-B14F-4D97-AF65-F5344CB8AC3E}">
        <p14:creationId xmlns:p14="http://schemas.microsoft.com/office/powerpoint/2010/main" val="32621596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Title and Text Only Content">
    <p:spTree>
      <p:nvGrpSpPr>
        <p:cNvPr id="1" name=""/>
        <p:cNvGrpSpPr/>
        <p:nvPr/>
      </p:nvGrpSpPr>
      <p:grpSpPr>
        <a:xfrm>
          <a:off x="0" y="0"/>
          <a:ext cx="0" cy="0"/>
          <a:chOff x="0" y="0"/>
          <a:chExt cx="0" cy="0"/>
        </a:xfrm>
      </p:grpSpPr>
      <p:sp>
        <p:nvSpPr>
          <p:cNvPr id="27" name="Shape 27"/>
          <p:cNvSpPr>
            <a:spLocks noGrp="1"/>
          </p:cNvSpPr>
          <p:nvPr>
            <p:ph type="title"/>
          </p:nvPr>
        </p:nvSpPr>
        <p:spPr>
          <a:prstGeom prst="rect">
            <a:avLst/>
          </a:prstGeom>
        </p:spPr>
        <p:txBody>
          <a:bodyPr>
            <a:noAutofit/>
          </a:bodyPr>
          <a:lstStyle>
            <a:lvl1pPr>
              <a:defRPr sz="2100"/>
            </a:lvl1pPr>
          </a:lstStyle>
          <a:p>
            <a:r>
              <a:rPr dirty="0"/>
              <a:t>Title Text</a:t>
            </a:r>
          </a:p>
        </p:txBody>
      </p:sp>
      <p:sp>
        <p:nvSpPr>
          <p:cNvPr id="28" name="Shape 28"/>
          <p:cNvSpPr>
            <a:spLocks noGrp="1"/>
          </p:cNvSpPr>
          <p:nvPr>
            <p:ph type="body" idx="1"/>
          </p:nvPr>
        </p:nvSpPr>
        <p:spPr>
          <a:prstGeom prst="rect">
            <a:avLst/>
          </a:prstGeom>
        </p:spPr>
        <p:txBody>
          <a:bodyPr/>
          <a:lstStyle>
            <a:lvl1pPr>
              <a:defRPr sz="2100">
                <a:latin typeface="+mj-lt"/>
              </a:defRPr>
            </a:lvl1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9" name="Shape 29"/>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06908830"/>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zh-CN" altLang="en-US"/>
          </a:p>
        </p:txBody>
      </p:sp>
      <p:sp>
        <p:nvSpPr>
          <p:cNvPr id="3" name="Content Placeholder 2"/>
          <p:cNvSpPr>
            <a:spLocks noGrp="1"/>
          </p:cNvSpPr>
          <p:nvPr>
            <p:ph idx="1"/>
          </p:nvPr>
        </p:nvSpPr>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Date Placeholder 3"/>
          <p:cNvSpPr>
            <a:spLocks noGrp="1"/>
          </p:cNvSpPr>
          <p:nvPr>
            <p:ph type="dt" sz="half" idx="10"/>
          </p:nvPr>
        </p:nvSpPr>
        <p:spPr/>
        <p:txBody>
          <a:bodyPr/>
          <a:lstStyle/>
          <a:p>
            <a:fld id="{ACB945D1-7532-4BA0-BAEE-423339D737AA}" type="datetime1">
              <a:rPr lang="zh-CN" altLang="en-US" smtClean="0"/>
              <a:t>2024/12/5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90CA3013-7052-4845-90DB-319676B37E43}" type="slidenum">
              <a:rPr lang="zh-CN" altLang="en-US" smtClean="0"/>
              <a:t>‹#›</a:t>
            </a:fld>
            <a:endParaRPr lang="zh-CN" altLang="en-US"/>
          </a:p>
        </p:txBody>
      </p:sp>
    </p:spTree>
    <p:extLst>
      <p:ext uri="{BB962C8B-B14F-4D97-AF65-F5344CB8AC3E}">
        <p14:creationId xmlns:p14="http://schemas.microsoft.com/office/powerpoint/2010/main" val="3137103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灯片编号占位符 6">
            <a:extLst>
              <a:ext uri="{FF2B5EF4-FFF2-40B4-BE49-F238E27FC236}">
                <a16:creationId xmlns:a16="http://schemas.microsoft.com/office/drawing/2014/main" id="{BE322FCE-D2D1-A004-05BA-D8FF4D59387C}"/>
              </a:ext>
            </a:extLst>
          </p:cNvPr>
          <p:cNvSpPr>
            <a:spLocks noGrp="1"/>
          </p:cNvSpPr>
          <p:nvPr>
            <p:ph type="sldNum" sz="quarter" idx="10"/>
          </p:nvPr>
        </p:nvSpPr>
        <p:spPr/>
        <p:txBody>
          <a:bodyPr/>
          <a:lstStyle>
            <a:lvl1pPr>
              <a:defRPr/>
            </a:lvl1pPr>
          </a:lstStyle>
          <a:p>
            <a:pPr>
              <a:defRPr/>
            </a:pPr>
            <a:fld id="{646204BD-605D-4B4E-8B32-E6932C6872B3}" type="slidenum">
              <a:rPr lang="en-GB" altLang="en-US"/>
              <a:pPr>
                <a:defRPr/>
              </a:pPr>
              <a:t>‹#›</a:t>
            </a:fld>
            <a:endParaRPr lang="en-GB" altLang="en-US"/>
          </a:p>
        </p:txBody>
      </p:sp>
    </p:spTree>
    <p:extLst>
      <p:ext uri="{BB962C8B-B14F-4D97-AF65-F5344CB8AC3E}">
        <p14:creationId xmlns:p14="http://schemas.microsoft.com/office/powerpoint/2010/main" val="11538503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灯片编号占位符 6">
            <a:extLst>
              <a:ext uri="{FF2B5EF4-FFF2-40B4-BE49-F238E27FC236}">
                <a16:creationId xmlns:a16="http://schemas.microsoft.com/office/drawing/2014/main" id="{F3CBC34B-5FA3-EEE2-E7D9-105223213C18}"/>
              </a:ext>
            </a:extLst>
          </p:cNvPr>
          <p:cNvSpPr>
            <a:spLocks noGrp="1"/>
          </p:cNvSpPr>
          <p:nvPr>
            <p:ph type="sldNum" sz="quarter" idx="10"/>
          </p:nvPr>
        </p:nvSpPr>
        <p:spPr/>
        <p:txBody>
          <a:bodyPr/>
          <a:lstStyle>
            <a:lvl1pPr>
              <a:defRPr/>
            </a:lvl1pPr>
          </a:lstStyle>
          <a:p>
            <a:pPr>
              <a:defRPr/>
            </a:pPr>
            <a:fld id="{C0373FB7-30AF-4B03-A408-7AA0366E60D4}" type="slidenum">
              <a:rPr lang="en-GB" altLang="en-US"/>
              <a:pPr>
                <a:defRPr/>
              </a:pPr>
              <a:t>‹#›</a:t>
            </a:fld>
            <a:endParaRPr lang="en-GB" altLang="en-US"/>
          </a:p>
        </p:txBody>
      </p:sp>
    </p:spTree>
    <p:extLst>
      <p:ext uri="{BB962C8B-B14F-4D97-AF65-F5344CB8AC3E}">
        <p14:creationId xmlns:p14="http://schemas.microsoft.com/office/powerpoint/2010/main" val="3052577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1143000"/>
          </a:xfrm>
          <a:prstGeom prst="rect">
            <a:avLst/>
          </a:prstGeom>
        </p:spPr>
        <p:txBody>
          <a:bodyPr/>
          <a:lstStyle/>
          <a:p>
            <a:r>
              <a:rPr lang="en-US"/>
              <a:t>Click to edit Master title style</a:t>
            </a:r>
          </a:p>
        </p:txBody>
      </p:sp>
      <p:sp>
        <p:nvSpPr>
          <p:cNvPr id="3" name="Date Placeholder 5">
            <a:extLst>
              <a:ext uri="{FF2B5EF4-FFF2-40B4-BE49-F238E27FC236}">
                <a16:creationId xmlns:a16="http://schemas.microsoft.com/office/drawing/2014/main" id="{20F1C136-878C-A6FB-AE4E-B9B4E3ABC8AD}"/>
              </a:ext>
            </a:extLst>
          </p:cNvPr>
          <p:cNvSpPr>
            <a:spLocks noGrp="1"/>
          </p:cNvSpPr>
          <p:nvPr>
            <p:ph type="dt" sz="half" idx="10"/>
          </p:nvPr>
        </p:nvSpPr>
        <p:spPr>
          <a:xfrm rot="5400000">
            <a:off x="7589045" y="1081881"/>
            <a:ext cx="2011362" cy="384175"/>
          </a:xfrm>
          <a:prstGeom prst="rect">
            <a:avLst/>
          </a:prstGeom>
        </p:spPr>
        <p:txBody>
          <a:bodyPr rtlCol="0"/>
          <a:lstStyle>
            <a:lvl1pPr eaLnBrk="1" hangingPunct="1">
              <a:defRPr>
                <a:cs typeface="+mn-cs"/>
              </a:defRPr>
            </a:lvl1pPr>
          </a:lstStyle>
          <a:p>
            <a:pPr>
              <a:defRPr/>
            </a:pPr>
            <a:endParaRPr lang="en-GB"/>
          </a:p>
        </p:txBody>
      </p:sp>
      <p:sp>
        <p:nvSpPr>
          <p:cNvPr id="4" name="Slide Number Placeholder 6">
            <a:extLst>
              <a:ext uri="{FF2B5EF4-FFF2-40B4-BE49-F238E27FC236}">
                <a16:creationId xmlns:a16="http://schemas.microsoft.com/office/drawing/2014/main" id="{20995CF4-7469-700A-87DC-2526AA433CF0}"/>
              </a:ext>
            </a:extLst>
          </p:cNvPr>
          <p:cNvSpPr>
            <a:spLocks noGrp="1"/>
          </p:cNvSpPr>
          <p:nvPr>
            <p:ph type="sldNum" sz="quarter" idx="11"/>
          </p:nvPr>
        </p:nvSpPr>
        <p:spPr/>
        <p:txBody>
          <a:bodyPr/>
          <a:lstStyle>
            <a:lvl1pPr>
              <a:defRPr smtClean="0"/>
            </a:lvl1pPr>
          </a:lstStyle>
          <a:p>
            <a:pPr>
              <a:defRPr/>
            </a:pPr>
            <a:fld id="{84D27BC6-7863-477E-B887-6A2DD5F74FDF}" type="slidenum">
              <a:rPr lang="en-GB" altLang="en-US"/>
              <a:pPr>
                <a:defRPr/>
              </a:pPr>
              <a:t>‹#›</a:t>
            </a:fld>
            <a:endParaRPr lang="en-GB" altLang="en-US"/>
          </a:p>
        </p:txBody>
      </p:sp>
      <p:sp>
        <p:nvSpPr>
          <p:cNvPr id="5" name="Footer Placeholder 7">
            <a:extLst>
              <a:ext uri="{FF2B5EF4-FFF2-40B4-BE49-F238E27FC236}">
                <a16:creationId xmlns:a16="http://schemas.microsoft.com/office/drawing/2014/main" id="{51E1CA8C-0F86-541A-E477-EAFDC07DBAF6}"/>
              </a:ext>
            </a:extLst>
          </p:cNvPr>
          <p:cNvSpPr>
            <a:spLocks noGrp="1"/>
          </p:cNvSpPr>
          <p:nvPr>
            <p:ph type="ftr" sz="quarter" idx="12"/>
          </p:nvPr>
        </p:nvSpPr>
        <p:spPr>
          <a:xfrm rot="5400000">
            <a:off x="6989763" y="3736975"/>
            <a:ext cx="3200400" cy="365125"/>
          </a:xfrm>
          <a:prstGeom prst="rect">
            <a:avLst/>
          </a:prstGeom>
        </p:spPr>
        <p:txBody>
          <a:bodyPr rtlCol="0"/>
          <a:lstStyle>
            <a:lvl1pPr eaLnBrk="1" hangingPunct="1">
              <a:defRPr>
                <a:cs typeface="+mn-cs"/>
              </a:defRPr>
            </a:lvl1pPr>
          </a:lstStyle>
          <a:p>
            <a:pPr>
              <a:defRPr/>
            </a:pPr>
            <a:endParaRPr lang="en-GB"/>
          </a:p>
        </p:txBody>
      </p:sp>
    </p:spTree>
    <p:extLst>
      <p:ext uri="{BB962C8B-B14F-4D97-AF65-F5344CB8AC3E}">
        <p14:creationId xmlns:p14="http://schemas.microsoft.com/office/powerpoint/2010/main" val="32713090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
        <p:nvSpPr>
          <p:cNvPr id="4" name="标题 3"/>
          <p:cNvSpPr>
            <a:spLocks noGrp="1"/>
          </p:cNvSpPr>
          <p:nvPr>
            <p:ph type="title"/>
          </p:nvPr>
        </p:nvSpPr>
        <p:spPr>
          <a:xfrm>
            <a:off x="457200" y="274638"/>
            <a:ext cx="8229600" cy="1143000"/>
          </a:xfrm>
          <a:prstGeom prst="rect">
            <a:avLst/>
          </a:prstGeom>
        </p:spPr>
        <p:txBody>
          <a:bodyPr/>
          <a:lstStyle/>
          <a:p>
            <a:r>
              <a:rPr lang="zh-CN" altLang="en-US"/>
              <a:t>单击此处编辑母版标题样式</a:t>
            </a:r>
            <a:endParaRPr lang="en-GB"/>
          </a:p>
        </p:txBody>
      </p:sp>
      <p:sp>
        <p:nvSpPr>
          <p:cNvPr id="2" name="灯片编号占位符 6">
            <a:extLst>
              <a:ext uri="{FF2B5EF4-FFF2-40B4-BE49-F238E27FC236}">
                <a16:creationId xmlns:a16="http://schemas.microsoft.com/office/drawing/2014/main" id="{2DAD30CC-030B-1110-5A29-8DA3ED9A5F50}"/>
              </a:ext>
            </a:extLst>
          </p:cNvPr>
          <p:cNvSpPr>
            <a:spLocks noGrp="1"/>
          </p:cNvSpPr>
          <p:nvPr>
            <p:ph type="sldNum" sz="quarter" idx="10"/>
          </p:nvPr>
        </p:nvSpPr>
        <p:spPr/>
        <p:txBody>
          <a:bodyPr/>
          <a:lstStyle>
            <a:lvl1pPr>
              <a:defRPr/>
            </a:lvl1pPr>
          </a:lstStyle>
          <a:p>
            <a:pPr>
              <a:defRPr/>
            </a:pPr>
            <a:fld id="{85ACFF77-918E-43E2-9ED3-C11D49DDC10C}" type="slidenum">
              <a:rPr lang="en-GB" altLang="en-US"/>
              <a:pPr>
                <a:defRPr/>
              </a:pPr>
              <a:t>‹#›</a:t>
            </a:fld>
            <a:endParaRPr lang="en-GB" altLang="en-US"/>
          </a:p>
        </p:txBody>
      </p:sp>
    </p:spTree>
    <p:extLst>
      <p:ext uri="{BB962C8B-B14F-4D97-AF65-F5344CB8AC3E}">
        <p14:creationId xmlns:p14="http://schemas.microsoft.com/office/powerpoint/2010/main" val="17244640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灯片编号占位符 6">
            <a:extLst>
              <a:ext uri="{FF2B5EF4-FFF2-40B4-BE49-F238E27FC236}">
                <a16:creationId xmlns:a16="http://schemas.microsoft.com/office/drawing/2014/main" id="{C1480818-6860-1239-1BA3-F6279583AF4D}"/>
              </a:ext>
            </a:extLst>
          </p:cNvPr>
          <p:cNvSpPr>
            <a:spLocks noGrp="1"/>
          </p:cNvSpPr>
          <p:nvPr>
            <p:ph type="sldNum" sz="quarter" idx="10"/>
          </p:nvPr>
        </p:nvSpPr>
        <p:spPr/>
        <p:txBody>
          <a:bodyPr/>
          <a:lstStyle>
            <a:lvl1pPr>
              <a:defRPr/>
            </a:lvl1pPr>
          </a:lstStyle>
          <a:p>
            <a:pPr>
              <a:defRPr/>
            </a:pPr>
            <a:fld id="{C1801EB0-7F42-4201-844C-A7EB842A5C1D}" type="slidenum">
              <a:rPr lang="en-GB" altLang="en-US"/>
              <a:pPr>
                <a:defRPr/>
              </a:pPr>
              <a:t>‹#›</a:t>
            </a:fld>
            <a:endParaRPr lang="en-GB" altLang="en-US"/>
          </a:p>
        </p:txBody>
      </p:sp>
    </p:spTree>
    <p:extLst>
      <p:ext uri="{BB962C8B-B14F-4D97-AF65-F5344CB8AC3E}">
        <p14:creationId xmlns:p14="http://schemas.microsoft.com/office/powerpoint/2010/main" val="25202069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灯片编号占位符 6">
            <a:extLst>
              <a:ext uri="{FF2B5EF4-FFF2-40B4-BE49-F238E27FC236}">
                <a16:creationId xmlns:a16="http://schemas.microsoft.com/office/drawing/2014/main" id="{354F51EA-81FB-350E-9849-DECC17656415}"/>
              </a:ext>
            </a:extLst>
          </p:cNvPr>
          <p:cNvSpPr>
            <a:spLocks noGrp="1"/>
          </p:cNvSpPr>
          <p:nvPr>
            <p:ph type="sldNum" sz="quarter" idx="10"/>
          </p:nvPr>
        </p:nvSpPr>
        <p:spPr/>
        <p:txBody>
          <a:bodyPr/>
          <a:lstStyle>
            <a:lvl1pPr>
              <a:defRPr/>
            </a:lvl1pPr>
          </a:lstStyle>
          <a:p>
            <a:pPr>
              <a:defRPr/>
            </a:pPr>
            <a:fld id="{1795C9F9-C978-4252-96A0-9B2CBA52793E}" type="slidenum">
              <a:rPr lang="en-GB" altLang="en-US"/>
              <a:pPr>
                <a:defRPr/>
              </a:pPr>
              <a:t>‹#›</a:t>
            </a:fld>
            <a:endParaRPr lang="en-GB" altLang="en-US"/>
          </a:p>
        </p:txBody>
      </p:sp>
    </p:spTree>
    <p:extLst>
      <p:ext uri="{BB962C8B-B14F-4D97-AF65-F5344CB8AC3E}">
        <p14:creationId xmlns:p14="http://schemas.microsoft.com/office/powerpoint/2010/main" val="40255944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UniOfSurrey - Standard Slide">
    <p:spTree>
      <p:nvGrpSpPr>
        <p:cNvPr id="1" name=""/>
        <p:cNvGrpSpPr/>
        <p:nvPr/>
      </p:nvGrpSpPr>
      <p:grpSpPr>
        <a:xfrm>
          <a:off x="0" y="0"/>
          <a:ext cx="0" cy="0"/>
          <a:chOff x="0" y="0"/>
          <a:chExt cx="0" cy="0"/>
        </a:xfrm>
      </p:grpSpPr>
      <p:sp>
        <p:nvSpPr>
          <p:cNvPr id="11" name="Rectangle 10"/>
          <p:cNvSpPr/>
          <p:nvPr/>
        </p:nvSpPr>
        <p:spPr>
          <a:xfrm>
            <a:off x="0" y="6575394"/>
            <a:ext cx="9144000" cy="282607"/>
          </a:xfrm>
          <a:prstGeom prst="rect">
            <a:avLst/>
          </a:prstGeom>
          <a:solidFill>
            <a:srgbClr val="203D7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a:p>
        </p:txBody>
      </p:sp>
      <p:sp>
        <p:nvSpPr>
          <p:cNvPr id="2" name="Title 1"/>
          <p:cNvSpPr>
            <a:spLocks noGrp="1"/>
          </p:cNvSpPr>
          <p:nvPr>
            <p:ph type="title" hasCustomPrompt="1"/>
          </p:nvPr>
        </p:nvSpPr>
        <p:spPr/>
        <p:txBody>
          <a:bodyPr/>
          <a:lstStyle/>
          <a:p>
            <a:r>
              <a:rPr lang="en-GB" dirty="0"/>
              <a:t>Headline title goes here</a:t>
            </a:r>
            <a:endParaRPr lang="en-US" dirty="0"/>
          </a:p>
        </p:txBody>
      </p:sp>
      <p:sp>
        <p:nvSpPr>
          <p:cNvPr id="3" name="Content Placeholder 2"/>
          <p:cNvSpPr>
            <a:spLocks noGrp="1"/>
          </p:cNvSpPr>
          <p:nvPr>
            <p:ph idx="1"/>
          </p:nvPr>
        </p:nvSpPr>
        <p:spPr>
          <a:xfrm>
            <a:off x="457200" y="1600202"/>
            <a:ext cx="8321443" cy="4525963"/>
          </a:xfrm>
          <a:prstGeom prst="rect">
            <a:avLst/>
          </a:prstGeom>
        </p:spPr>
        <p:txBody>
          <a:bodyPr>
            <a:normAutofit/>
          </a:bodyPr>
          <a:lstStyle>
            <a:lvl1pPr>
              <a:defRPr sz="1350">
                <a:solidFill>
                  <a:schemeClr val="tx1">
                    <a:lumMod val="50000"/>
                  </a:schemeClr>
                </a:solidFill>
                <a:latin typeface="Arial"/>
                <a:cs typeface="Arial"/>
              </a:defRPr>
            </a:lvl1pPr>
            <a:lvl2pPr>
              <a:defRPr sz="1350">
                <a:solidFill>
                  <a:srgbClr val="203D75"/>
                </a:solidFill>
                <a:latin typeface="Arial"/>
                <a:cs typeface="Arial"/>
              </a:defRPr>
            </a:lvl2pPr>
            <a:lvl3pPr>
              <a:defRPr sz="1350">
                <a:solidFill>
                  <a:srgbClr val="556169"/>
                </a:solidFill>
                <a:latin typeface="Arial"/>
                <a:cs typeface="Arial"/>
              </a:defRPr>
            </a:lvl3pPr>
            <a:lvl4pPr>
              <a:defRPr sz="1350">
                <a:solidFill>
                  <a:srgbClr val="006AA0"/>
                </a:solidFill>
                <a:latin typeface="Arial"/>
                <a:cs typeface="Arial"/>
              </a:defRPr>
            </a:lvl4pPr>
            <a:lvl5pPr>
              <a:defRPr sz="1350">
                <a:solidFill>
                  <a:srgbClr val="556169"/>
                </a:solidFill>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DBB4920C-14D6-47D5-9EC3-453AFF020DD7}" type="datetimeFigureOut">
              <a:rPr lang="en-GB" smtClean="0"/>
              <a:pPr>
                <a:defRPr/>
              </a:pPr>
              <a:t>05/12/2024</a:t>
            </a:fld>
            <a:endParaRPr lang="en-GB"/>
          </a:p>
        </p:txBody>
      </p:sp>
      <p:sp>
        <p:nvSpPr>
          <p:cNvPr id="6" name="Slide Number Placeholder 5"/>
          <p:cNvSpPr>
            <a:spLocks noGrp="1"/>
          </p:cNvSpPr>
          <p:nvPr>
            <p:ph type="sldNum" sz="quarter" idx="12"/>
          </p:nvPr>
        </p:nvSpPr>
        <p:spPr/>
        <p:txBody>
          <a:bodyPr/>
          <a:lstStyle/>
          <a:p>
            <a:pPr>
              <a:defRPr/>
            </a:pPr>
            <a:fld id="{3B3714F0-0F9C-4AEF-868D-B8117487A356}" type="slidenum">
              <a:rPr lang="en-GB" altLang="en-US" smtClean="0"/>
              <a:pPr>
                <a:defRPr/>
              </a:pPr>
              <a:t>‹#›</a:t>
            </a:fld>
            <a:endParaRPr lang="en-GB" altLang="en-US"/>
          </a:p>
        </p:txBody>
      </p:sp>
      <p:sp>
        <p:nvSpPr>
          <p:cNvPr id="10" name="Text Placeholder 9"/>
          <p:cNvSpPr>
            <a:spLocks noGrp="1"/>
          </p:cNvSpPr>
          <p:nvPr>
            <p:ph type="body" sz="quarter" idx="13" hasCustomPrompt="1"/>
          </p:nvPr>
        </p:nvSpPr>
        <p:spPr>
          <a:xfrm>
            <a:off x="457200" y="936627"/>
            <a:ext cx="8321442" cy="384175"/>
          </a:xfrm>
          <a:prstGeom prst="rect">
            <a:avLst/>
          </a:prstGeom>
        </p:spPr>
        <p:txBody>
          <a:bodyPr>
            <a:normAutofit/>
          </a:bodyPr>
          <a:lstStyle>
            <a:lvl1pPr marL="0" indent="0">
              <a:buNone/>
              <a:defRPr sz="1200" baseline="0">
                <a:solidFill>
                  <a:srgbClr val="556169"/>
                </a:solidFill>
                <a:latin typeface="Georgia"/>
                <a:cs typeface="Georgia"/>
              </a:defRPr>
            </a:lvl1pPr>
          </a:lstStyle>
          <a:p>
            <a:pPr lvl="0"/>
            <a:r>
              <a:rPr lang="en-US" dirty="0"/>
              <a:t>Sub line / Content Title goes here</a:t>
            </a:r>
          </a:p>
        </p:txBody>
      </p:sp>
      <p:cxnSp>
        <p:nvCxnSpPr>
          <p:cNvPr id="12" name="Straight Connector 11"/>
          <p:cNvCxnSpPr/>
          <p:nvPr/>
        </p:nvCxnSpPr>
        <p:spPr>
          <a:xfrm>
            <a:off x="0" y="878002"/>
            <a:ext cx="9180000" cy="0"/>
          </a:xfrm>
          <a:prstGeom prst="line">
            <a:avLst/>
          </a:prstGeom>
          <a:ln w="6350" cmpd="sng">
            <a:solidFill>
              <a:srgbClr val="203D75"/>
            </a:solidFill>
          </a:ln>
        </p:spPr>
        <p:style>
          <a:lnRef idx="1">
            <a:schemeClr val="accent1"/>
          </a:lnRef>
          <a:fillRef idx="0">
            <a:schemeClr val="accent1"/>
          </a:fillRef>
          <a:effectRef idx="0">
            <a:schemeClr val="accent1"/>
          </a:effectRef>
          <a:fontRef idx="minor">
            <a:schemeClr val="tx1"/>
          </a:fontRef>
        </p:style>
      </p:cxnSp>
      <p:pic>
        <p:nvPicPr>
          <p:cNvPr id="15" name="Picture 14" descr="UniversityofSurreyColourPowerpoint.jpg"/>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7697553" y="230941"/>
            <a:ext cx="1140922" cy="448510"/>
          </a:xfrm>
          <a:prstGeom prst="rect">
            <a:avLst/>
          </a:prstGeom>
        </p:spPr>
      </p:pic>
    </p:spTree>
    <p:extLst>
      <p:ext uri="{BB962C8B-B14F-4D97-AF65-F5344CB8AC3E}">
        <p14:creationId xmlns:p14="http://schemas.microsoft.com/office/powerpoint/2010/main" val="31804718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UniOfSurrey - Standard Slide Clear">
    <p:spTree>
      <p:nvGrpSpPr>
        <p:cNvPr id="1" name=""/>
        <p:cNvGrpSpPr/>
        <p:nvPr/>
      </p:nvGrpSpPr>
      <p:grpSpPr>
        <a:xfrm>
          <a:off x="0" y="0"/>
          <a:ext cx="0" cy="0"/>
          <a:chOff x="0" y="0"/>
          <a:chExt cx="0" cy="0"/>
        </a:xfrm>
      </p:grpSpPr>
      <p:sp>
        <p:nvSpPr>
          <p:cNvPr id="11" name="Rectangle 10"/>
          <p:cNvSpPr/>
          <p:nvPr/>
        </p:nvSpPr>
        <p:spPr>
          <a:xfrm>
            <a:off x="0" y="6575394"/>
            <a:ext cx="9144000" cy="282607"/>
          </a:xfrm>
          <a:prstGeom prst="rect">
            <a:avLst/>
          </a:prstGeom>
          <a:solidFill>
            <a:srgbClr val="203D7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a:p>
        </p:txBody>
      </p:sp>
      <p:sp>
        <p:nvSpPr>
          <p:cNvPr id="2" name="Title 1"/>
          <p:cNvSpPr>
            <a:spLocks noGrp="1"/>
          </p:cNvSpPr>
          <p:nvPr>
            <p:ph type="title" hasCustomPrompt="1"/>
          </p:nvPr>
        </p:nvSpPr>
        <p:spPr/>
        <p:txBody>
          <a:bodyPr/>
          <a:lstStyle/>
          <a:p>
            <a:r>
              <a:rPr lang="en-GB" dirty="0"/>
              <a:t>Headline title goes here</a:t>
            </a:r>
            <a:endParaRPr lang="en-US" dirty="0"/>
          </a:p>
        </p:txBody>
      </p:sp>
      <p:sp>
        <p:nvSpPr>
          <p:cNvPr id="4" name="Date Placeholder 3"/>
          <p:cNvSpPr>
            <a:spLocks noGrp="1"/>
          </p:cNvSpPr>
          <p:nvPr>
            <p:ph type="dt" sz="half" idx="10"/>
          </p:nvPr>
        </p:nvSpPr>
        <p:spPr/>
        <p:txBody>
          <a:bodyPr/>
          <a:lstStyle/>
          <a:p>
            <a:pPr>
              <a:defRPr/>
            </a:pPr>
            <a:fld id="{DBB4920C-14D6-47D5-9EC3-453AFF020DD7}" type="datetimeFigureOut">
              <a:rPr lang="en-GB" smtClean="0"/>
              <a:pPr>
                <a:defRPr/>
              </a:pPr>
              <a:t>05/12/2024</a:t>
            </a:fld>
            <a:endParaRPr lang="en-GB"/>
          </a:p>
        </p:txBody>
      </p:sp>
      <p:sp>
        <p:nvSpPr>
          <p:cNvPr id="6" name="Slide Number Placeholder 5"/>
          <p:cNvSpPr>
            <a:spLocks noGrp="1"/>
          </p:cNvSpPr>
          <p:nvPr>
            <p:ph type="sldNum" sz="quarter" idx="12"/>
          </p:nvPr>
        </p:nvSpPr>
        <p:spPr/>
        <p:txBody>
          <a:bodyPr/>
          <a:lstStyle/>
          <a:p>
            <a:pPr>
              <a:defRPr/>
            </a:pPr>
            <a:fld id="{3B3714F0-0F9C-4AEF-868D-B8117487A356}" type="slidenum">
              <a:rPr lang="en-GB" altLang="en-US" smtClean="0"/>
              <a:pPr>
                <a:defRPr/>
              </a:pPr>
              <a:t>‹#›</a:t>
            </a:fld>
            <a:endParaRPr lang="en-GB" altLang="en-US"/>
          </a:p>
        </p:txBody>
      </p:sp>
      <p:sp>
        <p:nvSpPr>
          <p:cNvPr id="10" name="Text Placeholder 9"/>
          <p:cNvSpPr>
            <a:spLocks noGrp="1"/>
          </p:cNvSpPr>
          <p:nvPr>
            <p:ph type="body" sz="quarter" idx="13" hasCustomPrompt="1"/>
          </p:nvPr>
        </p:nvSpPr>
        <p:spPr>
          <a:xfrm>
            <a:off x="457200" y="936627"/>
            <a:ext cx="8321442" cy="384175"/>
          </a:xfrm>
          <a:prstGeom prst="rect">
            <a:avLst/>
          </a:prstGeom>
        </p:spPr>
        <p:txBody>
          <a:bodyPr>
            <a:normAutofit/>
          </a:bodyPr>
          <a:lstStyle>
            <a:lvl1pPr marL="0" indent="0">
              <a:buNone/>
              <a:defRPr sz="1200" baseline="0">
                <a:solidFill>
                  <a:srgbClr val="556169"/>
                </a:solidFill>
                <a:latin typeface="Georgia"/>
                <a:cs typeface="Georgia"/>
              </a:defRPr>
            </a:lvl1pPr>
          </a:lstStyle>
          <a:p>
            <a:pPr lvl="0"/>
            <a:r>
              <a:rPr lang="en-US" dirty="0"/>
              <a:t>Sub line / Content Title goes here</a:t>
            </a:r>
          </a:p>
        </p:txBody>
      </p:sp>
      <p:cxnSp>
        <p:nvCxnSpPr>
          <p:cNvPr id="12" name="Straight Connector 11"/>
          <p:cNvCxnSpPr/>
          <p:nvPr/>
        </p:nvCxnSpPr>
        <p:spPr>
          <a:xfrm>
            <a:off x="0" y="878002"/>
            <a:ext cx="9180000" cy="0"/>
          </a:xfrm>
          <a:prstGeom prst="line">
            <a:avLst/>
          </a:prstGeom>
          <a:ln w="6350" cmpd="sng">
            <a:solidFill>
              <a:srgbClr val="203D7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374672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2.jpeg"/><Relationship Id="rId5" Type="http://schemas.openxmlformats.org/officeDocument/2006/relationships/image" Target="../media/image1.jpe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image" Target="../media/image3.jpeg"/><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3.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7" descr="surrey powerpoint2">
            <a:extLst>
              <a:ext uri="{FF2B5EF4-FFF2-40B4-BE49-F238E27FC236}">
                <a16:creationId xmlns:a16="http://schemas.microsoft.com/office/drawing/2014/main" id="{B73032FC-15E3-4C66-36D0-F32707A7071E}"/>
              </a:ext>
            </a:extLst>
          </p:cNvPr>
          <p:cNvPicPr>
            <a:picLocks noChangeArrowheads="1"/>
          </p:cNvPicPr>
          <p:nvPr/>
        </p:nvPicPr>
        <p:blipFill>
          <a:blip r:embed="rId6">
            <a:extLst>
              <a:ext uri="{28A0092B-C50C-407E-A947-70E740481C1C}">
                <a14:useLocalDpi xmlns:a14="http://schemas.microsoft.com/office/drawing/2010/main" val="0"/>
              </a:ext>
            </a:extLst>
          </a:blip>
          <a:srcRect l="66835" t="88174" r="1961" b="189"/>
          <a:stretch>
            <a:fillRect/>
          </a:stretch>
        </p:blipFill>
        <p:spPr bwMode="auto">
          <a:xfrm>
            <a:off x="6227763" y="6092825"/>
            <a:ext cx="2916237"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8" descr="surrey powerpoint2">
            <a:extLst>
              <a:ext uri="{FF2B5EF4-FFF2-40B4-BE49-F238E27FC236}">
                <a16:creationId xmlns:a16="http://schemas.microsoft.com/office/drawing/2014/main" id="{7BED7557-808B-8626-AFF3-A3E0E32F6FCB}"/>
              </a:ext>
            </a:extLst>
          </p:cNvPr>
          <p:cNvPicPr>
            <a:picLocks noChangeArrowheads="1"/>
          </p:cNvPicPr>
          <p:nvPr/>
        </p:nvPicPr>
        <p:blipFill>
          <a:blip r:embed="rId7">
            <a:extLst>
              <a:ext uri="{28A0092B-C50C-407E-A947-70E740481C1C}">
                <a14:useLocalDpi xmlns:a14="http://schemas.microsoft.com/office/drawing/2010/main" val="0"/>
              </a:ext>
            </a:extLst>
          </a:blip>
          <a:srcRect l="69194" t="757" r="1292" b="80270"/>
          <a:stretch>
            <a:fillRect/>
          </a:stretch>
        </p:blipFill>
        <p:spPr bwMode="auto">
          <a:xfrm>
            <a:off x="6443663" y="0"/>
            <a:ext cx="2700337" cy="122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灯片编号占位符 6">
            <a:extLst>
              <a:ext uri="{FF2B5EF4-FFF2-40B4-BE49-F238E27FC236}">
                <a16:creationId xmlns:a16="http://schemas.microsoft.com/office/drawing/2014/main" id="{4884CF88-19F8-A6DE-B20A-370A50045DE2}"/>
              </a:ext>
            </a:extLst>
          </p:cNvPr>
          <p:cNvSpPr>
            <a:spLocks noGrp="1"/>
          </p:cNvSpPr>
          <p:nvPr>
            <p:ph type="sldNum" sz="quarter" idx="4"/>
          </p:nvPr>
        </p:nvSpPr>
        <p:spPr>
          <a:xfrm>
            <a:off x="6759575" y="6519863"/>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defRPr>
            </a:lvl1pPr>
          </a:lstStyle>
          <a:p>
            <a:pPr>
              <a:defRPr/>
            </a:pPr>
            <a:fld id="{1E04114F-4C42-438F-8A72-CE1979B78767}" type="slidenum">
              <a:rPr lang="en-GB" altLang="en-US"/>
              <a:pPr>
                <a:defRPr/>
              </a:pPr>
              <a:t>‹#›</a:t>
            </a:fld>
            <a:endParaRPr lang="en-GB" altLang="en-US"/>
          </a:p>
        </p:txBody>
      </p:sp>
    </p:spTree>
  </p:cSld>
  <p:clrMap bg1="lt1" tx1="dk1" bg2="lt2" tx2="dk2" accent1="accent1" accent2="accent2" accent3="accent3" accent4="accent4" accent5="accent5" accent6="accent6" hlink="hlink" folHlink="folHlink"/>
  <p:sldLayoutIdLst>
    <p:sldLayoutId id="2147483930" r:id="rId1"/>
    <p:sldLayoutId id="2147483931" r:id="rId2"/>
    <p:sldLayoutId id="2147483932" r:id="rId3"/>
    <p:sldLayoutId id="2147483936" r:id="rId4"/>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surrey powerpoint2">
            <a:extLst>
              <a:ext uri="{FF2B5EF4-FFF2-40B4-BE49-F238E27FC236}">
                <a16:creationId xmlns:a16="http://schemas.microsoft.com/office/drawing/2014/main" id="{13E7AB70-1F13-F690-2328-4AD6E89FA1BC}"/>
              </a:ext>
            </a:extLst>
          </p:cNvPr>
          <p:cNvPicPr>
            <a:picLocks noChangeArrowheads="1"/>
          </p:cNvPicPr>
          <p:nvPr/>
        </p:nvPicPr>
        <p:blipFill>
          <a:blip r:embed="rId5">
            <a:extLst>
              <a:ext uri="{28A0092B-C50C-407E-A947-70E740481C1C}">
                <a14:useLocalDpi xmlns:a14="http://schemas.microsoft.com/office/drawing/2010/main" val="0"/>
              </a:ext>
            </a:extLst>
          </a:blip>
          <a:srcRect l="66835" t="88174" r="1961" b="189"/>
          <a:stretch>
            <a:fillRect/>
          </a:stretch>
        </p:blipFill>
        <p:spPr bwMode="auto">
          <a:xfrm>
            <a:off x="6227763" y="6092825"/>
            <a:ext cx="2916237"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8" descr="surrey powerpoint2">
            <a:extLst>
              <a:ext uri="{FF2B5EF4-FFF2-40B4-BE49-F238E27FC236}">
                <a16:creationId xmlns:a16="http://schemas.microsoft.com/office/drawing/2014/main" id="{938E003B-4479-C376-4757-F51875572CAB}"/>
              </a:ext>
            </a:extLst>
          </p:cNvPr>
          <p:cNvPicPr>
            <a:picLocks noChangeArrowheads="1"/>
          </p:cNvPicPr>
          <p:nvPr/>
        </p:nvPicPr>
        <p:blipFill>
          <a:blip r:embed="rId6">
            <a:extLst>
              <a:ext uri="{28A0092B-C50C-407E-A947-70E740481C1C}">
                <a14:useLocalDpi xmlns:a14="http://schemas.microsoft.com/office/drawing/2010/main" val="0"/>
              </a:ext>
            </a:extLst>
          </a:blip>
          <a:srcRect l="69194" t="757" r="1292" b="80270"/>
          <a:stretch>
            <a:fillRect/>
          </a:stretch>
        </p:blipFill>
        <p:spPr bwMode="auto">
          <a:xfrm>
            <a:off x="6443663" y="0"/>
            <a:ext cx="2700337" cy="122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灯片编号占位符 6">
            <a:extLst>
              <a:ext uri="{FF2B5EF4-FFF2-40B4-BE49-F238E27FC236}">
                <a16:creationId xmlns:a16="http://schemas.microsoft.com/office/drawing/2014/main" id="{36A48D32-0322-ACA0-9C8E-536C1E1933B6}"/>
              </a:ext>
            </a:extLst>
          </p:cNvPr>
          <p:cNvSpPr>
            <a:spLocks noGrp="1"/>
          </p:cNvSpPr>
          <p:nvPr>
            <p:ph type="sldNum" sz="quarter" idx="4"/>
          </p:nvPr>
        </p:nvSpPr>
        <p:spPr>
          <a:xfrm>
            <a:off x="6759575" y="6519863"/>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defRPr>
            </a:lvl1pPr>
          </a:lstStyle>
          <a:p>
            <a:pPr>
              <a:defRPr/>
            </a:pPr>
            <a:fld id="{BE044A40-F528-4C34-9013-00A86B60D620}" type="slidenum">
              <a:rPr lang="en-GB" altLang="en-US"/>
              <a:pPr>
                <a:defRPr/>
              </a:pPr>
              <a:t>‹#›</a:t>
            </a:fld>
            <a:endParaRPr lang="en-GB" altLang="en-US"/>
          </a:p>
        </p:txBody>
      </p:sp>
    </p:spTree>
  </p:cSld>
  <p:clrMap bg1="lt1" tx1="dk1" bg2="lt2" tx2="dk2" accent1="accent1" accent2="accent2" accent3="accent3" accent4="accent4" accent5="accent5" accent6="accent6" hlink="hlink" folHlink="folHlink"/>
  <p:sldLayoutIdLst>
    <p:sldLayoutId id="2147483933" r:id="rId1"/>
    <p:sldLayoutId id="2147483934" r:id="rId2"/>
    <p:sldLayoutId id="2147483935" r:id="rId3"/>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23352"/>
            <a:ext cx="7551282" cy="413268"/>
          </a:xfrm>
          <a:prstGeom prst="rect">
            <a:avLst/>
          </a:prstGeom>
        </p:spPr>
        <p:txBody>
          <a:bodyPr vert="horz" lIns="91440" tIns="45720" rIns="91440" bIns="45720" rtlCol="0" anchor="ctr">
            <a:normAutofit/>
          </a:bodyPr>
          <a:lstStyle/>
          <a:p>
            <a:r>
              <a:rPr lang="en-GB" dirty="0"/>
              <a:t>University of Surrey PowerPoint Template  4:3 format - v2.0 </a:t>
            </a:r>
            <a:endParaRPr lang="en-US" dirty="0"/>
          </a:p>
        </p:txBody>
      </p:sp>
      <p:sp>
        <p:nvSpPr>
          <p:cNvPr id="4" name="Date Placeholder 3"/>
          <p:cNvSpPr>
            <a:spLocks noGrp="1"/>
          </p:cNvSpPr>
          <p:nvPr>
            <p:ph type="dt" sz="half" idx="2"/>
          </p:nvPr>
        </p:nvSpPr>
        <p:spPr>
          <a:xfrm>
            <a:off x="94357" y="6575395"/>
            <a:ext cx="2032273" cy="282607"/>
          </a:xfrm>
          <a:prstGeom prst="rect">
            <a:avLst/>
          </a:prstGeom>
        </p:spPr>
        <p:txBody>
          <a:bodyPr vert="horz" lIns="91440" tIns="45720" rIns="91440" bIns="45720" rtlCol="0" anchor="ctr"/>
          <a:lstStyle>
            <a:lvl1pPr algn="l">
              <a:defRPr sz="750">
                <a:solidFill>
                  <a:schemeClr val="bg1"/>
                </a:solidFill>
              </a:defRPr>
            </a:lvl1pPr>
          </a:lstStyle>
          <a:p>
            <a:pPr>
              <a:defRPr/>
            </a:pPr>
            <a:fld id="{DBB4920C-14D6-47D5-9EC3-453AFF020DD7}" type="datetimeFigureOut">
              <a:rPr lang="en-GB" smtClean="0"/>
              <a:pPr>
                <a:defRPr/>
              </a:pPr>
              <a:t>05/12/2024</a:t>
            </a:fld>
            <a:endParaRPr lang="en-GB"/>
          </a:p>
        </p:txBody>
      </p:sp>
      <p:sp>
        <p:nvSpPr>
          <p:cNvPr id="6" name="Slide Number Placeholder 5"/>
          <p:cNvSpPr>
            <a:spLocks noGrp="1"/>
          </p:cNvSpPr>
          <p:nvPr>
            <p:ph type="sldNum" sz="quarter" idx="4"/>
          </p:nvPr>
        </p:nvSpPr>
        <p:spPr>
          <a:xfrm>
            <a:off x="7026913" y="6575394"/>
            <a:ext cx="2133600" cy="282607"/>
          </a:xfrm>
          <a:prstGeom prst="rect">
            <a:avLst/>
          </a:prstGeom>
        </p:spPr>
        <p:txBody>
          <a:bodyPr vert="horz" lIns="91440" tIns="45720" rIns="91440" bIns="45720" rtlCol="0" anchor="ctr"/>
          <a:lstStyle>
            <a:lvl1pPr algn="r">
              <a:defRPr sz="750">
                <a:solidFill>
                  <a:srgbClr val="FFFFFF"/>
                </a:solidFill>
                <a:latin typeface="Georgia"/>
                <a:cs typeface="Georgia"/>
              </a:defRPr>
            </a:lvl1pPr>
          </a:lstStyle>
          <a:p>
            <a:pPr>
              <a:defRPr/>
            </a:pPr>
            <a:fld id="{3B3714F0-0F9C-4AEF-868D-B8117487A356}" type="slidenum">
              <a:rPr lang="en-GB" altLang="en-US" smtClean="0"/>
              <a:pPr>
                <a:defRPr/>
              </a:pPr>
              <a:t>‹#›</a:t>
            </a:fld>
            <a:endParaRPr lang="en-GB" altLang="en-US"/>
          </a:p>
        </p:txBody>
      </p:sp>
      <p:sp>
        <p:nvSpPr>
          <p:cNvPr id="15" name="Text Placeholder 14"/>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dirty="0"/>
              <a:t>Do not touch this slide.</a:t>
            </a:r>
          </a:p>
          <a:p>
            <a:pPr lvl="0"/>
            <a:endParaRPr lang="en-US" dirty="0"/>
          </a:p>
          <a:p>
            <a:pPr lvl="0"/>
            <a:r>
              <a:rPr lang="en-US" dirty="0"/>
              <a:t>This is the slide master and will alter all other slides. </a:t>
            </a:r>
          </a:p>
          <a:p>
            <a:pPr lvl="0"/>
            <a:endParaRPr lang="en-US" dirty="0"/>
          </a:p>
          <a:p>
            <a:pPr lvl="0"/>
            <a:r>
              <a:rPr lang="en-US" dirty="0"/>
              <a:t>To create a new slide, select it from the new slide drop down button, top right of the ‘Home’ menu. </a:t>
            </a:r>
          </a:p>
        </p:txBody>
      </p:sp>
      <p:pic>
        <p:nvPicPr>
          <p:cNvPr id="7" name="Picture 6" descr="UniversityofSurreyColourPowerpoint.jpg"/>
          <p:cNvPicPr>
            <a:picLocks/>
          </p:cNvPicPr>
          <p:nvPr userDrawn="1"/>
        </p:nvPicPr>
        <p:blipFill>
          <a:blip r:embed="rId13" cstate="print">
            <a:extLst>
              <a:ext uri="{28A0092B-C50C-407E-A947-70E740481C1C}">
                <a14:useLocalDpi xmlns:a14="http://schemas.microsoft.com/office/drawing/2010/main" val="0"/>
              </a:ext>
            </a:extLst>
          </a:blip>
          <a:stretch>
            <a:fillRect/>
          </a:stretch>
        </p:blipFill>
        <p:spPr>
          <a:xfrm>
            <a:off x="7697553" y="230941"/>
            <a:ext cx="1140922" cy="448510"/>
          </a:xfrm>
          <a:prstGeom prst="rect">
            <a:avLst/>
          </a:prstGeom>
        </p:spPr>
      </p:pic>
    </p:spTree>
    <p:extLst>
      <p:ext uri="{BB962C8B-B14F-4D97-AF65-F5344CB8AC3E}">
        <p14:creationId xmlns:p14="http://schemas.microsoft.com/office/powerpoint/2010/main" val="3363721241"/>
      </p:ext>
    </p:extLst>
  </p:cSld>
  <p:clrMap bg1="lt1" tx1="dk1" bg2="lt2" tx2="dk2" accent1="accent1" accent2="accent2" accent3="accent3" accent4="accent4" accent5="accent5" accent6="accent6" hlink="hlink" folHlink="folHlink"/>
  <p:sldLayoutIdLst>
    <p:sldLayoutId id="2147483940" r:id="rId1"/>
    <p:sldLayoutId id="2147483941" r:id="rId2"/>
    <p:sldLayoutId id="2147483942" r:id="rId3"/>
    <p:sldLayoutId id="2147483943" r:id="rId4"/>
    <p:sldLayoutId id="2147483944" r:id="rId5"/>
    <p:sldLayoutId id="2147483945" r:id="rId6"/>
    <p:sldLayoutId id="2147483946" r:id="rId7"/>
    <p:sldLayoutId id="2147483947" r:id="rId8"/>
    <p:sldLayoutId id="2147483948" r:id="rId9"/>
    <p:sldLayoutId id="2147483949" r:id="rId10"/>
    <p:sldLayoutId id="2147483950" r:id="rId11"/>
  </p:sldLayoutIdLst>
  <p:txStyles>
    <p:titleStyle>
      <a:lvl1pPr algn="l" defTabSz="342900" rtl="0" eaLnBrk="1" latinLnBrk="0" hangingPunct="1">
        <a:spcBef>
          <a:spcPct val="0"/>
        </a:spcBef>
        <a:buNone/>
        <a:defRPr sz="1500" b="0" kern="1200" cap="none" spc="0" baseline="0">
          <a:ln>
            <a:noFill/>
          </a:ln>
          <a:solidFill>
            <a:srgbClr val="203D75"/>
          </a:solidFill>
          <a:effectLst/>
          <a:latin typeface="Georgia"/>
          <a:ea typeface="+mj-ea"/>
          <a:cs typeface="Georgia"/>
        </a:defRPr>
      </a:lvl1pPr>
    </p:titleStyle>
    <p:bodyStyle>
      <a:lvl1pPr marL="0" indent="0" algn="l" defTabSz="342900" rtl="0" eaLnBrk="1" latinLnBrk="0" hangingPunct="1">
        <a:spcBef>
          <a:spcPct val="20000"/>
        </a:spcBef>
        <a:buFont typeface="Arial"/>
        <a:buNone/>
        <a:defRPr sz="1350" b="0" kern="1200" baseline="0">
          <a:solidFill>
            <a:schemeClr val="tx1"/>
          </a:solidFill>
          <a:latin typeface="Georgia"/>
          <a:ea typeface="+mn-ea"/>
          <a:cs typeface="Georgia"/>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3" Type="http://schemas.microsoft.com/office/2007/relationships/media" Target="../media/media49.wav"/><Relationship Id="rId18" Type="http://schemas.openxmlformats.org/officeDocument/2006/relationships/audio" Target="../media/media51.wav"/><Relationship Id="rId26" Type="http://schemas.openxmlformats.org/officeDocument/2006/relationships/audio" Target="../media/media55.wav"/><Relationship Id="rId39" Type="http://schemas.openxmlformats.org/officeDocument/2006/relationships/image" Target="../media/image35.png"/><Relationship Id="rId21" Type="http://schemas.microsoft.com/office/2007/relationships/media" Target="../media/media53.wav"/><Relationship Id="rId34" Type="http://schemas.openxmlformats.org/officeDocument/2006/relationships/audio" Target="../media/media59.wav"/><Relationship Id="rId7" Type="http://schemas.microsoft.com/office/2007/relationships/media" Target="../media/media46.wav"/><Relationship Id="rId12" Type="http://schemas.openxmlformats.org/officeDocument/2006/relationships/audio" Target="../media/media48.wav"/><Relationship Id="rId17" Type="http://schemas.microsoft.com/office/2007/relationships/media" Target="../media/media51.wav"/><Relationship Id="rId25" Type="http://schemas.microsoft.com/office/2007/relationships/media" Target="../media/media55.wav"/><Relationship Id="rId33" Type="http://schemas.microsoft.com/office/2007/relationships/media" Target="../media/media59.wav"/><Relationship Id="rId38" Type="http://schemas.openxmlformats.org/officeDocument/2006/relationships/notesSlide" Target="../notesSlides/notesSlide12.xml"/><Relationship Id="rId2" Type="http://schemas.openxmlformats.org/officeDocument/2006/relationships/audio" Target="../media/media43.wav"/><Relationship Id="rId16" Type="http://schemas.openxmlformats.org/officeDocument/2006/relationships/audio" Target="../media/media50.wav"/><Relationship Id="rId20" Type="http://schemas.openxmlformats.org/officeDocument/2006/relationships/audio" Target="../media/media52.wav"/><Relationship Id="rId29" Type="http://schemas.microsoft.com/office/2007/relationships/media" Target="../media/media57.wav"/><Relationship Id="rId1" Type="http://schemas.microsoft.com/office/2007/relationships/media" Target="../media/media43.wav"/><Relationship Id="rId6" Type="http://schemas.openxmlformats.org/officeDocument/2006/relationships/audio" Target="../media/media45.wav"/><Relationship Id="rId11" Type="http://schemas.microsoft.com/office/2007/relationships/media" Target="../media/media48.wav"/><Relationship Id="rId24" Type="http://schemas.openxmlformats.org/officeDocument/2006/relationships/audio" Target="../media/media54.wav"/><Relationship Id="rId32" Type="http://schemas.openxmlformats.org/officeDocument/2006/relationships/audio" Target="../media/media58.wav"/><Relationship Id="rId37" Type="http://schemas.openxmlformats.org/officeDocument/2006/relationships/slideLayout" Target="../slideLayouts/slideLayout3.xml"/><Relationship Id="rId40" Type="http://schemas.openxmlformats.org/officeDocument/2006/relationships/image" Target="../media/image21.png"/><Relationship Id="rId5" Type="http://schemas.microsoft.com/office/2007/relationships/media" Target="../media/media45.wav"/><Relationship Id="rId15" Type="http://schemas.microsoft.com/office/2007/relationships/media" Target="../media/media50.wav"/><Relationship Id="rId23" Type="http://schemas.microsoft.com/office/2007/relationships/media" Target="../media/media54.wav"/><Relationship Id="rId28" Type="http://schemas.openxmlformats.org/officeDocument/2006/relationships/audio" Target="../media/media56.wav"/><Relationship Id="rId36" Type="http://schemas.openxmlformats.org/officeDocument/2006/relationships/audio" Target="../media/media60.wav"/><Relationship Id="rId10" Type="http://schemas.openxmlformats.org/officeDocument/2006/relationships/audio" Target="../media/media47.wav"/><Relationship Id="rId19" Type="http://schemas.microsoft.com/office/2007/relationships/media" Target="../media/media52.wav"/><Relationship Id="rId31" Type="http://schemas.microsoft.com/office/2007/relationships/media" Target="../media/media58.wav"/><Relationship Id="rId4" Type="http://schemas.openxmlformats.org/officeDocument/2006/relationships/audio" Target="../media/media44.wav"/><Relationship Id="rId9" Type="http://schemas.microsoft.com/office/2007/relationships/media" Target="../media/media47.wav"/><Relationship Id="rId14" Type="http://schemas.openxmlformats.org/officeDocument/2006/relationships/audio" Target="../media/media49.wav"/><Relationship Id="rId22" Type="http://schemas.openxmlformats.org/officeDocument/2006/relationships/audio" Target="../media/media53.wav"/><Relationship Id="rId27" Type="http://schemas.microsoft.com/office/2007/relationships/media" Target="../media/media56.wav"/><Relationship Id="rId30" Type="http://schemas.openxmlformats.org/officeDocument/2006/relationships/audio" Target="../media/media57.wav"/><Relationship Id="rId35" Type="http://schemas.microsoft.com/office/2007/relationships/media" Target="../media/media60.wav"/><Relationship Id="rId8" Type="http://schemas.openxmlformats.org/officeDocument/2006/relationships/audio" Target="../media/media46.wav"/><Relationship Id="rId3" Type="http://schemas.microsoft.com/office/2007/relationships/media" Target="../media/media44.wav"/></Relationships>
</file>

<file path=ppt/slides/_rels/slide15.xml.rels><?xml version="1.0" encoding="UTF-8" standalone="yes"?>
<Relationships xmlns="http://schemas.openxmlformats.org/package/2006/relationships"><Relationship Id="rId8" Type="http://schemas.openxmlformats.org/officeDocument/2006/relationships/image" Target="../media/image37.png"/><Relationship Id="rId3" Type="http://schemas.microsoft.com/office/2007/relationships/media" Target="../media/media62.wav"/><Relationship Id="rId7" Type="http://schemas.openxmlformats.org/officeDocument/2006/relationships/image" Target="../media/image36.png"/><Relationship Id="rId2" Type="http://schemas.openxmlformats.org/officeDocument/2006/relationships/audio" Target="../media/media61.wav"/><Relationship Id="rId1" Type="http://schemas.microsoft.com/office/2007/relationships/media" Target="../media/media61.wav"/><Relationship Id="rId6" Type="http://schemas.openxmlformats.org/officeDocument/2006/relationships/notesSlide" Target="../notesSlides/notesSlide13.xml"/><Relationship Id="rId5" Type="http://schemas.openxmlformats.org/officeDocument/2006/relationships/slideLayout" Target="../slideLayouts/slideLayout3.xml"/><Relationship Id="rId4" Type="http://schemas.openxmlformats.org/officeDocument/2006/relationships/audio" Target="../media/media62.wav"/></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8" Type="http://schemas.openxmlformats.org/officeDocument/2006/relationships/audio" Target="../media/media66.wav"/><Relationship Id="rId13" Type="http://schemas.openxmlformats.org/officeDocument/2006/relationships/image" Target="../media/image21.png"/><Relationship Id="rId3" Type="http://schemas.microsoft.com/office/2007/relationships/media" Target="../media/media64.wav"/><Relationship Id="rId7" Type="http://schemas.microsoft.com/office/2007/relationships/media" Target="../media/media66.wav"/><Relationship Id="rId12" Type="http://schemas.openxmlformats.org/officeDocument/2006/relationships/image" Target="../media/image43.png"/><Relationship Id="rId2" Type="http://schemas.openxmlformats.org/officeDocument/2006/relationships/audio" Target="../media/media63.wav"/><Relationship Id="rId1" Type="http://schemas.microsoft.com/office/2007/relationships/media" Target="../media/media63.wav"/><Relationship Id="rId6" Type="http://schemas.openxmlformats.org/officeDocument/2006/relationships/audio" Target="../media/media65.wav"/><Relationship Id="rId11" Type="http://schemas.openxmlformats.org/officeDocument/2006/relationships/image" Target="../media/image42.png"/><Relationship Id="rId5" Type="http://schemas.microsoft.com/office/2007/relationships/media" Target="../media/media65.wav"/><Relationship Id="rId15" Type="http://schemas.openxmlformats.org/officeDocument/2006/relationships/image" Target="../media/image45.png"/><Relationship Id="rId10" Type="http://schemas.openxmlformats.org/officeDocument/2006/relationships/notesSlide" Target="../notesSlides/notesSlide18.xml"/><Relationship Id="rId4" Type="http://schemas.openxmlformats.org/officeDocument/2006/relationships/audio" Target="../media/media64.wav"/><Relationship Id="rId9" Type="http://schemas.openxmlformats.org/officeDocument/2006/relationships/slideLayout" Target="../slideLayouts/slideLayout3.xml"/><Relationship Id="rId14" Type="http://schemas.openxmlformats.org/officeDocument/2006/relationships/image" Target="../media/image44.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49.png"/></Relationships>
</file>

<file path=ppt/slides/_rels/slide27.xml.rels><?xml version="1.0" encoding="UTF-8" standalone="yes"?>
<Relationships xmlns="http://schemas.openxmlformats.org/package/2006/relationships"><Relationship Id="rId8" Type="http://schemas.openxmlformats.org/officeDocument/2006/relationships/audio" Target="../media/media70.wav"/><Relationship Id="rId13" Type="http://schemas.openxmlformats.org/officeDocument/2006/relationships/image" Target="../media/image51.png"/><Relationship Id="rId3" Type="http://schemas.microsoft.com/office/2007/relationships/media" Target="../media/media68.wav"/><Relationship Id="rId7" Type="http://schemas.microsoft.com/office/2007/relationships/media" Target="../media/media70.wav"/><Relationship Id="rId12" Type="http://schemas.openxmlformats.org/officeDocument/2006/relationships/hyperlink" Target="https://audio-agi.github.io/FlowSep_demo/" TargetMode="External"/><Relationship Id="rId2" Type="http://schemas.openxmlformats.org/officeDocument/2006/relationships/audio" Target="../media/media67.wav"/><Relationship Id="rId1" Type="http://schemas.microsoft.com/office/2007/relationships/media" Target="../media/media67.wav"/><Relationship Id="rId6" Type="http://schemas.openxmlformats.org/officeDocument/2006/relationships/audio" Target="../media/media69.wav"/><Relationship Id="rId11" Type="http://schemas.openxmlformats.org/officeDocument/2006/relationships/image" Target="../media/image50.png"/><Relationship Id="rId5" Type="http://schemas.microsoft.com/office/2007/relationships/media" Target="../media/media69.wav"/><Relationship Id="rId10" Type="http://schemas.openxmlformats.org/officeDocument/2006/relationships/notesSlide" Target="../notesSlides/notesSlide25.xml"/><Relationship Id="rId4" Type="http://schemas.openxmlformats.org/officeDocument/2006/relationships/audio" Target="../media/media68.wav"/><Relationship Id="rId9"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8" Type="http://schemas.openxmlformats.org/officeDocument/2006/relationships/image" Target="../media/image56.jpeg"/><Relationship Id="rId13" Type="http://schemas.openxmlformats.org/officeDocument/2006/relationships/image" Target="../media/image61.png"/><Relationship Id="rId3" Type="http://schemas.openxmlformats.org/officeDocument/2006/relationships/hyperlink" Target="https://github.com/Audio-AGI/AudioSep" TargetMode="External"/><Relationship Id="rId7" Type="http://schemas.openxmlformats.org/officeDocument/2006/relationships/image" Target="../media/image55.jpeg"/><Relationship Id="rId12" Type="http://schemas.openxmlformats.org/officeDocument/2006/relationships/image" Target="../media/image60.png"/><Relationship Id="rId2" Type="http://schemas.openxmlformats.org/officeDocument/2006/relationships/notesSlide" Target="../notesSlides/notesSlide28.xml"/><Relationship Id="rId16" Type="http://schemas.openxmlformats.org/officeDocument/2006/relationships/hyperlink" Target="https://audio-agi.github.io/FlowSep_demo" TargetMode="External"/><Relationship Id="rId1" Type="http://schemas.openxmlformats.org/officeDocument/2006/relationships/slideLayout" Target="../slideLayouts/slideLayout3.xml"/><Relationship Id="rId6" Type="http://schemas.openxmlformats.org/officeDocument/2006/relationships/image" Target="../media/image54.jpeg"/><Relationship Id="rId11" Type="http://schemas.openxmlformats.org/officeDocument/2006/relationships/image" Target="../media/image59.png"/><Relationship Id="rId5" Type="http://schemas.openxmlformats.org/officeDocument/2006/relationships/image" Target="../media/image53.png"/><Relationship Id="rId15" Type="http://schemas.openxmlformats.org/officeDocument/2006/relationships/image" Target="../media/image63.png"/><Relationship Id="rId10" Type="http://schemas.openxmlformats.org/officeDocument/2006/relationships/image" Target="../media/image58.png"/><Relationship Id="rId4" Type="http://schemas.openxmlformats.org/officeDocument/2006/relationships/hyperlink" Target="https://huggingface.co/spaces/Audio-AGI/AudioSep" TargetMode="External"/><Relationship Id="rId9" Type="http://schemas.openxmlformats.org/officeDocument/2006/relationships/image" Target="../media/image57.jpeg"/><Relationship Id="rId14" Type="http://schemas.openxmlformats.org/officeDocument/2006/relationships/image" Target="../media/image62.pn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oleObject" Target="../embeddings/oleObject2.bin"/><Relationship Id="rId13" Type="http://schemas.openxmlformats.org/officeDocument/2006/relationships/audio" Target="../media/audio7.wav"/><Relationship Id="rId18" Type="http://schemas.openxmlformats.org/officeDocument/2006/relationships/audio" Target="../media/audio12.wav"/><Relationship Id="rId3" Type="http://schemas.openxmlformats.org/officeDocument/2006/relationships/audio" Target="../media/audio1.wav"/><Relationship Id="rId21" Type="http://schemas.openxmlformats.org/officeDocument/2006/relationships/image" Target="../media/image9.png"/><Relationship Id="rId7" Type="http://schemas.openxmlformats.org/officeDocument/2006/relationships/audio" Target="../media/audio3.wav"/><Relationship Id="rId12" Type="http://schemas.openxmlformats.org/officeDocument/2006/relationships/oleObject" Target="../embeddings/oleObject3.bin"/><Relationship Id="rId17" Type="http://schemas.openxmlformats.org/officeDocument/2006/relationships/audio" Target="../media/audio11.wav"/><Relationship Id="rId2" Type="http://schemas.openxmlformats.org/officeDocument/2006/relationships/notesSlide" Target="../notesSlides/notesSlide4.xml"/><Relationship Id="rId16" Type="http://schemas.openxmlformats.org/officeDocument/2006/relationships/audio" Target="../media/audio10.wav"/><Relationship Id="rId20" Type="http://schemas.openxmlformats.org/officeDocument/2006/relationships/audio" Target="../media/audio14.wav"/><Relationship Id="rId1" Type="http://schemas.openxmlformats.org/officeDocument/2006/relationships/slideLayout" Target="../slideLayouts/slideLayout2.xml"/><Relationship Id="rId6" Type="http://schemas.openxmlformats.org/officeDocument/2006/relationships/audio" Target="../media/audio2.wav"/><Relationship Id="rId11" Type="http://schemas.openxmlformats.org/officeDocument/2006/relationships/audio" Target="../media/audio6.wav"/><Relationship Id="rId5" Type="http://schemas.openxmlformats.org/officeDocument/2006/relationships/image" Target="../media/image8.png"/><Relationship Id="rId15" Type="http://schemas.openxmlformats.org/officeDocument/2006/relationships/audio" Target="../media/audio9.wav"/><Relationship Id="rId10" Type="http://schemas.openxmlformats.org/officeDocument/2006/relationships/audio" Target="../media/audio5.wav"/><Relationship Id="rId19" Type="http://schemas.openxmlformats.org/officeDocument/2006/relationships/audio" Target="../media/audio13.wav"/><Relationship Id="rId4" Type="http://schemas.openxmlformats.org/officeDocument/2006/relationships/oleObject" Target="../embeddings/oleObject1.bin"/><Relationship Id="rId9" Type="http://schemas.openxmlformats.org/officeDocument/2006/relationships/audio" Target="../media/audio4.wav"/><Relationship Id="rId14" Type="http://schemas.openxmlformats.org/officeDocument/2006/relationships/audio" Target="../media/audio8.wav"/></Relationships>
</file>

<file path=ppt/slides/_rels/slide7.xml.rels><?xml version="1.0" encoding="UTF-8" standalone="yes"?>
<Relationships xmlns="http://schemas.openxmlformats.org/package/2006/relationships"><Relationship Id="rId8" Type="http://schemas.openxmlformats.org/officeDocument/2006/relationships/audio" Target="../media/media4.WAV"/><Relationship Id="rId13" Type="http://schemas.openxmlformats.org/officeDocument/2006/relationships/image" Target="../media/image12.png"/><Relationship Id="rId3" Type="http://schemas.microsoft.com/office/2007/relationships/media" Target="../media/media2.WAV"/><Relationship Id="rId7" Type="http://schemas.microsoft.com/office/2007/relationships/media" Target="../media/media4.WAV"/><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audio" Target="../media/media1.WAV"/><Relationship Id="rId16" Type="http://schemas.openxmlformats.org/officeDocument/2006/relationships/image" Target="../media/image15.png"/><Relationship Id="rId1" Type="http://schemas.microsoft.com/office/2007/relationships/media" Target="../media/media1.WAV"/><Relationship Id="rId6" Type="http://schemas.openxmlformats.org/officeDocument/2006/relationships/audio" Target="../media/media3.WAV"/><Relationship Id="rId11" Type="http://schemas.openxmlformats.org/officeDocument/2006/relationships/image" Target="../media/image10.png"/><Relationship Id="rId5" Type="http://schemas.microsoft.com/office/2007/relationships/media" Target="../media/media3.WAV"/><Relationship Id="rId15" Type="http://schemas.openxmlformats.org/officeDocument/2006/relationships/image" Target="../media/image14.png"/><Relationship Id="rId10" Type="http://schemas.openxmlformats.org/officeDocument/2006/relationships/notesSlide" Target="../notesSlides/notesSlide5.xml"/><Relationship Id="rId4" Type="http://schemas.openxmlformats.org/officeDocument/2006/relationships/audio" Target="../media/media2.WAV"/><Relationship Id="rId9" Type="http://schemas.openxmlformats.org/officeDocument/2006/relationships/slideLayout" Target="../slideLayouts/slideLayout2.xml"/><Relationship Id="rId14" Type="http://schemas.openxmlformats.org/officeDocument/2006/relationships/image" Target="../media/image13.png"/></Relationships>
</file>

<file path=ppt/slides/_rels/slide8.xml.rels><?xml version="1.0" encoding="UTF-8" standalone="yes"?>
<Relationships xmlns="http://schemas.openxmlformats.org/package/2006/relationships"><Relationship Id="rId8" Type="http://schemas.openxmlformats.org/officeDocument/2006/relationships/audio" Target="../media/media8.WAV"/><Relationship Id="rId13" Type="http://schemas.microsoft.com/office/2007/relationships/media" Target="../media/media11.WAV"/><Relationship Id="rId18" Type="http://schemas.openxmlformats.org/officeDocument/2006/relationships/audio" Target="../media/media13.WAV"/><Relationship Id="rId3" Type="http://schemas.microsoft.com/office/2007/relationships/media" Target="../media/media6.WAV"/><Relationship Id="rId21" Type="http://schemas.openxmlformats.org/officeDocument/2006/relationships/image" Target="../media/image17.png"/><Relationship Id="rId7" Type="http://schemas.microsoft.com/office/2007/relationships/media" Target="../media/media8.WAV"/><Relationship Id="rId12" Type="http://schemas.openxmlformats.org/officeDocument/2006/relationships/audio" Target="../media/media10.WAV"/><Relationship Id="rId17" Type="http://schemas.microsoft.com/office/2007/relationships/media" Target="../media/media13.WAV"/><Relationship Id="rId2" Type="http://schemas.openxmlformats.org/officeDocument/2006/relationships/audio" Target="../media/media5.WAV"/><Relationship Id="rId16" Type="http://schemas.openxmlformats.org/officeDocument/2006/relationships/audio" Target="../media/media12.WAV"/><Relationship Id="rId20" Type="http://schemas.openxmlformats.org/officeDocument/2006/relationships/notesSlide" Target="../notesSlides/notesSlide6.xml"/><Relationship Id="rId1" Type="http://schemas.microsoft.com/office/2007/relationships/media" Target="../media/media5.WAV"/><Relationship Id="rId6" Type="http://schemas.openxmlformats.org/officeDocument/2006/relationships/audio" Target="../media/media7.WAV"/><Relationship Id="rId11" Type="http://schemas.microsoft.com/office/2007/relationships/media" Target="../media/media10.WAV"/><Relationship Id="rId24" Type="http://schemas.openxmlformats.org/officeDocument/2006/relationships/image" Target="../media/image20.emf"/><Relationship Id="rId5" Type="http://schemas.microsoft.com/office/2007/relationships/media" Target="../media/media7.WAV"/><Relationship Id="rId15" Type="http://schemas.microsoft.com/office/2007/relationships/media" Target="../media/media12.WAV"/><Relationship Id="rId23" Type="http://schemas.openxmlformats.org/officeDocument/2006/relationships/image" Target="../media/image19.png"/><Relationship Id="rId10" Type="http://schemas.openxmlformats.org/officeDocument/2006/relationships/audio" Target="../media/media9.WAV"/><Relationship Id="rId19" Type="http://schemas.openxmlformats.org/officeDocument/2006/relationships/slideLayout" Target="../slideLayouts/slideLayout2.xml"/><Relationship Id="rId4" Type="http://schemas.openxmlformats.org/officeDocument/2006/relationships/audio" Target="../media/media6.WAV"/><Relationship Id="rId9" Type="http://schemas.microsoft.com/office/2007/relationships/media" Target="../media/media9.WAV"/><Relationship Id="rId14" Type="http://schemas.openxmlformats.org/officeDocument/2006/relationships/audio" Target="../media/media11.WAV"/><Relationship Id="rId22" Type="http://schemas.openxmlformats.org/officeDocument/2006/relationships/image" Target="../media/image18.png"/></Relationships>
</file>

<file path=ppt/slides/_rels/slide9.xml.rels><?xml version="1.0" encoding="UTF-8" standalone="yes"?>
<Relationships xmlns="http://schemas.openxmlformats.org/package/2006/relationships"><Relationship Id="rId26" Type="http://schemas.openxmlformats.org/officeDocument/2006/relationships/audio" Target="../media/media26.WAV"/><Relationship Id="rId21" Type="http://schemas.microsoft.com/office/2007/relationships/media" Target="../media/media24.WAV"/><Relationship Id="rId34" Type="http://schemas.openxmlformats.org/officeDocument/2006/relationships/audio" Target="../media/media30.WAV"/><Relationship Id="rId42" Type="http://schemas.openxmlformats.org/officeDocument/2006/relationships/audio" Target="../media/media34.WAV"/><Relationship Id="rId47" Type="http://schemas.microsoft.com/office/2007/relationships/media" Target="../media/media37.WAV"/><Relationship Id="rId50" Type="http://schemas.openxmlformats.org/officeDocument/2006/relationships/audio" Target="../media/media38.WAV"/><Relationship Id="rId55" Type="http://schemas.microsoft.com/office/2007/relationships/media" Target="../media/media41.WAV"/><Relationship Id="rId63" Type="http://schemas.openxmlformats.org/officeDocument/2006/relationships/image" Target="../media/image23.jpeg"/><Relationship Id="rId7" Type="http://schemas.microsoft.com/office/2007/relationships/media" Target="../media/media17.WAV"/><Relationship Id="rId2" Type="http://schemas.openxmlformats.org/officeDocument/2006/relationships/audio" Target="../media/media14.WAV"/><Relationship Id="rId16" Type="http://schemas.openxmlformats.org/officeDocument/2006/relationships/audio" Target="../media/media21.WAV"/><Relationship Id="rId29" Type="http://schemas.microsoft.com/office/2007/relationships/media" Target="../media/media28.WAV"/><Relationship Id="rId11" Type="http://schemas.microsoft.com/office/2007/relationships/media" Target="../media/media19.WAV"/><Relationship Id="rId24" Type="http://schemas.openxmlformats.org/officeDocument/2006/relationships/audio" Target="../media/media25.WAV"/><Relationship Id="rId32" Type="http://schemas.openxmlformats.org/officeDocument/2006/relationships/audio" Target="../media/media29.WAV"/><Relationship Id="rId37" Type="http://schemas.microsoft.com/office/2007/relationships/media" Target="../media/media32.WAV"/><Relationship Id="rId40" Type="http://schemas.openxmlformats.org/officeDocument/2006/relationships/audio" Target="../media/media33.WAV"/><Relationship Id="rId45" Type="http://schemas.microsoft.com/office/2007/relationships/media" Target="../media/media36.WAV"/><Relationship Id="rId53" Type="http://schemas.microsoft.com/office/2007/relationships/media" Target="../media/media40.WAV"/><Relationship Id="rId58" Type="http://schemas.openxmlformats.org/officeDocument/2006/relationships/video" Target="../media/media42.avi"/><Relationship Id="rId66" Type="http://schemas.openxmlformats.org/officeDocument/2006/relationships/image" Target="../media/image26.jpeg"/><Relationship Id="rId5" Type="http://schemas.microsoft.com/office/2007/relationships/media" Target="../media/media16.WAV"/><Relationship Id="rId61" Type="http://schemas.openxmlformats.org/officeDocument/2006/relationships/image" Target="../media/image21.png"/><Relationship Id="rId19" Type="http://schemas.microsoft.com/office/2007/relationships/media" Target="../media/media23.WAV"/><Relationship Id="rId14" Type="http://schemas.openxmlformats.org/officeDocument/2006/relationships/audio" Target="../media/media20.WAV"/><Relationship Id="rId22" Type="http://schemas.openxmlformats.org/officeDocument/2006/relationships/audio" Target="../media/media24.WAV"/><Relationship Id="rId27" Type="http://schemas.microsoft.com/office/2007/relationships/media" Target="../media/media27.WAV"/><Relationship Id="rId30" Type="http://schemas.openxmlformats.org/officeDocument/2006/relationships/audio" Target="../media/media28.WAV"/><Relationship Id="rId35" Type="http://schemas.microsoft.com/office/2007/relationships/media" Target="../media/media31.WAV"/><Relationship Id="rId43" Type="http://schemas.microsoft.com/office/2007/relationships/media" Target="../media/media35.WAV"/><Relationship Id="rId48" Type="http://schemas.openxmlformats.org/officeDocument/2006/relationships/audio" Target="../media/media37.WAV"/><Relationship Id="rId56" Type="http://schemas.openxmlformats.org/officeDocument/2006/relationships/audio" Target="../media/media41.WAV"/><Relationship Id="rId64" Type="http://schemas.openxmlformats.org/officeDocument/2006/relationships/image" Target="../media/image24.jpeg"/><Relationship Id="rId8" Type="http://schemas.openxmlformats.org/officeDocument/2006/relationships/audio" Target="../media/media17.WAV"/><Relationship Id="rId51" Type="http://schemas.microsoft.com/office/2007/relationships/media" Target="../media/media39.WAV"/><Relationship Id="rId3" Type="http://schemas.microsoft.com/office/2007/relationships/media" Target="../media/media15.WAV"/><Relationship Id="rId12" Type="http://schemas.openxmlformats.org/officeDocument/2006/relationships/audio" Target="../media/media19.WAV"/><Relationship Id="rId17" Type="http://schemas.microsoft.com/office/2007/relationships/media" Target="../media/media22.WAV"/><Relationship Id="rId25" Type="http://schemas.microsoft.com/office/2007/relationships/media" Target="../media/media26.WAV"/><Relationship Id="rId33" Type="http://schemas.microsoft.com/office/2007/relationships/media" Target="../media/media30.WAV"/><Relationship Id="rId38" Type="http://schemas.openxmlformats.org/officeDocument/2006/relationships/audio" Target="../media/media32.WAV"/><Relationship Id="rId46" Type="http://schemas.openxmlformats.org/officeDocument/2006/relationships/audio" Target="../media/media36.WAV"/><Relationship Id="rId59" Type="http://schemas.openxmlformats.org/officeDocument/2006/relationships/slideLayout" Target="../slideLayouts/slideLayout3.xml"/><Relationship Id="rId20" Type="http://schemas.openxmlformats.org/officeDocument/2006/relationships/audio" Target="../media/media23.WAV"/><Relationship Id="rId41" Type="http://schemas.microsoft.com/office/2007/relationships/media" Target="../media/media34.WAV"/><Relationship Id="rId54" Type="http://schemas.openxmlformats.org/officeDocument/2006/relationships/audio" Target="../media/media40.WAV"/><Relationship Id="rId62" Type="http://schemas.openxmlformats.org/officeDocument/2006/relationships/image" Target="../media/image22.png"/><Relationship Id="rId1" Type="http://schemas.microsoft.com/office/2007/relationships/media" Target="../media/media14.WAV"/><Relationship Id="rId6" Type="http://schemas.openxmlformats.org/officeDocument/2006/relationships/audio" Target="../media/media16.WAV"/><Relationship Id="rId15" Type="http://schemas.microsoft.com/office/2007/relationships/media" Target="../media/media21.WAV"/><Relationship Id="rId23" Type="http://schemas.microsoft.com/office/2007/relationships/media" Target="../media/media25.WAV"/><Relationship Id="rId28" Type="http://schemas.openxmlformats.org/officeDocument/2006/relationships/audio" Target="../media/media27.WAV"/><Relationship Id="rId36" Type="http://schemas.openxmlformats.org/officeDocument/2006/relationships/audio" Target="../media/media31.WAV"/><Relationship Id="rId49" Type="http://schemas.microsoft.com/office/2007/relationships/media" Target="../media/media38.WAV"/><Relationship Id="rId57" Type="http://schemas.microsoft.com/office/2007/relationships/media" Target="../media/media42.avi"/><Relationship Id="rId10" Type="http://schemas.openxmlformats.org/officeDocument/2006/relationships/audio" Target="../media/media18.WAV"/><Relationship Id="rId31" Type="http://schemas.microsoft.com/office/2007/relationships/media" Target="../media/media29.WAV"/><Relationship Id="rId44" Type="http://schemas.openxmlformats.org/officeDocument/2006/relationships/audio" Target="../media/media35.WAV"/><Relationship Id="rId52" Type="http://schemas.openxmlformats.org/officeDocument/2006/relationships/audio" Target="../media/media39.WAV"/><Relationship Id="rId60" Type="http://schemas.openxmlformats.org/officeDocument/2006/relationships/notesSlide" Target="../notesSlides/notesSlide7.xml"/><Relationship Id="rId65" Type="http://schemas.openxmlformats.org/officeDocument/2006/relationships/image" Target="../media/image25.jpeg"/><Relationship Id="rId4" Type="http://schemas.openxmlformats.org/officeDocument/2006/relationships/audio" Target="../media/media15.WAV"/><Relationship Id="rId9" Type="http://schemas.microsoft.com/office/2007/relationships/media" Target="../media/media18.WAV"/><Relationship Id="rId13" Type="http://schemas.microsoft.com/office/2007/relationships/media" Target="../media/media20.WAV"/><Relationship Id="rId18" Type="http://schemas.openxmlformats.org/officeDocument/2006/relationships/audio" Target="../media/media22.WAV"/><Relationship Id="rId39" Type="http://schemas.microsoft.com/office/2007/relationships/media" Target="../media/media33.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Number Placeholder 3">
            <a:extLst>
              <a:ext uri="{FF2B5EF4-FFF2-40B4-BE49-F238E27FC236}">
                <a16:creationId xmlns:a16="http://schemas.microsoft.com/office/drawing/2014/main" id="{7B5BF0C4-8C23-E988-4711-05862B537436}"/>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Tahoma" panose="020B0604030504040204" pitchFamily="34" charset="0"/>
                <a:cs typeface="Arial" panose="020B0604020202020204" pitchFamily="34" charset="0"/>
              </a:defRPr>
            </a:lvl1pPr>
            <a:lvl2pPr marL="742950" indent="-285750">
              <a:defRPr sz="2000">
                <a:solidFill>
                  <a:schemeClr val="tx1"/>
                </a:solidFill>
                <a:latin typeface="Tahoma" panose="020B0604030504040204" pitchFamily="34" charset="0"/>
                <a:cs typeface="Arial" panose="020B0604020202020204" pitchFamily="34" charset="0"/>
              </a:defRPr>
            </a:lvl2pPr>
            <a:lvl3pPr marL="1143000" indent="-228600">
              <a:defRPr sz="2000">
                <a:solidFill>
                  <a:schemeClr val="tx1"/>
                </a:solidFill>
                <a:latin typeface="Tahoma" panose="020B0604030504040204" pitchFamily="34" charset="0"/>
                <a:cs typeface="Arial" panose="020B0604020202020204" pitchFamily="34" charset="0"/>
              </a:defRPr>
            </a:lvl3pPr>
            <a:lvl4pPr marL="1600200" indent="-228600">
              <a:defRPr sz="2000">
                <a:solidFill>
                  <a:schemeClr val="tx1"/>
                </a:solidFill>
                <a:latin typeface="Tahoma" panose="020B0604030504040204" pitchFamily="34" charset="0"/>
                <a:cs typeface="Arial" panose="020B0604020202020204" pitchFamily="34" charset="0"/>
              </a:defRPr>
            </a:lvl4pPr>
            <a:lvl5pPr marL="2057400" indent="-228600">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9pPr>
          </a:lstStyle>
          <a:p>
            <a:fld id="{499B1E49-27E4-40E8-8804-BB2DA595E6BB}" type="slidenum">
              <a:rPr lang="en-GB" altLang="en-US" sz="1200">
                <a:solidFill>
                  <a:srgbClr val="898989"/>
                </a:solidFill>
              </a:rPr>
              <a:pPr/>
              <a:t>1</a:t>
            </a:fld>
            <a:endParaRPr lang="en-GB" altLang="en-US" sz="1200">
              <a:solidFill>
                <a:srgbClr val="898989"/>
              </a:solidFill>
            </a:endParaRPr>
          </a:p>
        </p:txBody>
      </p:sp>
      <p:pic>
        <p:nvPicPr>
          <p:cNvPr id="8195" name="Picture 6" descr="surrey powerpoint5">
            <a:extLst>
              <a:ext uri="{FF2B5EF4-FFF2-40B4-BE49-F238E27FC236}">
                <a16:creationId xmlns:a16="http://schemas.microsoft.com/office/drawing/2014/main" id="{1184B375-63F4-2543-EAAF-5A0A650BCF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1532" r="40398" b="21155"/>
          <a:stretch>
            <a:fillRect/>
          </a:stretch>
        </p:blipFill>
        <p:spPr bwMode="auto">
          <a:xfrm>
            <a:off x="6350" y="4532313"/>
            <a:ext cx="3422650" cy="2325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6" name="Text Box 3">
            <a:extLst>
              <a:ext uri="{FF2B5EF4-FFF2-40B4-BE49-F238E27FC236}">
                <a16:creationId xmlns:a16="http://schemas.microsoft.com/office/drawing/2014/main" id="{BF2603D7-42A1-1485-2BA3-328A9F9320D0}"/>
              </a:ext>
            </a:extLst>
          </p:cNvPr>
          <p:cNvSpPr txBox="1">
            <a:spLocks noChangeArrowheads="1"/>
          </p:cNvSpPr>
          <p:nvPr/>
        </p:nvSpPr>
        <p:spPr bwMode="auto">
          <a:xfrm>
            <a:off x="268288" y="1341438"/>
            <a:ext cx="86074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Tahoma" panose="020B0604030504040204" pitchFamily="34" charset="0"/>
                <a:cs typeface="Arial" panose="020B0604020202020204" pitchFamily="34" charset="0"/>
              </a:defRPr>
            </a:lvl1pPr>
            <a:lvl2pPr marL="742950" indent="-285750">
              <a:defRPr sz="2000">
                <a:solidFill>
                  <a:schemeClr val="tx1"/>
                </a:solidFill>
                <a:latin typeface="Tahoma" panose="020B0604030504040204" pitchFamily="34" charset="0"/>
                <a:cs typeface="Arial" panose="020B0604020202020204" pitchFamily="34" charset="0"/>
              </a:defRPr>
            </a:lvl2pPr>
            <a:lvl3pPr marL="1143000" indent="-228600">
              <a:defRPr sz="2000">
                <a:solidFill>
                  <a:schemeClr val="tx1"/>
                </a:solidFill>
                <a:latin typeface="Tahoma" panose="020B0604030504040204" pitchFamily="34" charset="0"/>
                <a:cs typeface="Arial" panose="020B0604020202020204" pitchFamily="34" charset="0"/>
              </a:defRPr>
            </a:lvl3pPr>
            <a:lvl4pPr marL="1600200" indent="-228600">
              <a:defRPr sz="2000">
                <a:solidFill>
                  <a:schemeClr val="tx1"/>
                </a:solidFill>
                <a:latin typeface="Tahoma" panose="020B0604030504040204" pitchFamily="34" charset="0"/>
                <a:cs typeface="Arial" panose="020B0604020202020204" pitchFamily="34" charset="0"/>
              </a:defRPr>
            </a:lvl4pPr>
            <a:lvl5pPr marL="2057400" indent="-228600">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9pPr>
          </a:lstStyle>
          <a:p>
            <a:pPr algn="r" eaLnBrk="1" hangingPunct="1">
              <a:spcBef>
                <a:spcPct val="50000"/>
              </a:spcBef>
            </a:pPr>
            <a:r>
              <a:rPr lang="en-GB" altLang="en-US" sz="3200" dirty="0">
                <a:solidFill>
                  <a:srgbClr val="003D7D"/>
                </a:solidFill>
                <a:latin typeface="Noto Sans" panose="020B0502040504020204" pitchFamily="34" charset="0"/>
                <a:ea typeface="Noto Sans" panose="020B0502040504020204" pitchFamily="34" charset="0"/>
                <a:cs typeface="Noto Sans" panose="020B0502040504020204" pitchFamily="34" charset="0"/>
              </a:rPr>
              <a:t>Language Queried Audio Source Separation</a:t>
            </a:r>
          </a:p>
        </p:txBody>
      </p:sp>
      <p:sp>
        <p:nvSpPr>
          <p:cNvPr id="2" name="Text Box 15">
            <a:extLst>
              <a:ext uri="{FF2B5EF4-FFF2-40B4-BE49-F238E27FC236}">
                <a16:creationId xmlns:a16="http://schemas.microsoft.com/office/drawing/2014/main" id="{2473EB64-66AC-F8C9-1FB2-1C4049AFBADB}"/>
              </a:ext>
            </a:extLst>
          </p:cNvPr>
          <p:cNvSpPr txBox="1">
            <a:spLocks noChangeArrowheads="1"/>
          </p:cNvSpPr>
          <p:nvPr/>
        </p:nvSpPr>
        <p:spPr bwMode="auto">
          <a:xfrm>
            <a:off x="1547664" y="2532063"/>
            <a:ext cx="7328049" cy="3294748"/>
          </a:xfrm>
          <a:prstGeom prst="rect">
            <a:avLst/>
          </a:prstGeom>
          <a:noFill/>
          <a:ln w="9525">
            <a:noFill/>
            <a:miter lim="800000"/>
            <a:headEnd/>
            <a:tailEnd/>
          </a:ln>
        </p:spPr>
        <p:txBody>
          <a:bodyPr wrap="square">
            <a:spAutoFit/>
          </a:bodyPr>
          <a:lstStyle/>
          <a:p>
            <a:pPr marL="0" marR="0" lvl="0" indent="0" algn="ctr" defTabSz="914400" rtl="0" eaLnBrk="1" fontAlgn="auto" latinLnBrk="0" hangingPunct="1">
              <a:lnSpc>
                <a:spcPct val="90000"/>
              </a:lnSpc>
              <a:spcBef>
                <a:spcPts val="1200"/>
              </a:spcBef>
              <a:spcAft>
                <a:spcPts val="1200"/>
              </a:spcAft>
              <a:buClr>
                <a:srgbClr val="6F6F74"/>
              </a:buClr>
              <a:buSzPct val="100000"/>
              <a:buFont typeface="Calibri" panose="020F0502020204030204" pitchFamily="34" charset="0"/>
              <a:buNone/>
              <a:tabLst/>
              <a:defRPr/>
            </a:pPr>
            <a:r>
              <a:rPr kumimoji="0" lang="en-GB" sz="2400" b="1" i="0" u="none" strike="noStrike" kern="1200" cap="none" spc="-20" normalizeH="0" baseline="0" noProof="0" dirty="0">
                <a:ln>
                  <a:noFill/>
                </a:ln>
                <a:solidFill>
                  <a:srgbClr val="000000">
                    <a:lumMod val="85000"/>
                    <a:lumOff val="15000"/>
                  </a:srgbClr>
                </a:solidFill>
                <a:effectLst/>
                <a:uLnTx/>
                <a:uFillTx/>
                <a:latin typeface="Noto Sans" panose="020B0502040504020204" pitchFamily="34"/>
                <a:ea typeface="Noto Sans" panose="020B0502040504020204" pitchFamily="34"/>
                <a:cs typeface="Noto Sans" panose="020B0502040504020204" pitchFamily="34"/>
              </a:rPr>
              <a:t>Wenwu Wang</a:t>
            </a:r>
          </a:p>
          <a:p>
            <a:pPr marL="0" marR="0" lvl="0" indent="0" algn="ctr" defTabSz="914400" rtl="0" eaLnBrk="1" fontAlgn="auto" latinLnBrk="0" hangingPunct="1">
              <a:lnSpc>
                <a:spcPct val="90000"/>
              </a:lnSpc>
              <a:spcBef>
                <a:spcPts val="300"/>
              </a:spcBef>
              <a:spcAft>
                <a:spcPts val="300"/>
              </a:spcAft>
              <a:buClr>
                <a:srgbClr val="6F6F74"/>
              </a:buClr>
              <a:buSzPct val="100000"/>
              <a:buFont typeface="Calibri" panose="020F0502020204030204" pitchFamily="34" charset="0"/>
              <a:buNone/>
              <a:tabLst/>
              <a:defRPr/>
            </a:pPr>
            <a:r>
              <a:rPr kumimoji="0" lang="en-GB" sz="2000" b="0" i="0" u="none" strike="noStrike" kern="1200" cap="none" spc="-20" normalizeH="0" baseline="0" noProof="0" dirty="0">
                <a:ln>
                  <a:noFill/>
                </a:ln>
                <a:solidFill>
                  <a:srgbClr val="262626"/>
                </a:solidFill>
                <a:effectLst/>
                <a:uLnTx/>
                <a:uFillTx/>
                <a:latin typeface="Noto Sans" panose="020B0502040504020204" pitchFamily="34"/>
                <a:ea typeface="Noto Sans" panose="020B0502040504020204" pitchFamily="34"/>
                <a:cs typeface="Noto Sans" panose="020B0502040504020204" pitchFamily="34"/>
              </a:rPr>
              <a:t>Centre for Vision, Speech and Signal Processing (CVSSP) </a:t>
            </a:r>
          </a:p>
          <a:p>
            <a:pPr marL="0" marR="0" lvl="0" indent="0" algn="ctr" defTabSz="914400" rtl="0" eaLnBrk="1" fontAlgn="auto" latinLnBrk="0" hangingPunct="1">
              <a:lnSpc>
                <a:spcPct val="90000"/>
              </a:lnSpc>
              <a:spcBef>
                <a:spcPts val="300"/>
              </a:spcBef>
              <a:spcAft>
                <a:spcPts val="300"/>
              </a:spcAft>
              <a:buClr>
                <a:srgbClr val="6F6F74"/>
              </a:buClr>
              <a:buSzPct val="100000"/>
              <a:buFont typeface="Calibri" panose="020F0502020204030204" pitchFamily="34" charset="0"/>
              <a:buNone/>
              <a:tabLst/>
              <a:defRPr/>
            </a:pPr>
            <a:r>
              <a:rPr kumimoji="0" lang="en-GB" sz="2000" b="0" i="0" u="none" strike="noStrike" kern="1200" cap="none" spc="-20" normalizeH="0" baseline="0" noProof="0" dirty="0">
                <a:ln>
                  <a:noFill/>
                </a:ln>
                <a:solidFill>
                  <a:srgbClr val="262626"/>
                </a:solidFill>
                <a:effectLst/>
                <a:uLnTx/>
                <a:uFillTx/>
                <a:latin typeface="Noto Sans" panose="020B0502040504020204" pitchFamily="34"/>
                <a:ea typeface="Noto Sans" panose="020B0502040504020204" pitchFamily="34"/>
                <a:cs typeface="Noto Sans" panose="020B0502040504020204" pitchFamily="34"/>
              </a:rPr>
              <a:t>&amp;  Surrey Institute for People Centred Artificial  Intelligence</a:t>
            </a:r>
          </a:p>
          <a:p>
            <a:pPr marL="0" marR="0" lvl="0" indent="0" algn="ctr" defTabSz="914400" rtl="0" eaLnBrk="1" fontAlgn="auto" latinLnBrk="0" hangingPunct="1">
              <a:lnSpc>
                <a:spcPct val="90000"/>
              </a:lnSpc>
              <a:spcBef>
                <a:spcPts val="600"/>
              </a:spcBef>
              <a:spcAft>
                <a:spcPts val="300"/>
              </a:spcAft>
              <a:buClr>
                <a:srgbClr val="6F6F74"/>
              </a:buClr>
              <a:buSzPct val="100000"/>
              <a:buFont typeface="Calibri" panose="020F0502020204030204" pitchFamily="34" charset="0"/>
              <a:buNone/>
              <a:tabLst/>
              <a:defRPr/>
            </a:pPr>
            <a:r>
              <a:rPr kumimoji="0" lang="en-GB" sz="2400" b="1" i="0" u="none" strike="noStrike" kern="1200" cap="none" spc="-20" normalizeH="0" baseline="0" noProof="0" dirty="0">
                <a:ln>
                  <a:noFill/>
                </a:ln>
                <a:solidFill>
                  <a:srgbClr val="000000">
                    <a:lumMod val="85000"/>
                    <a:lumOff val="15000"/>
                  </a:srgbClr>
                </a:solidFill>
                <a:effectLst/>
                <a:uLnTx/>
                <a:uFillTx/>
                <a:latin typeface="Noto Sans" panose="020B0502040504020204" pitchFamily="34"/>
                <a:ea typeface="Noto Sans" panose="020B0502040504020204" pitchFamily="34"/>
                <a:cs typeface="Noto Sans" panose="020B0502040504020204" pitchFamily="34"/>
              </a:rPr>
              <a:t>University of Surrey</a:t>
            </a:r>
            <a:endParaRPr kumimoji="0" lang="en-US" sz="2400" b="1" i="0" u="none" strike="noStrike" kern="1200" cap="none" spc="-20" normalizeH="0" baseline="0" noProof="0" dirty="0">
              <a:ln>
                <a:noFill/>
              </a:ln>
              <a:solidFill>
                <a:srgbClr val="000000">
                  <a:lumMod val="85000"/>
                  <a:lumOff val="15000"/>
                </a:srgbClr>
              </a:solidFill>
              <a:effectLst/>
              <a:uLnTx/>
              <a:uFillTx/>
              <a:latin typeface="Noto Sans" panose="020B0502040504020204" pitchFamily="34"/>
              <a:ea typeface="Noto Sans" panose="020B0502040504020204" pitchFamily="34"/>
              <a:cs typeface="Noto Sans" panose="020B0502040504020204" pitchFamily="34"/>
            </a:endParaRPr>
          </a:p>
          <a:p>
            <a:pPr marL="0" marR="0" lvl="0" indent="0" algn="ctr" defTabSz="914400" rtl="0" eaLnBrk="1" fontAlgn="auto" latinLnBrk="0" hangingPunct="1">
              <a:lnSpc>
                <a:spcPct val="90000"/>
              </a:lnSpc>
              <a:spcBef>
                <a:spcPts val="600"/>
              </a:spcBef>
              <a:spcAft>
                <a:spcPts val="300"/>
              </a:spcAft>
              <a:buClr>
                <a:srgbClr val="6F6F74"/>
              </a:buClr>
              <a:buSzPct val="100000"/>
              <a:buFont typeface="Calibri" panose="020F0502020204030204" pitchFamily="34" charset="0"/>
              <a:buNone/>
              <a:tabLst/>
              <a:defRPr/>
            </a:pPr>
            <a:r>
              <a:rPr kumimoji="0" lang="en-US" sz="2200" b="0" i="0" u="none" strike="noStrike" kern="1200" cap="none" spc="-20" normalizeH="0" baseline="0" noProof="0" dirty="0">
                <a:ln>
                  <a:noFill/>
                </a:ln>
                <a:solidFill>
                  <a:srgbClr val="000000">
                    <a:lumMod val="85000"/>
                    <a:lumOff val="15000"/>
                  </a:srgbClr>
                </a:solidFill>
                <a:effectLst/>
                <a:uLnTx/>
                <a:uFillTx/>
                <a:latin typeface="Noto Sans" panose="020B0502040504020204" pitchFamily="34"/>
                <a:ea typeface="Noto Sans" panose="020B0502040504020204" pitchFamily="34"/>
                <a:cs typeface="Noto Sans" panose="020B0502040504020204" pitchFamily="34"/>
              </a:rPr>
              <a:t>United Kingdom</a:t>
            </a:r>
          </a:p>
          <a:p>
            <a:pPr marL="0" marR="0" lvl="0" indent="0" algn="ctr" defTabSz="914400" rtl="0" eaLnBrk="1" fontAlgn="auto" latinLnBrk="0" hangingPunct="1">
              <a:lnSpc>
                <a:spcPct val="90000"/>
              </a:lnSpc>
              <a:spcBef>
                <a:spcPts val="600"/>
              </a:spcBef>
              <a:spcAft>
                <a:spcPts val="0"/>
              </a:spcAft>
              <a:buClr>
                <a:srgbClr val="6F6F74"/>
              </a:buClr>
              <a:buSzPct val="100000"/>
              <a:buFont typeface="Calibri" panose="020F0502020204030204" pitchFamily="34" charset="0"/>
              <a:buNone/>
              <a:tabLst/>
              <a:defRPr/>
            </a:pPr>
            <a:r>
              <a:rPr kumimoji="0" lang="en-US" altLang="zh-CN" sz="1700" b="0" i="0" u="none" strike="noStrike" kern="1200" cap="none" spc="-20" normalizeH="0" baseline="0" noProof="0" dirty="0">
                <a:ln>
                  <a:noFill/>
                </a:ln>
                <a:solidFill>
                  <a:srgbClr val="000000">
                    <a:lumMod val="85000"/>
                    <a:lumOff val="15000"/>
                  </a:srgbClr>
                </a:solidFill>
                <a:effectLst/>
                <a:uLnTx/>
                <a:uFillTx/>
                <a:latin typeface="Noto Sans" panose="020B0502040504020204" pitchFamily="34"/>
                <a:ea typeface="Noto Sans" panose="020B0502040504020204" pitchFamily="34"/>
                <a:cs typeface="Noto Sans" panose="020B0502040504020204" pitchFamily="34"/>
              </a:rPr>
              <a:t>Email: w.wang@surrey.ac.uk</a:t>
            </a:r>
          </a:p>
          <a:p>
            <a:pPr marL="0" marR="0" lvl="0" indent="0" algn="ctr" defTabSz="914400" rtl="0" eaLnBrk="1" fontAlgn="auto" latinLnBrk="0" hangingPunct="1">
              <a:lnSpc>
                <a:spcPct val="90000"/>
              </a:lnSpc>
              <a:spcBef>
                <a:spcPts val="300"/>
              </a:spcBef>
              <a:spcAft>
                <a:spcPts val="0"/>
              </a:spcAft>
              <a:buClr>
                <a:srgbClr val="6F6F74"/>
              </a:buClr>
              <a:buSzPct val="100000"/>
              <a:buFont typeface="Calibri" panose="020F0502020204030204" pitchFamily="34" charset="0"/>
              <a:buNone/>
              <a:tabLst/>
              <a:defRPr/>
            </a:pPr>
            <a:r>
              <a:rPr kumimoji="0" lang="en-US" altLang="zh-CN" sz="1700" b="0" i="0" u="none" strike="noStrike" kern="1200" cap="none" spc="-20" normalizeH="0" baseline="0" noProof="0" dirty="0">
                <a:ln>
                  <a:noFill/>
                </a:ln>
                <a:solidFill>
                  <a:srgbClr val="000000">
                    <a:lumMod val="85000"/>
                    <a:lumOff val="15000"/>
                  </a:srgbClr>
                </a:solidFill>
                <a:effectLst/>
                <a:uLnTx/>
                <a:uFillTx/>
                <a:latin typeface="Noto Sans" panose="020B0502040504020204" pitchFamily="34"/>
                <a:ea typeface="Noto Sans" panose="020B0502040504020204" pitchFamily="34"/>
                <a:cs typeface="Noto Sans" panose="020B0502040504020204" pitchFamily="34"/>
              </a:rPr>
              <a:t>Web: https://personalpages.surrey.ac.uk/w.wang/</a:t>
            </a:r>
          </a:p>
          <a:p>
            <a:pPr algn="ctr" eaLnBrk="1" hangingPunct="1">
              <a:defRPr/>
            </a:pPr>
            <a:endParaRPr lang="en-GB" altLang="zh-CN" sz="1800" b="1" dirty="0">
              <a:solidFill>
                <a:srgbClr val="003D7D"/>
              </a:solidFill>
              <a:latin typeface="Noto Sans" panose="020B0502040504020204" pitchFamily="34" charset="0"/>
              <a:ea typeface="Noto Sans" panose="020B0502040504020204" pitchFamily="34" charset="0"/>
              <a:cs typeface="Noto Sans" panose="020B0502040504020204" pitchFamily="34" charset="0"/>
            </a:endParaRPr>
          </a:p>
          <a:p>
            <a:pPr algn="ctr" eaLnBrk="1" hangingPunct="1">
              <a:defRPr/>
            </a:pPr>
            <a:r>
              <a:rPr lang="en-GB" altLang="zh-CN" sz="1800" dirty="0">
                <a:latin typeface="Noto Sans" panose="020B0502040504020204" pitchFamily="34" charset="0"/>
                <a:ea typeface="Noto Sans" panose="020B0502040504020204" pitchFamily="34" charset="0"/>
                <a:cs typeface="Noto Sans" panose="020B0502040504020204" pitchFamily="34" charset="0"/>
              </a:rPr>
              <a:t>06/12/2024</a:t>
            </a:r>
            <a:endParaRPr lang="en-GB" sz="1800" dirty="0">
              <a:latin typeface="Noto Sans" panose="020B0502040504020204" pitchFamily="34" charset="0"/>
              <a:ea typeface="Noto Sans" panose="020B0502040504020204" pitchFamily="34" charset="0"/>
              <a:cs typeface="Noto Sans" panose="020B0502040504020204" pitchFamily="34" charset="0"/>
            </a:endParaRP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Number Placeholder 6">
            <a:extLst>
              <a:ext uri="{FF2B5EF4-FFF2-40B4-BE49-F238E27FC236}">
                <a16:creationId xmlns:a16="http://schemas.microsoft.com/office/drawing/2014/main" id="{773052C2-C58A-36A3-669B-DB8A01029C40}"/>
              </a:ext>
            </a:extLst>
          </p:cNvPr>
          <p:cNvSpPr>
            <a:spLocks noGrp="1" noChangeArrowheads="1"/>
          </p:cNvSpPr>
          <p:nvPr>
            <p:ph type="sldNum" sz="quarter" idx="10"/>
          </p:nvPr>
        </p:nvSpPr>
        <p:spPr bwMode="auto">
          <a:xfrm>
            <a:off x="8610600" y="6356350"/>
            <a:ext cx="2743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Tahoma" panose="020B0604030504040204" pitchFamily="34" charset="0"/>
                <a:cs typeface="Arial" panose="020B0604020202020204" pitchFamily="34" charset="0"/>
              </a:defRPr>
            </a:lvl1pPr>
            <a:lvl2pPr marL="742950" indent="-285750">
              <a:defRPr sz="2000">
                <a:solidFill>
                  <a:schemeClr val="tx1"/>
                </a:solidFill>
                <a:latin typeface="Tahoma" panose="020B0604030504040204" pitchFamily="34" charset="0"/>
                <a:cs typeface="Arial" panose="020B0604020202020204" pitchFamily="34" charset="0"/>
              </a:defRPr>
            </a:lvl2pPr>
            <a:lvl3pPr marL="1143000" indent="-228600">
              <a:defRPr sz="2000">
                <a:solidFill>
                  <a:schemeClr val="tx1"/>
                </a:solidFill>
                <a:latin typeface="Tahoma" panose="020B0604030504040204" pitchFamily="34" charset="0"/>
                <a:cs typeface="Arial" panose="020B0604020202020204" pitchFamily="34" charset="0"/>
              </a:defRPr>
            </a:lvl3pPr>
            <a:lvl4pPr marL="1600200" indent="-228600">
              <a:defRPr sz="2000">
                <a:solidFill>
                  <a:schemeClr val="tx1"/>
                </a:solidFill>
                <a:latin typeface="Tahoma" panose="020B0604030504040204" pitchFamily="34" charset="0"/>
                <a:cs typeface="Arial" panose="020B0604020202020204" pitchFamily="34" charset="0"/>
              </a:defRPr>
            </a:lvl4pPr>
            <a:lvl5pPr marL="2057400" indent="-228600">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9pPr>
          </a:lstStyle>
          <a:p>
            <a:fld id="{791DD050-5A2B-45CD-8771-340B2D424B6B}" type="slidenum">
              <a:rPr lang="en-US" altLang="en-US" sz="1200">
                <a:solidFill>
                  <a:srgbClr val="898989"/>
                </a:solidFill>
                <a:latin typeface="Arial" panose="020B0604020202020204" pitchFamily="34" charset="0"/>
              </a:rPr>
              <a:pPr/>
              <a:t>10</a:t>
            </a:fld>
            <a:endParaRPr lang="en-US" altLang="en-US" sz="1200">
              <a:solidFill>
                <a:srgbClr val="898989"/>
              </a:solidFill>
              <a:latin typeface="Arial" panose="020B0604020202020204" pitchFamily="34" charset="0"/>
            </a:endParaRPr>
          </a:p>
        </p:txBody>
      </p:sp>
      <p:sp>
        <p:nvSpPr>
          <p:cNvPr id="51" name="TextBox 50">
            <a:extLst>
              <a:ext uri="{FF2B5EF4-FFF2-40B4-BE49-F238E27FC236}">
                <a16:creationId xmlns:a16="http://schemas.microsoft.com/office/drawing/2014/main" id="{9DA31DB7-28F9-ED2B-16A0-12E00E3E978B}"/>
              </a:ext>
            </a:extLst>
          </p:cNvPr>
          <p:cNvSpPr txBox="1"/>
          <p:nvPr/>
        </p:nvSpPr>
        <p:spPr>
          <a:xfrm>
            <a:off x="160338" y="245870"/>
            <a:ext cx="8228086" cy="523220"/>
          </a:xfrm>
          <a:prstGeom prst="rect">
            <a:avLst/>
          </a:prstGeom>
          <a:noFill/>
        </p:spPr>
        <p:txBody>
          <a:bodyPr wrap="square" anchor="ctr">
            <a:spAutoFit/>
          </a:bodyPr>
          <a:lstStyle/>
          <a:p>
            <a:pPr eaLnBrk="1" hangingPunct="1">
              <a:defRPr/>
            </a:pPr>
            <a:r>
              <a:rPr lang="en-US" altLang="zh-CN" sz="2800" kern="0" dirty="0">
                <a:solidFill>
                  <a:srgbClr val="002060"/>
                </a:solidFill>
                <a:latin typeface="+mj-lt"/>
                <a:ea typeface="+mj-ea"/>
                <a:cs typeface="+mj-cs"/>
              </a:rPr>
              <a:t>Data Challenges in </a:t>
            </a:r>
            <a:r>
              <a:rPr lang="en-GB" altLang="zh-CN" sz="2800" kern="0" dirty="0">
                <a:solidFill>
                  <a:srgbClr val="002060"/>
                </a:solidFill>
                <a:latin typeface="+mj-lt"/>
                <a:ea typeface="+mj-ea"/>
                <a:cs typeface="+mj-cs"/>
              </a:rPr>
              <a:t>(</a:t>
            </a:r>
            <a:r>
              <a:rPr lang="en-US" altLang="zh-CN" sz="2800" kern="0" dirty="0">
                <a:solidFill>
                  <a:srgbClr val="002060"/>
                </a:solidFill>
                <a:latin typeface="+mj-lt"/>
                <a:ea typeface="+mj-ea"/>
                <a:cs typeface="+mj-cs"/>
              </a:rPr>
              <a:t>AV</a:t>
            </a:r>
            <a:r>
              <a:rPr lang="en-GB" altLang="zh-CN" sz="2800" kern="0" dirty="0">
                <a:solidFill>
                  <a:srgbClr val="002060"/>
                </a:solidFill>
                <a:latin typeface="+mj-lt"/>
                <a:ea typeface="+mj-ea"/>
                <a:cs typeface="+mj-cs"/>
              </a:rPr>
              <a:t>) </a:t>
            </a:r>
            <a:r>
              <a:rPr lang="en-US" altLang="zh-CN" sz="2800" kern="0" dirty="0">
                <a:solidFill>
                  <a:srgbClr val="002060"/>
                </a:solidFill>
                <a:latin typeface="+mj-lt"/>
                <a:ea typeface="+mj-ea"/>
                <a:cs typeface="+mj-cs"/>
              </a:rPr>
              <a:t>Speech Separation</a:t>
            </a:r>
            <a:endParaRPr lang="en-GB" sz="2800" kern="0" dirty="0">
              <a:solidFill>
                <a:srgbClr val="002060"/>
              </a:solidFill>
              <a:latin typeface="+mj-lt"/>
              <a:ea typeface="+mj-ea"/>
              <a:cs typeface="+mj-cs"/>
            </a:endParaRPr>
          </a:p>
        </p:txBody>
      </p:sp>
      <p:pic>
        <p:nvPicPr>
          <p:cNvPr id="139268" name="Picture 3">
            <a:extLst>
              <a:ext uri="{FF2B5EF4-FFF2-40B4-BE49-F238E27FC236}">
                <a16:creationId xmlns:a16="http://schemas.microsoft.com/office/drawing/2014/main" id="{F9DF43EB-FAEE-B319-DC12-846F697640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3250" y="1446213"/>
            <a:ext cx="4367213" cy="235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269" name="Picture 5">
            <a:extLst>
              <a:ext uri="{FF2B5EF4-FFF2-40B4-BE49-F238E27FC236}">
                <a16:creationId xmlns:a16="http://schemas.microsoft.com/office/drawing/2014/main" id="{5F1ADEA5-A359-D0B9-9439-179028E643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2225" y="3978275"/>
            <a:ext cx="3859213" cy="135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270" name="Picture 15">
            <a:extLst>
              <a:ext uri="{FF2B5EF4-FFF2-40B4-BE49-F238E27FC236}">
                <a16:creationId xmlns:a16="http://schemas.microsoft.com/office/drawing/2014/main" id="{23CFA835-5E2C-5295-691E-2EC654E54CC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3538" y="1520825"/>
            <a:ext cx="2717800" cy="190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271" name="Picture 17">
            <a:extLst>
              <a:ext uri="{FF2B5EF4-FFF2-40B4-BE49-F238E27FC236}">
                <a16:creationId xmlns:a16="http://schemas.microsoft.com/office/drawing/2014/main" id="{60172246-9A49-3899-E4B6-5938CE68816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2113" y="3463925"/>
            <a:ext cx="2620962"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272" name="Picture 19">
            <a:extLst>
              <a:ext uri="{FF2B5EF4-FFF2-40B4-BE49-F238E27FC236}">
                <a16:creationId xmlns:a16="http://schemas.microsoft.com/office/drawing/2014/main" id="{744ECEF1-EC01-8185-3E4D-F98E5307DE6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638" y="3887788"/>
            <a:ext cx="2249487" cy="1306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273" name="Picture 21">
            <a:extLst>
              <a:ext uri="{FF2B5EF4-FFF2-40B4-BE49-F238E27FC236}">
                <a16:creationId xmlns:a16="http://schemas.microsoft.com/office/drawing/2014/main" id="{A697E45D-71E9-5949-DCAE-B57B8357A64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90775" y="3979863"/>
            <a:ext cx="2484438" cy="1357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74" name="TextBox 23">
            <a:extLst>
              <a:ext uri="{FF2B5EF4-FFF2-40B4-BE49-F238E27FC236}">
                <a16:creationId xmlns:a16="http://schemas.microsoft.com/office/drawing/2014/main" id="{52E683BF-9DB0-1D49-C6ED-D327506AE0D6}"/>
              </a:ext>
            </a:extLst>
          </p:cNvPr>
          <p:cNvSpPr txBox="1">
            <a:spLocks noChangeArrowheads="1"/>
          </p:cNvSpPr>
          <p:nvPr/>
        </p:nvSpPr>
        <p:spPr bwMode="auto">
          <a:xfrm>
            <a:off x="2390775" y="5689600"/>
            <a:ext cx="4586288"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Tahoma" panose="020B0604030504040204" pitchFamily="34" charset="0"/>
                <a:cs typeface="Arial" panose="020B0604020202020204" pitchFamily="34" charset="0"/>
              </a:defRPr>
            </a:lvl1pPr>
            <a:lvl2pPr marL="742950" indent="-285750">
              <a:defRPr sz="2000">
                <a:solidFill>
                  <a:schemeClr val="tx1"/>
                </a:solidFill>
                <a:latin typeface="Tahoma" panose="020B0604030504040204" pitchFamily="34" charset="0"/>
                <a:cs typeface="Arial" panose="020B0604020202020204" pitchFamily="34" charset="0"/>
              </a:defRPr>
            </a:lvl2pPr>
            <a:lvl3pPr marL="1143000" indent="-228600">
              <a:defRPr sz="2000">
                <a:solidFill>
                  <a:schemeClr val="tx1"/>
                </a:solidFill>
                <a:latin typeface="Tahoma" panose="020B0604030504040204" pitchFamily="34" charset="0"/>
                <a:cs typeface="Arial" panose="020B0604020202020204" pitchFamily="34" charset="0"/>
              </a:defRPr>
            </a:lvl3pPr>
            <a:lvl4pPr marL="1600200" indent="-228600">
              <a:defRPr sz="2000">
                <a:solidFill>
                  <a:schemeClr val="tx1"/>
                </a:solidFill>
                <a:latin typeface="Tahoma" panose="020B0604030504040204" pitchFamily="34" charset="0"/>
                <a:cs typeface="Arial" panose="020B0604020202020204" pitchFamily="34" charset="0"/>
              </a:defRPr>
            </a:lvl4pPr>
            <a:lvl5pPr marL="2057400" indent="-228600">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9pPr>
          </a:lstStyle>
          <a:p>
            <a:pPr eaLnBrk="1" hangingPunct="1"/>
            <a:r>
              <a:rPr lang="en-GB" altLang="en-US" sz="1500"/>
              <a:t>https://ai.meta.com/datasets/mmcsg-dataset/</a:t>
            </a:r>
          </a:p>
        </p:txBody>
      </p:sp>
      <p:sp>
        <p:nvSpPr>
          <p:cNvPr id="139275" name="TextBox 25">
            <a:extLst>
              <a:ext uri="{FF2B5EF4-FFF2-40B4-BE49-F238E27FC236}">
                <a16:creationId xmlns:a16="http://schemas.microsoft.com/office/drawing/2014/main" id="{2E2020CE-E4D2-64D1-FB12-545BD246A44A}"/>
              </a:ext>
            </a:extLst>
          </p:cNvPr>
          <p:cNvSpPr txBox="1">
            <a:spLocks noChangeArrowheads="1"/>
          </p:cNvSpPr>
          <p:nvPr/>
        </p:nvSpPr>
        <p:spPr bwMode="auto">
          <a:xfrm>
            <a:off x="1873250" y="5453063"/>
            <a:ext cx="4586288"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Tahoma" panose="020B0604030504040204" pitchFamily="34" charset="0"/>
                <a:cs typeface="Arial" panose="020B0604020202020204" pitchFamily="34" charset="0"/>
              </a:defRPr>
            </a:lvl1pPr>
            <a:lvl2pPr marL="742950" indent="-285750">
              <a:defRPr sz="2000">
                <a:solidFill>
                  <a:schemeClr val="tx1"/>
                </a:solidFill>
                <a:latin typeface="Tahoma" panose="020B0604030504040204" pitchFamily="34" charset="0"/>
                <a:cs typeface="Arial" panose="020B0604020202020204" pitchFamily="34" charset="0"/>
              </a:defRPr>
            </a:lvl2pPr>
            <a:lvl3pPr marL="1143000" indent="-228600">
              <a:defRPr sz="2000">
                <a:solidFill>
                  <a:schemeClr val="tx1"/>
                </a:solidFill>
                <a:latin typeface="Tahoma" panose="020B0604030504040204" pitchFamily="34" charset="0"/>
                <a:cs typeface="Arial" panose="020B0604020202020204" pitchFamily="34" charset="0"/>
              </a:defRPr>
            </a:lvl3pPr>
            <a:lvl4pPr marL="1600200" indent="-228600">
              <a:defRPr sz="2000">
                <a:solidFill>
                  <a:schemeClr val="tx1"/>
                </a:solidFill>
                <a:latin typeface="Tahoma" panose="020B0604030504040204" pitchFamily="34" charset="0"/>
                <a:cs typeface="Arial" panose="020B0604020202020204" pitchFamily="34" charset="0"/>
              </a:defRPr>
            </a:lvl4pPr>
            <a:lvl5pPr marL="2057400" indent="-228600">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9pPr>
          </a:lstStyle>
          <a:p>
            <a:pPr eaLnBrk="1" hangingPunct="1"/>
            <a:r>
              <a:rPr lang="en-GB" altLang="en-US" sz="1500">
                <a:solidFill>
                  <a:srgbClr val="344854"/>
                </a:solidFill>
                <a:latin typeface="Optimistic Text"/>
              </a:rPr>
              <a:t> MMCSG (Multi-Modal Conversations in Smart Glasses) dataset</a:t>
            </a:r>
            <a:endParaRPr lang="en-GB" altLang="en-US" sz="150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Number Placeholder 6">
            <a:extLst>
              <a:ext uri="{FF2B5EF4-FFF2-40B4-BE49-F238E27FC236}">
                <a16:creationId xmlns:a16="http://schemas.microsoft.com/office/drawing/2014/main" id="{7ED24106-501C-0892-DBB4-532ABDA61B1C}"/>
              </a:ext>
            </a:extLst>
          </p:cNvPr>
          <p:cNvSpPr>
            <a:spLocks noGrp="1" noChangeArrowheads="1"/>
          </p:cNvSpPr>
          <p:nvPr>
            <p:ph type="sldNum" sz="quarter" idx="10"/>
          </p:nvPr>
        </p:nvSpPr>
        <p:spPr bwMode="auto">
          <a:xfrm>
            <a:off x="8610600" y="6356350"/>
            <a:ext cx="2743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Tahoma" panose="020B0604030504040204" pitchFamily="34" charset="0"/>
                <a:cs typeface="Arial" panose="020B0604020202020204" pitchFamily="34" charset="0"/>
              </a:defRPr>
            </a:lvl1pPr>
            <a:lvl2pPr marL="742950" indent="-285750">
              <a:defRPr sz="2000">
                <a:solidFill>
                  <a:schemeClr val="tx1"/>
                </a:solidFill>
                <a:latin typeface="Tahoma" panose="020B0604030504040204" pitchFamily="34" charset="0"/>
                <a:cs typeface="Arial" panose="020B0604020202020204" pitchFamily="34" charset="0"/>
              </a:defRPr>
            </a:lvl2pPr>
            <a:lvl3pPr marL="1143000" indent="-228600">
              <a:defRPr sz="2000">
                <a:solidFill>
                  <a:schemeClr val="tx1"/>
                </a:solidFill>
                <a:latin typeface="Tahoma" panose="020B0604030504040204" pitchFamily="34" charset="0"/>
                <a:cs typeface="Arial" panose="020B0604020202020204" pitchFamily="34" charset="0"/>
              </a:defRPr>
            </a:lvl3pPr>
            <a:lvl4pPr marL="1600200" indent="-228600">
              <a:defRPr sz="2000">
                <a:solidFill>
                  <a:schemeClr val="tx1"/>
                </a:solidFill>
                <a:latin typeface="Tahoma" panose="020B0604030504040204" pitchFamily="34" charset="0"/>
                <a:cs typeface="Arial" panose="020B0604020202020204" pitchFamily="34" charset="0"/>
              </a:defRPr>
            </a:lvl4pPr>
            <a:lvl5pPr marL="2057400" indent="-228600">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9pPr>
          </a:lstStyle>
          <a:p>
            <a:fld id="{7100DC68-98ED-494E-A91A-4310F0C34856}" type="slidenum">
              <a:rPr lang="en-US" altLang="en-US" sz="1200">
                <a:solidFill>
                  <a:srgbClr val="898989"/>
                </a:solidFill>
                <a:latin typeface="Arial" panose="020B0604020202020204" pitchFamily="34" charset="0"/>
              </a:rPr>
              <a:pPr/>
              <a:t>11</a:t>
            </a:fld>
            <a:endParaRPr lang="en-US" altLang="en-US" sz="1200">
              <a:solidFill>
                <a:srgbClr val="898989"/>
              </a:solidFill>
              <a:latin typeface="Arial" panose="020B0604020202020204" pitchFamily="34" charset="0"/>
            </a:endParaRPr>
          </a:p>
        </p:txBody>
      </p:sp>
      <p:sp>
        <p:nvSpPr>
          <p:cNvPr id="51" name="TextBox 50">
            <a:extLst>
              <a:ext uri="{FF2B5EF4-FFF2-40B4-BE49-F238E27FC236}">
                <a16:creationId xmlns:a16="http://schemas.microsoft.com/office/drawing/2014/main" id="{4B820272-964F-6B8C-4D94-9197A6BEEA6E}"/>
              </a:ext>
            </a:extLst>
          </p:cNvPr>
          <p:cNvSpPr txBox="1"/>
          <p:nvPr/>
        </p:nvSpPr>
        <p:spPr>
          <a:xfrm>
            <a:off x="242887" y="309563"/>
            <a:ext cx="8658225" cy="523875"/>
          </a:xfrm>
          <a:prstGeom prst="rect">
            <a:avLst/>
          </a:prstGeom>
          <a:noFill/>
        </p:spPr>
        <p:txBody>
          <a:bodyPr anchor="ctr">
            <a:spAutoFit/>
          </a:bodyPr>
          <a:lstStyle/>
          <a:p>
            <a:pPr eaLnBrk="1" hangingPunct="1">
              <a:defRPr/>
            </a:pPr>
            <a:r>
              <a:rPr lang="en-US" altLang="zh-CN" sz="2800" kern="0" dirty="0">
                <a:solidFill>
                  <a:srgbClr val="002060"/>
                </a:solidFill>
                <a:latin typeface="+mj-lt"/>
                <a:ea typeface="+mj-ea"/>
                <a:cs typeface="+mj-cs"/>
              </a:rPr>
              <a:t>Other Recent Developments</a:t>
            </a:r>
            <a:endParaRPr lang="en-GB" sz="2800" kern="0" dirty="0">
              <a:solidFill>
                <a:srgbClr val="002060"/>
              </a:solidFill>
              <a:latin typeface="+mj-lt"/>
              <a:ea typeface="+mj-ea"/>
              <a:cs typeface="+mj-cs"/>
            </a:endParaRPr>
          </a:p>
        </p:txBody>
      </p:sp>
      <p:sp>
        <p:nvSpPr>
          <p:cNvPr id="141317" name="TextBox 2">
            <a:extLst>
              <a:ext uri="{FF2B5EF4-FFF2-40B4-BE49-F238E27FC236}">
                <a16:creationId xmlns:a16="http://schemas.microsoft.com/office/drawing/2014/main" id="{48777C12-37C2-EFA4-3D1B-AD5F7B9F655A}"/>
              </a:ext>
            </a:extLst>
          </p:cNvPr>
          <p:cNvSpPr txBox="1">
            <a:spLocks noChangeArrowheads="1"/>
          </p:cNvSpPr>
          <p:nvPr/>
        </p:nvSpPr>
        <p:spPr bwMode="auto">
          <a:xfrm>
            <a:off x="467544" y="908720"/>
            <a:ext cx="8748464" cy="6124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Tahoma" panose="020B0604030504040204" pitchFamily="34" charset="0"/>
                <a:cs typeface="Arial" panose="020B0604020202020204" pitchFamily="34" charset="0"/>
              </a:defRPr>
            </a:lvl1pPr>
            <a:lvl2pPr marL="742950" indent="-285750">
              <a:defRPr sz="2000">
                <a:solidFill>
                  <a:schemeClr val="tx1"/>
                </a:solidFill>
                <a:latin typeface="Tahoma" panose="020B0604030504040204" pitchFamily="34" charset="0"/>
                <a:cs typeface="Arial" panose="020B0604020202020204" pitchFamily="34" charset="0"/>
              </a:defRPr>
            </a:lvl2pPr>
            <a:lvl3pPr marL="1143000" indent="-228600">
              <a:defRPr sz="2000">
                <a:solidFill>
                  <a:schemeClr val="tx1"/>
                </a:solidFill>
                <a:latin typeface="Tahoma" panose="020B0604030504040204" pitchFamily="34" charset="0"/>
                <a:cs typeface="Arial" panose="020B0604020202020204" pitchFamily="34" charset="0"/>
              </a:defRPr>
            </a:lvl3pPr>
            <a:lvl4pPr marL="1600200" indent="-228600">
              <a:defRPr sz="2000">
                <a:solidFill>
                  <a:schemeClr val="tx1"/>
                </a:solidFill>
                <a:latin typeface="Tahoma" panose="020B0604030504040204" pitchFamily="34" charset="0"/>
                <a:cs typeface="Arial" panose="020B0604020202020204" pitchFamily="34" charset="0"/>
              </a:defRPr>
            </a:lvl4pPr>
            <a:lvl5pPr marL="2057400" indent="-228600">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9pPr>
          </a:lstStyle>
          <a:p>
            <a:pPr eaLnBrk="1" hangingPunct="1"/>
            <a:r>
              <a:rPr lang="en-GB" altLang="en-US" sz="1400" b="1" dirty="0"/>
              <a:t>AV speech separation</a:t>
            </a:r>
          </a:p>
          <a:p>
            <a:pPr eaLnBrk="1" hangingPunct="1"/>
            <a:r>
              <a:rPr lang="en-GB" altLang="en-US" sz="1400" dirty="0"/>
              <a:t>R. Gao and K. Grauman, “VISUALVOICE: Audio-Visual Speech Separation with Cross-Modal Consistency,” Proc. CVPR, 2021. </a:t>
            </a:r>
          </a:p>
          <a:p>
            <a:pPr eaLnBrk="1" hangingPunct="1"/>
            <a:r>
              <a:rPr lang="en-GB" altLang="en-US" sz="1400" dirty="0"/>
              <a:t>A. </a:t>
            </a:r>
            <a:r>
              <a:rPr lang="en-GB" altLang="en-US" sz="1400" dirty="0" err="1"/>
              <a:t>Nagrani</a:t>
            </a:r>
            <a:r>
              <a:rPr lang="en-GB" altLang="en-US" sz="1400" dirty="0"/>
              <a:t>, et al., “Seeing Voices and Hearing Faces: Cross-modal biometric matching,” in Proc. CVPR, 2018.</a:t>
            </a:r>
          </a:p>
          <a:p>
            <a:pPr eaLnBrk="1" hangingPunct="1"/>
            <a:r>
              <a:rPr lang="en-GB" altLang="en-US" sz="1400" b="1" dirty="0"/>
              <a:t>AV general sound separation</a:t>
            </a:r>
            <a:endParaRPr lang="en-GB" altLang="en-US" sz="1400" dirty="0"/>
          </a:p>
          <a:p>
            <a:pPr eaLnBrk="1" hangingPunct="1"/>
            <a:r>
              <a:rPr lang="en-GB" altLang="en-US" sz="1400" dirty="0"/>
              <a:t>C. Gan, et al. “Music Gesture for Visual Sound Separation,” in Proc. CVPR, 2020.</a:t>
            </a:r>
            <a:endParaRPr lang="en-GB" altLang="en-US" sz="1400" dirty="0">
              <a:solidFill>
                <a:srgbClr val="000000"/>
              </a:solidFill>
              <a:latin typeface="Google Sans"/>
            </a:endParaRPr>
          </a:p>
          <a:p>
            <a:pPr eaLnBrk="1" hangingPunct="1"/>
            <a:r>
              <a:rPr lang="en-GB" altLang="en-US" sz="1400" dirty="0"/>
              <a:t>E. </a:t>
            </a:r>
            <a:r>
              <a:rPr lang="en-GB" altLang="en-US" sz="1400" dirty="0" err="1"/>
              <a:t>Tzinis</a:t>
            </a:r>
            <a:r>
              <a:rPr lang="en-GB" altLang="en-US" sz="1400" dirty="0"/>
              <a:t>, S. Wisdom, T. Remez, and J.R. Hershey, “AudioScopeV2: Audio-Visual Attention Architectures for Calibrated Open-Domain On-Screen Sound Separation", in Proc. ECCV, 2022.</a:t>
            </a:r>
          </a:p>
          <a:p>
            <a:pPr eaLnBrk="1" hangingPunct="1"/>
            <a:r>
              <a:rPr lang="en-GB" altLang="en-US" sz="1400" b="1" dirty="0"/>
              <a:t>Universal sound separation</a:t>
            </a:r>
            <a:r>
              <a:rPr lang="en-GB" altLang="en-US" sz="1400" dirty="0"/>
              <a:t> </a:t>
            </a:r>
          </a:p>
          <a:p>
            <a:pPr eaLnBrk="1" hangingPunct="1"/>
            <a:r>
              <a:rPr lang="en-GB" altLang="en-US" sz="1400" dirty="0"/>
              <a:t>I. </a:t>
            </a:r>
            <a:r>
              <a:rPr lang="en-GB" altLang="en-US" sz="1400" dirty="0" err="1"/>
              <a:t>Kavalerov</a:t>
            </a:r>
            <a:r>
              <a:rPr lang="en-GB" altLang="en-US" sz="1400" dirty="0"/>
              <a:t>, et al., “Universal Sound Separation,” in Proc. IEEE WASPAA, 2019.</a:t>
            </a:r>
          </a:p>
          <a:p>
            <a:pPr eaLnBrk="1" hangingPunct="1"/>
            <a:r>
              <a:rPr lang="en-GB" altLang="en-US" sz="1400" dirty="0"/>
              <a:t>Q. Kong et al., “Universal Source Separation with Weakly Labelled Data,” arXiv:2305.07447, 2023.</a:t>
            </a:r>
            <a:endParaRPr lang="en-GB" altLang="en-US" sz="1400" b="1" dirty="0"/>
          </a:p>
          <a:p>
            <a:pPr eaLnBrk="1" hangingPunct="1"/>
            <a:r>
              <a:rPr lang="en-GB" altLang="en-US" sz="1400" b="1" dirty="0"/>
              <a:t>Queried sound source separation</a:t>
            </a:r>
          </a:p>
          <a:p>
            <a:pPr eaLnBrk="1" hangingPunct="1"/>
            <a:r>
              <a:rPr lang="en-GB" altLang="en-US" sz="1400" dirty="0">
                <a:solidFill>
                  <a:srgbClr val="C00000"/>
                </a:solidFill>
              </a:rPr>
              <a:t>X. Liu, et al. “</a:t>
            </a:r>
            <a:r>
              <a:rPr lang="en-US" altLang="en-US" sz="1400" dirty="0">
                <a:solidFill>
                  <a:srgbClr val="C00000"/>
                </a:solidFill>
              </a:rPr>
              <a:t>Separate What You Describe: Language-Queried Audio Source Separation,</a:t>
            </a:r>
            <a:r>
              <a:rPr lang="en-GB" altLang="en-US" sz="1400" dirty="0">
                <a:solidFill>
                  <a:srgbClr val="C00000"/>
                </a:solidFill>
              </a:rPr>
              <a:t>” in Proc. </a:t>
            </a:r>
            <a:r>
              <a:rPr lang="en-GB" altLang="en-US" sz="1400" dirty="0" err="1">
                <a:solidFill>
                  <a:srgbClr val="C00000"/>
                </a:solidFill>
              </a:rPr>
              <a:t>Interspeech</a:t>
            </a:r>
            <a:r>
              <a:rPr lang="en-GB" altLang="en-US" sz="1400" dirty="0">
                <a:solidFill>
                  <a:srgbClr val="C00000"/>
                </a:solidFill>
              </a:rPr>
              <a:t> 2022.</a:t>
            </a:r>
          </a:p>
          <a:p>
            <a:pPr eaLnBrk="1" hangingPunct="1"/>
            <a:r>
              <a:rPr lang="en-GB" altLang="en-US" sz="1400" dirty="0">
                <a:solidFill>
                  <a:srgbClr val="C00000"/>
                </a:solidFill>
              </a:rPr>
              <a:t>X. Liu, et al. “</a:t>
            </a:r>
            <a:r>
              <a:rPr lang="en-GB" altLang="en-US" sz="1400" dirty="0" err="1">
                <a:solidFill>
                  <a:srgbClr val="C00000"/>
                </a:solidFill>
              </a:rPr>
              <a:t>AudioSep</a:t>
            </a:r>
            <a:r>
              <a:rPr lang="en-GB" altLang="en-US" sz="1400" dirty="0">
                <a:solidFill>
                  <a:srgbClr val="C00000"/>
                </a:solidFill>
              </a:rPr>
              <a:t> : Separate Anything You Describe”, arXiv:2308.05037, 2023. </a:t>
            </a:r>
          </a:p>
          <a:p>
            <a:pPr eaLnBrk="1" hangingPunct="1"/>
            <a:r>
              <a:rPr lang="en-GB" altLang="en-US" sz="1400" b="1" dirty="0"/>
              <a:t>Language guided AV source separation</a:t>
            </a:r>
          </a:p>
          <a:p>
            <a:pPr eaLnBrk="1" hangingPunct="1"/>
            <a:r>
              <a:rPr lang="en-GB" altLang="en-US" sz="1400" dirty="0"/>
              <a:t>Dong, et al., “</a:t>
            </a:r>
            <a:r>
              <a:rPr lang="en-GB" altLang="en-US" sz="1400" dirty="0" err="1"/>
              <a:t>CLIPSep</a:t>
            </a:r>
            <a:r>
              <a:rPr lang="en-GB" altLang="en-US" sz="1400" dirty="0"/>
              <a:t>: Learning Text-queried Sound Separation with Noisy </a:t>
            </a:r>
            <a:r>
              <a:rPr lang="en-GB" altLang="en-US" sz="1400" dirty="0" err="1"/>
              <a:t>Unlabeled</a:t>
            </a:r>
            <a:r>
              <a:rPr lang="en-GB" altLang="en-US" sz="1400" dirty="0"/>
              <a:t> Videos,” in ICLR 2022.</a:t>
            </a:r>
          </a:p>
          <a:p>
            <a:pPr eaLnBrk="1" hangingPunct="1"/>
            <a:r>
              <a:rPr lang="en-GB" altLang="en-US" sz="1400" dirty="0"/>
              <a:t>R. Tan, et al., “Language-Guided Audio-Visual Source Separation via Trimodal Consistency,” in Proc. CVPR, 2023. </a:t>
            </a:r>
          </a:p>
          <a:p>
            <a:pPr eaLnBrk="1" hangingPunct="1"/>
            <a:r>
              <a:rPr lang="en-GB" altLang="en-US" sz="1400" b="1" dirty="0"/>
              <a:t>Singing voice separation</a:t>
            </a:r>
          </a:p>
          <a:p>
            <a:r>
              <a:rPr lang="en-GB" sz="1400" dirty="0">
                <a:solidFill>
                  <a:srgbClr val="C00000"/>
                </a:solidFill>
              </a:rPr>
              <a:t>W. Yuan, et al, "Unsupervised Deep Unfolded Representation Learning for Singing Voice Separation," IEEE/ACM Transactions on Audio Speech and Language Processing, vol. 31, pp. 3206 - 3220, 2023.</a:t>
            </a:r>
          </a:p>
          <a:p>
            <a:r>
              <a:rPr lang="en-GB" sz="1400" dirty="0">
                <a:solidFill>
                  <a:srgbClr val="C00000"/>
                </a:solidFill>
              </a:rPr>
              <a:t>W. Yuan, et al, "Evolving multi-resolution pooling CNN for monaural singing voice separation", IEEE/ACM Transactions on Audio Speech and Language Processing, vol. 29, pp. 807-821, 2021.</a:t>
            </a:r>
          </a:p>
          <a:p>
            <a:pPr eaLnBrk="1" hangingPunct="1"/>
            <a:endParaRPr lang="en-GB" altLang="en-US" sz="1400" dirty="0"/>
          </a:p>
          <a:p>
            <a:pPr eaLnBrk="1" hangingPunct="1"/>
            <a:endParaRPr lang="en-GB" altLang="en-US" sz="14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A742BB-0875-A0A5-68DB-DCD7E358BFE6}"/>
            </a:ext>
          </a:extLst>
        </p:cNvPr>
        <p:cNvGrpSpPr/>
        <p:nvPr/>
      </p:nvGrpSpPr>
      <p:grpSpPr>
        <a:xfrm>
          <a:off x="0" y="0"/>
          <a:ext cx="0" cy="0"/>
          <a:chOff x="0" y="0"/>
          <a:chExt cx="0" cy="0"/>
        </a:xfrm>
      </p:grpSpPr>
      <p:sp>
        <p:nvSpPr>
          <p:cNvPr id="141314" name="Slide Number Placeholder 6">
            <a:extLst>
              <a:ext uri="{FF2B5EF4-FFF2-40B4-BE49-F238E27FC236}">
                <a16:creationId xmlns:a16="http://schemas.microsoft.com/office/drawing/2014/main" id="{5CB29F24-B000-4B17-FDBB-D2A7F6911332}"/>
              </a:ext>
            </a:extLst>
          </p:cNvPr>
          <p:cNvSpPr>
            <a:spLocks noGrp="1" noChangeArrowheads="1"/>
          </p:cNvSpPr>
          <p:nvPr>
            <p:ph type="sldNum" sz="quarter" idx="10"/>
          </p:nvPr>
        </p:nvSpPr>
        <p:spPr bwMode="auto">
          <a:xfrm>
            <a:off x="8610600" y="6356350"/>
            <a:ext cx="2743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Tahoma" panose="020B0604030504040204" pitchFamily="34" charset="0"/>
                <a:cs typeface="Arial" panose="020B0604020202020204" pitchFamily="34" charset="0"/>
              </a:defRPr>
            </a:lvl1pPr>
            <a:lvl2pPr marL="742950" indent="-285750">
              <a:defRPr sz="2000">
                <a:solidFill>
                  <a:schemeClr val="tx1"/>
                </a:solidFill>
                <a:latin typeface="Tahoma" panose="020B0604030504040204" pitchFamily="34" charset="0"/>
                <a:cs typeface="Arial" panose="020B0604020202020204" pitchFamily="34" charset="0"/>
              </a:defRPr>
            </a:lvl2pPr>
            <a:lvl3pPr marL="1143000" indent="-228600">
              <a:defRPr sz="2000">
                <a:solidFill>
                  <a:schemeClr val="tx1"/>
                </a:solidFill>
                <a:latin typeface="Tahoma" panose="020B0604030504040204" pitchFamily="34" charset="0"/>
                <a:cs typeface="Arial" panose="020B0604020202020204" pitchFamily="34" charset="0"/>
              </a:defRPr>
            </a:lvl3pPr>
            <a:lvl4pPr marL="1600200" indent="-228600">
              <a:defRPr sz="2000">
                <a:solidFill>
                  <a:schemeClr val="tx1"/>
                </a:solidFill>
                <a:latin typeface="Tahoma" panose="020B0604030504040204" pitchFamily="34" charset="0"/>
                <a:cs typeface="Arial" panose="020B0604020202020204" pitchFamily="34" charset="0"/>
              </a:defRPr>
            </a:lvl4pPr>
            <a:lvl5pPr marL="2057400" indent="-228600">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9pPr>
          </a:lstStyle>
          <a:p>
            <a:fld id="{7100DC68-98ED-494E-A91A-4310F0C34856}" type="slidenum">
              <a:rPr lang="en-US" altLang="en-US" sz="1200">
                <a:solidFill>
                  <a:srgbClr val="898989"/>
                </a:solidFill>
                <a:latin typeface="Arial" panose="020B0604020202020204" pitchFamily="34" charset="0"/>
              </a:rPr>
              <a:pPr/>
              <a:t>12</a:t>
            </a:fld>
            <a:endParaRPr lang="en-US" altLang="en-US" sz="1200">
              <a:solidFill>
                <a:srgbClr val="898989"/>
              </a:solidFill>
              <a:latin typeface="Arial" panose="020B0604020202020204" pitchFamily="34" charset="0"/>
            </a:endParaRPr>
          </a:p>
        </p:txBody>
      </p:sp>
      <p:sp>
        <p:nvSpPr>
          <p:cNvPr id="51" name="TextBox 50">
            <a:extLst>
              <a:ext uri="{FF2B5EF4-FFF2-40B4-BE49-F238E27FC236}">
                <a16:creationId xmlns:a16="http://schemas.microsoft.com/office/drawing/2014/main" id="{1CCF54CE-B4BD-2403-B245-C1AFD785D8AB}"/>
              </a:ext>
            </a:extLst>
          </p:cNvPr>
          <p:cNvSpPr txBox="1"/>
          <p:nvPr/>
        </p:nvSpPr>
        <p:spPr>
          <a:xfrm>
            <a:off x="395536" y="476672"/>
            <a:ext cx="8658225" cy="523875"/>
          </a:xfrm>
          <a:prstGeom prst="rect">
            <a:avLst/>
          </a:prstGeom>
          <a:noFill/>
        </p:spPr>
        <p:txBody>
          <a:bodyPr anchor="ctr">
            <a:spAutoFit/>
          </a:bodyPr>
          <a:lstStyle/>
          <a:p>
            <a:pPr eaLnBrk="1" hangingPunct="1">
              <a:defRPr/>
            </a:pPr>
            <a:r>
              <a:rPr lang="en-US" altLang="zh-CN" sz="2800" kern="0" dirty="0">
                <a:solidFill>
                  <a:srgbClr val="002060"/>
                </a:solidFill>
                <a:latin typeface="+mj-lt"/>
                <a:ea typeface="+mj-ea"/>
                <a:cs typeface="+mj-cs"/>
              </a:rPr>
              <a:t>Universal Audio Source Separation</a:t>
            </a:r>
            <a:endParaRPr lang="en-GB" sz="2800" kern="0" dirty="0">
              <a:solidFill>
                <a:srgbClr val="002060"/>
              </a:solidFill>
              <a:latin typeface="+mj-lt"/>
              <a:ea typeface="+mj-ea"/>
              <a:cs typeface="+mj-cs"/>
            </a:endParaRPr>
          </a:p>
        </p:txBody>
      </p:sp>
      <p:sp>
        <p:nvSpPr>
          <p:cNvPr id="19" name="TextBox 18">
            <a:extLst>
              <a:ext uri="{FF2B5EF4-FFF2-40B4-BE49-F238E27FC236}">
                <a16:creationId xmlns:a16="http://schemas.microsoft.com/office/drawing/2014/main" id="{03A3B560-E950-0498-BD02-49918848667A}"/>
              </a:ext>
            </a:extLst>
          </p:cNvPr>
          <p:cNvSpPr txBox="1"/>
          <p:nvPr/>
        </p:nvSpPr>
        <p:spPr>
          <a:xfrm>
            <a:off x="2416778" y="2528112"/>
            <a:ext cx="184731" cy="523220"/>
          </a:xfrm>
          <a:prstGeom prst="rect">
            <a:avLst/>
          </a:prstGeom>
          <a:noFill/>
        </p:spPr>
        <p:txBody>
          <a:bodyPr wrap="none" rtlCol="0">
            <a:spAutoFit/>
          </a:bodyPr>
          <a:lstStyle/>
          <a:p>
            <a:endParaRPr lang="en-CN" sz="1400" dirty="0"/>
          </a:p>
          <a:p>
            <a:endParaRPr lang="en-CN" sz="1400" dirty="0">
              <a:solidFill>
                <a:srgbClr val="556169"/>
              </a:solidFill>
              <a:latin typeface="Georgia"/>
              <a:cs typeface="Georgia"/>
            </a:endParaRPr>
          </a:p>
        </p:txBody>
      </p:sp>
      <p:sp>
        <p:nvSpPr>
          <p:cNvPr id="20" name="Title 1">
            <a:extLst>
              <a:ext uri="{FF2B5EF4-FFF2-40B4-BE49-F238E27FC236}">
                <a16:creationId xmlns:a16="http://schemas.microsoft.com/office/drawing/2014/main" id="{231F4B09-407E-7382-1E4B-5A994767B9E3}"/>
              </a:ext>
            </a:extLst>
          </p:cNvPr>
          <p:cNvSpPr txBox="1">
            <a:spLocks/>
          </p:cNvSpPr>
          <p:nvPr/>
        </p:nvSpPr>
        <p:spPr>
          <a:xfrm>
            <a:off x="906877" y="3093197"/>
            <a:ext cx="7305587" cy="1877912"/>
          </a:xfrm>
          <a:prstGeom prst="rect">
            <a:avLst/>
          </a:prstGeom>
          <a:effectLst>
            <a:glow rad="63500">
              <a:schemeClr val="accent1">
                <a:satMod val="175000"/>
                <a:alpha val="40000"/>
              </a:schemeClr>
            </a:glow>
          </a:effectLst>
        </p:spPr>
        <p:txBody>
          <a:bodyPr vert="horz" lIns="91440" tIns="45720" rIns="91440" bIns="45720" rtlCol="0" anchor="b">
            <a:noAutofit/>
          </a:bodyPr>
          <a:lstStyle>
            <a:lvl1pPr algn="ctr" defTabSz="457200" rtl="0" eaLnBrk="1" latinLnBrk="0" hangingPunct="1">
              <a:spcBef>
                <a:spcPct val="0"/>
              </a:spcBef>
              <a:buNone/>
              <a:defRPr sz="2400" b="0" kern="1200" cap="none" spc="0" baseline="0">
                <a:ln>
                  <a:noFill/>
                </a:ln>
                <a:solidFill>
                  <a:schemeClr val="tx1"/>
                </a:solidFill>
                <a:effectLst/>
                <a:latin typeface="Georgia"/>
                <a:ea typeface="+mj-ea"/>
                <a:cs typeface="Georgia"/>
              </a:defRPr>
            </a:lvl1pPr>
          </a:lstStyle>
          <a:p>
            <a:pPr marL="285744" indent="-285744" algn="l">
              <a:lnSpc>
                <a:spcPct val="150000"/>
              </a:lnSpc>
              <a:spcBef>
                <a:spcPts val="1200"/>
              </a:spcBef>
              <a:spcAft>
                <a:spcPts val="1200"/>
              </a:spcAft>
              <a:buFont typeface="Arial" panose="020B0604020202020204" pitchFamily="34" charset="0"/>
              <a:buChar char="•"/>
            </a:pPr>
            <a:endParaRPr lang="en-GB" sz="1600" i="1" dirty="0"/>
          </a:p>
        </p:txBody>
      </p:sp>
      <p:pic>
        <p:nvPicPr>
          <p:cNvPr id="16" name="Picture 15">
            <a:extLst>
              <a:ext uri="{FF2B5EF4-FFF2-40B4-BE49-F238E27FC236}">
                <a16:creationId xmlns:a16="http://schemas.microsoft.com/office/drawing/2014/main" id="{34A872AF-F638-5B0A-EBC0-03D363E5C2DB}"/>
              </a:ext>
            </a:extLst>
          </p:cNvPr>
          <p:cNvPicPr>
            <a:picLocks noChangeAspect="1"/>
          </p:cNvPicPr>
          <p:nvPr/>
        </p:nvPicPr>
        <p:blipFill>
          <a:blip r:embed="rId3"/>
          <a:stretch>
            <a:fillRect/>
          </a:stretch>
        </p:blipFill>
        <p:spPr>
          <a:xfrm>
            <a:off x="539552" y="1563385"/>
            <a:ext cx="7488832" cy="3407724"/>
          </a:xfrm>
          <a:prstGeom prst="rect">
            <a:avLst/>
          </a:prstGeom>
        </p:spPr>
      </p:pic>
      <p:sp>
        <p:nvSpPr>
          <p:cNvPr id="21" name="TextBox 20">
            <a:extLst>
              <a:ext uri="{FF2B5EF4-FFF2-40B4-BE49-F238E27FC236}">
                <a16:creationId xmlns:a16="http://schemas.microsoft.com/office/drawing/2014/main" id="{B282B02C-66FD-26F8-29BD-165FC331FEFD}"/>
              </a:ext>
            </a:extLst>
          </p:cNvPr>
          <p:cNvSpPr txBox="1"/>
          <p:nvPr/>
        </p:nvSpPr>
        <p:spPr>
          <a:xfrm>
            <a:off x="420593" y="5731480"/>
            <a:ext cx="7029942" cy="769441"/>
          </a:xfrm>
          <a:prstGeom prst="rect">
            <a:avLst/>
          </a:prstGeom>
          <a:noFill/>
        </p:spPr>
        <p:txBody>
          <a:bodyPr wrap="square">
            <a:spAutoFit/>
          </a:bodyPr>
          <a:lstStyle/>
          <a:p>
            <a:r>
              <a:rPr lang="fr-FR" altLang="zh-CN" sz="1100" dirty="0">
                <a:latin typeface="Calibri" panose="020F0502020204030204" pitchFamily="34" charset="0"/>
                <a:ea typeface="Calibri" panose="020F0502020204030204" pitchFamily="34" charset="0"/>
                <a:cs typeface="Calibri" panose="020F0502020204030204" pitchFamily="34" charset="0"/>
              </a:rPr>
              <a:t>[1] </a:t>
            </a:r>
            <a:r>
              <a:rPr lang="fr-FR" altLang="zh-CN" sz="1100" dirty="0" err="1">
                <a:latin typeface="Calibri" panose="020F0502020204030204" pitchFamily="34" charset="0"/>
                <a:ea typeface="Calibri" panose="020F0502020204030204" pitchFamily="34" charset="0"/>
                <a:cs typeface="Calibri" panose="020F0502020204030204" pitchFamily="34" charset="0"/>
              </a:rPr>
              <a:t>Kavalerov</a:t>
            </a:r>
            <a:r>
              <a:rPr lang="fr-FR" altLang="zh-CN" sz="1100" dirty="0">
                <a:latin typeface="Calibri" panose="020F0502020204030204" pitchFamily="34" charset="0"/>
                <a:ea typeface="Calibri" panose="020F0502020204030204" pitchFamily="34" charset="0"/>
                <a:cs typeface="Calibri" panose="020F0502020204030204" pitchFamily="34" charset="0"/>
              </a:rPr>
              <a:t> </a:t>
            </a:r>
            <a:r>
              <a:rPr lang="en-GB" altLang="zh-CN" sz="1100" dirty="0">
                <a:latin typeface="Calibri" panose="020F0502020204030204" pitchFamily="34" charset="0"/>
                <a:ea typeface="Calibri" panose="020F0502020204030204" pitchFamily="34" charset="0"/>
                <a:cs typeface="Calibri" panose="020F0502020204030204" pitchFamily="34" charset="0"/>
              </a:rPr>
              <a:t>et</a:t>
            </a:r>
            <a:r>
              <a:rPr lang="zh-CN" altLang="en-US" sz="1100" dirty="0">
                <a:latin typeface="Calibri" panose="020F0502020204030204" pitchFamily="34" charset="0"/>
                <a:ea typeface="Calibri" panose="020F0502020204030204" pitchFamily="34" charset="0"/>
                <a:cs typeface="Calibri" panose="020F0502020204030204" pitchFamily="34" charset="0"/>
              </a:rPr>
              <a:t> </a:t>
            </a:r>
            <a:r>
              <a:rPr lang="en-GB" altLang="zh-CN" sz="1100" dirty="0">
                <a:latin typeface="Calibri" panose="020F0502020204030204" pitchFamily="34" charset="0"/>
                <a:ea typeface="Calibri" panose="020F0502020204030204" pitchFamily="34" charset="0"/>
                <a:cs typeface="Calibri" panose="020F0502020204030204" pitchFamily="34" charset="0"/>
              </a:rPr>
              <a:t>al</a:t>
            </a:r>
            <a:r>
              <a:rPr lang="fr-FR" altLang="zh-CN" sz="1100" dirty="0">
                <a:latin typeface="Calibri" panose="020F0502020204030204" pitchFamily="34" charset="0"/>
                <a:ea typeface="Calibri" panose="020F0502020204030204" pitchFamily="34" charset="0"/>
                <a:cs typeface="Calibri" panose="020F0502020204030204" pitchFamily="34" charset="0"/>
              </a:rPr>
              <a:t>,  “Universal </a:t>
            </a:r>
            <a:r>
              <a:rPr lang="fr-FR" altLang="zh-CN" sz="1100" dirty="0" err="1">
                <a:latin typeface="Calibri" panose="020F0502020204030204" pitchFamily="34" charset="0"/>
                <a:ea typeface="Calibri" panose="020F0502020204030204" pitchFamily="34" charset="0"/>
                <a:cs typeface="Calibri" panose="020F0502020204030204" pitchFamily="34" charset="0"/>
              </a:rPr>
              <a:t>sound</a:t>
            </a:r>
            <a:r>
              <a:rPr lang="fr-FR" altLang="zh-CN" sz="1100" dirty="0">
                <a:latin typeface="Calibri" panose="020F0502020204030204" pitchFamily="34" charset="0"/>
                <a:ea typeface="Calibri" panose="020F0502020204030204" pitchFamily="34" charset="0"/>
                <a:cs typeface="Calibri" panose="020F0502020204030204" pitchFamily="34" charset="0"/>
              </a:rPr>
              <a:t> </a:t>
            </a:r>
            <a:r>
              <a:rPr lang="fr-FR" altLang="zh-CN" sz="1100" dirty="0" err="1">
                <a:latin typeface="Calibri" panose="020F0502020204030204" pitchFamily="34" charset="0"/>
                <a:ea typeface="Calibri" panose="020F0502020204030204" pitchFamily="34" charset="0"/>
                <a:cs typeface="Calibri" panose="020F0502020204030204" pitchFamily="34" charset="0"/>
              </a:rPr>
              <a:t>separation</a:t>
            </a:r>
            <a:r>
              <a:rPr lang="fr-FR" altLang="zh-CN" sz="1100" dirty="0">
                <a:latin typeface="Calibri" panose="020F0502020204030204" pitchFamily="34" charset="0"/>
                <a:ea typeface="Calibri" panose="020F0502020204030204" pitchFamily="34" charset="0"/>
                <a:cs typeface="Calibri" panose="020F0502020204030204" pitchFamily="34" charset="0"/>
              </a:rPr>
              <a:t>,” WASPAA 2019.</a:t>
            </a:r>
          </a:p>
          <a:p>
            <a:r>
              <a:rPr lang="fr-FR" altLang="zh-CN" sz="1100" dirty="0">
                <a:latin typeface="Calibri" panose="020F0502020204030204" pitchFamily="34" charset="0"/>
                <a:ea typeface="Calibri" panose="020F0502020204030204" pitchFamily="34" charset="0"/>
                <a:cs typeface="Calibri" panose="020F0502020204030204" pitchFamily="34" charset="0"/>
              </a:rPr>
              <a:t>[2] </a:t>
            </a:r>
            <a:r>
              <a:rPr lang="fr-FR" altLang="zh-CN" sz="1100" dirty="0" err="1">
                <a:latin typeface="Calibri" panose="020F0502020204030204" pitchFamily="34" charset="0"/>
                <a:ea typeface="Calibri" panose="020F0502020204030204" pitchFamily="34" charset="0"/>
                <a:cs typeface="Calibri" panose="020F0502020204030204" pitchFamily="34" charset="0"/>
              </a:rPr>
              <a:t>Tzinis</a:t>
            </a:r>
            <a:r>
              <a:rPr lang="fr-FR" altLang="zh-CN" sz="1100" dirty="0">
                <a:latin typeface="Calibri" panose="020F0502020204030204" pitchFamily="34" charset="0"/>
                <a:ea typeface="Calibri" panose="020F0502020204030204" pitchFamily="34" charset="0"/>
                <a:cs typeface="Calibri" panose="020F0502020204030204" pitchFamily="34" charset="0"/>
              </a:rPr>
              <a:t> et al, </a:t>
            </a:r>
            <a:r>
              <a:rPr lang="en-US" altLang="zh-CN" sz="1100" dirty="0">
                <a:latin typeface="Calibri" panose="020F0502020204030204" pitchFamily="34" charset="0"/>
                <a:ea typeface="Calibri" panose="020F0502020204030204" pitchFamily="34" charset="0"/>
                <a:cs typeface="Calibri" panose="020F0502020204030204" pitchFamily="34" charset="0"/>
              </a:rPr>
              <a:t>“Improving universal sound separation using sound classification”, ICASSP 2020.</a:t>
            </a:r>
            <a:endParaRPr lang="fr-FR" altLang="zh-CN" sz="1100" dirty="0">
              <a:latin typeface="Calibri" panose="020F0502020204030204" pitchFamily="34" charset="0"/>
              <a:ea typeface="Calibri" panose="020F0502020204030204" pitchFamily="34" charset="0"/>
              <a:cs typeface="Calibri" panose="020F0502020204030204" pitchFamily="34" charset="0"/>
            </a:endParaRPr>
          </a:p>
          <a:p>
            <a:r>
              <a:rPr lang="fr-FR" altLang="zh-CN" sz="1100" dirty="0">
                <a:latin typeface="Calibri" panose="020F0502020204030204" pitchFamily="34" charset="0"/>
                <a:ea typeface="Calibri" panose="020F0502020204030204" pitchFamily="34" charset="0"/>
                <a:cs typeface="Calibri" panose="020F0502020204030204" pitchFamily="34" charset="0"/>
              </a:rPr>
              <a:t>[3] </a:t>
            </a:r>
            <a:r>
              <a:rPr lang="fr-FR" altLang="zh-CN" sz="1100" dirty="0" err="1">
                <a:latin typeface="Calibri" panose="020F0502020204030204" pitchFamily="34" charset="0"/>
                <a:ea typeface="Calibri" panose="020F0502020204030204" pitchFamily="34" charset="0"/>
                <a:cs typeface="Calibri" panose="020F0502020204030204" pitchFamily="34" charset="0"/>
              </a:rPr>
              <a:t>Wisdom</a:t>
            </a:r>
            <a:r>
              <a:rPr lang="fr-FR" altLang="zh-CN" sz="1100" dirty="0">
                <a:latin typeface="Calibri" panose="020F0502020204030204" pitchFamily="34" charset="0"/>
                <a:ea typeface="Calibri" panose="020F0502020204030204" pitchFamily="34" charset="0"/>
                <a:cs typeface="Calibri" panose="020F0502020204030204" pitchFamily="34" charset="0"/>
              </a:rPr>
              <a:t> et al,  “</a:t>
            </a:r>
            <a:r>
              <a:rPr lang="en-US" altLang="zh-CN" sz="1100" dirty="0">
                <a:latin typeface="Calibri" panose="020F0502020204030204" pitchFamily="34" charset="0"/>
                <a:ea typeface="Calibri" panose="020F0502020204030204" pitchFamily="34" charset="0"/>
                <a:cs typeface="Calibri" panose="020F0502020204030204" pitchFamily="34" charset="0"/>
              </a:rPr>
              <a:t>What’s all the fuss about free universal sound separation data?</a:t>
            </a:r>
            <a:r>
              <a:rPr lang="fr-FR" altLang="zh-CN" sz="1100" dirty="0">
                <a:latin typeface="Calibri" panose="020F0502020204030204" pitchFamily="34" charset="0"/>
                <a:ea typeface="Calibri" panose="020F0502020204030204" pitchFamily="34" charset="0"/>
                <a:cs typeface="Calibri" panose="020F0502020204030204" pitchFamily="34" charset="0"/>
              </a:rPr>
              <a:t>,” ICASSP 2021.</a:t>
            </a:r>
            <a:endParaRPr kumimoji="1" lang="zh-CN" altLang="en-US" sz="1100" dirty="0">
              <a:latin typeface="Calibri" panose="020F0502020204030204" pitchFamily="34" charset="0"/>
              <a:cs typeface="Calibri" panose="020F0502020204030204" pitchFamily="34" charset="0"/>
            </a:endParaRPr>
          </a:p>
          <a:p>
            <a:r>
              <a:rPr lang="fr-FR" altLang="zh-CN" sz="1100" dirty="0">
                <a:latin typeface="Calibri" panose="020F0502020204030204" pitchFamily="34" charset="0"/>
                <a:ea typeface="Calibri" panose="020F0502020204030204" pitchFamily="34" charset="0"/>
                <a:cs typeface="Calibri" panose="020F0502020204030204" pitchFamily="34" charset="0"/>
              </a:rPr>
              <a:t>[4] K</a:t>
            </a:r>
            <a:r>
              <a:rPr lang="en-US" altLang="zh-CN" sz="1100" dirty="0" err="1">
                <a:latin typeface="Calibri" panose="020F0502020204030204" pitchFamily="34" charset="0"/>
                <a:ea typeface="Calibri" panose="020F0502020204030204" pitchFamily="34" charset="0"/>
                <a:cs typeface="Calibri" panose="020F0502020204030204" pitchFamily="34" charset="0"/>
              </a:rPr>
              <a:t>ong</a:t>
            </a:r>
            <a:r>
              <a:rPr lang="en-US" altLang="zh-CN" sz="1100" dirty="0">
                <a:latin typeface="Calibri" panose="020F0502020204030204" pitchFamily="34" charset="0"/>
                <a:ea typeface="Calibri" panose="020F0502020204030204" pitchFamily="34" charset="0"/>
                <a:cs typeface="Calibri" panose="020F0502020204030204" pitchFamily="34" charset="0"/>
              </a:rPr>
              <a:t> et al</a:t>
            </a:r>
            <a:r>
              <a:rPr lang="fr-FR" altLang="zh-CN" sz="1100" dirty="0">
                <a:latin typeface="Calibri" panose="020F0502020204030204" pitchFamily="34" charset="0"/>
                <a:ea typeface="Calibri" panose="020F0502020204030204" pitchFamily="34" charset="0"/>
                <a:cs typeface="Calibri" panose="020F0502020204030204" pitchFamily="34" charset="0"/>
              </a:rPr>
              <a:t>,  “</a:t>
            </a:r>
            <a:r>
              <a:rPr lang="en-US" altLang="zh-CN" sz="1100" dirty="0">
                <a:latin typeface="Calibri" panose="020F0502020204030204" pitchFamily="34" charset="0"/>
                <a:ea typeface="Calibri" panose="020F0502020204030204" pitchFamily="34" charset="0"/>
                <a:cs typeface="Calibri" panose="020F0502020204030204" pitchFamily="34" charset="0"/>
              </a:rPr>
              <a:t>Universal Source Separation with Weakly Labelled Data</a:t>
            </a:r>
            <a:r>
              <a:rPr lang="fr-FR" altLang="zh-CN" sz="1100" dirty="0">
                <a:latin typeface="Calibri" panose="020F0502020204030204" pitchFamily="34" charset="0"/>
                <a:ea typeface="Calibri" panose="020F0502020204030204" pitchFamily="34" charset="0"/>
                <a:cs typeface="Calibri" panose="020F0502020204030204" pitchFamily="34" charset="0"/>
              </a:rPr>
              <a:t>,” </a:t>
            </a:r>
            <a:r>
              <a:rPr lang="en-US" altLang="zh-CN" sz="1100" dirty="0" err="1">
                <a:latin typeface="Calibri" panose="020F0502020204030204" pitchFamily="34" charset="0"/>
                <a:ea typeface="Calibri" panose="020F0502020204030204" pitchFamily="34" charset="0"/>
                <a:cs typeface="Calibri" panose="020F0502020204030204" pitchFamily="34" charset="0"/>
              </a:rPr>
              <a:t>arXiv</a:t>
            </a:r>
            <a:r>
              <a:rPr lang="fr-FR" altLang="zh-CN" sz="1100" dirty="0">
                <a:latin typeface="Calibri" panose="020F0502020204030204" pitchFamily="34" charset="0"/>
                <a:ea typeface="Calibri" panose="020F0502020204030204" pitchFamily="34" charset="0"/>
                <a:cs typeface="Calibri" panose="020F0502020204030204" pitchFamily="34" charset="0"/>
              </a:rPr>
              <a:t> 2023.</a:t>
            </a:r>
            <a:endParaRPr lang="en-GB" sz="1100" dirty="0"/>
          </a:p>
        </p:txBody>
      </p:sp>
    </p:spTree>
    <p:extLst>
      <p:ext uri="{BB962C8B-B14F-4D97-AF65-F5344CB8AC3E}">
        <p14:creationId xmlns:p14="http://schemas.microsoft.com/office/powerpoint/2010/main" val="16329027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A07B56-25F5-E37A-689C-F0E0350679FF}"/>
            </a:ext>
          </a:extLst>
        </p:cNvPr>
        <p:cNvGrpSpPr/>
        <p:nvPr/>
      </p:nvGrpSpPr>
      <p:grpSpPr>
        <a:xfrm>
          <a:off x="0" y="0"/>
          <a:ext cx="0" cy="0"/>
          <a:chOff x="0" y="0"/>
          <a:chExt cx="0" cy="0"/>
        </a:xfrm>
      </p:grpSpPr>
      <p:sp>
        <p:nvSpPr>
          <p:cNvPr id="141314" name="Slide Number Placeholder 6">
            <a:extLst>
              <a:ext uri="{FF2B5EF4-FFF2-40B4-BE49-F238E27FC236}">
                <a16:creationId xmlns:a16="http://schemas.microsoft.com/office/drawing/2014/main" id="{EE3CE3C1-C655-EB4C-3C42-112B536D493D}"/>
              </a:ext>
            </a:extLst>
          </p:cNvPr>
          <p:cNvSpPr>
            <a:spLocks noGrp="1" noChangeArrowheads="1"/>
          </p:cNvSpPr>
          <p:nvPr>
            <p:ph type="sldNum" sz="quarter" idx="10"/>
          </p:nvPr>
        </p:nvSpPr>
        <p:spPr bwMode="auto">
          <a:xfrm>
            <a:off x="8610600" y="6356350"/>
            <a:ext cx="2743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Tahoma" panose="020B0604030504040204" pitchFamily="34" charset="0"/>
                <a:cs typeface="Arial" panose="020B0604020202020204" pitchFamily="34" charset="0"/>
              </a:defRPr>
            </a:lvl1pPr>
            <a:lvl2pPr marL="742950" indent="-285750">
              <a:defRPr sz="2000">
                <a:solidFill>
                  <a:schemeClr val="tx1"/>
                </a:solidFill>
                <a:latin typeface="Tahoma" panose="020B0604030504040204" pitchFamily="34" charset="0"/>
                <a:cs typeface="Arial" panose="020B0604020202020204" pitchFamily="34" charset="0"/>
              </a:defRPr>
            </a:lvl2pPr>
            <a:lvl3pPr marL="1143000" indent="-228600">
              <a:defRPr sz="2000">
                <a:solidFill>
                  <a:schemeClr val="tx1"/>
                </a:solidFill>
                <a:latin typeface="Tahoma" panose="020B0604030504040204" pitchFamily="34" charset="0"/>
                <a:cs typeface="Arial" panose="020B0604020202020204" pitchFamily="34" charset="0"/>
              </a:defRPr>
            </a:lvl3pPr>
            <a:lvl4pPr marL="1600200" indent="-228600">
              <a:defRPr sz="2000">
                <a:solidFill>
                  <a:schemeClr val="tx1"/>
                </a:solidFill>
                <a:latin typeface="Tahoma" panose="020B0604030504040204" pitchFamily="34" charset="0"/>
                <a:cs typeface="Arial" panose="020B0604020202020204" pitchFamily="34" charset="0"/>
              </a:defRPr>
            </a:lvl4pPr>
            <a:lvl5pPr marL="2057400" indent="-228600">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9pPr>
          </a:lstStyle>
          <a:p>
            <a:fld id="{7100DC68-98ED-494E-A91A-4310F0C34856}" type="slidenum">
              <a:rPr lang="en-US" altLang="en-US" sz="1200">
                <a:solidFill>
                  <a:srgbClr val="898989"/>
                </a:solidFill>
                <a:latin typeface="Arial" panose="020B0604020202020204" pitchFamily="34" charset="0"/>
              </a:rPr>
              <a:pPr/>
              <a:t>13</a:t>
            </a:fld>
            <a:endParaRPr lang="en-US" altLang="en-US" sz="1200">
              <a:solidFill>
                <a:srgbClr val="898989"/>
              </a:solidFill>
              <a:latin typeface="Arial" panose="020B0604020202020204" pitchFamily="34" charset="0"/>
            </a:endParaRPr>
          </a:p>
        </p:txBody>
      </p:sp>
      <p:sp>
        <p:nvSpPr>
          <p:cNvPr id="50" name="Slide Number Placeholder 6">
            <a:extLst>
              <a:ext uri="{FF2B5EF4-FFF2-40B4-BE49-F238E27FC236}">
                <a16:creationId xmlns:a16="http://schemas.microsoft.com/office/drawing/2014/main" id="{9FA16257-ADC6-CEC5-5904-1CD98A60114A}"/>
              </a:ext>
            </a:extLst>
          </p:cNvPr>
          <p:cNvSpPr txBox="1">
            <a:spLocks/>
          </p:cNvSpPr>
          <p:nvPr/>
        </p:nvSpPr>
        <p:spPr>
          <a:xfrm>
            <a:off x="-31750" y="5703888"/>
            <a:ext cx="282575" cy="274637"/>
          </a:xfrm>
          <a:prstGeom prst="rect">
            <a:avLst/>
          </a:prstGeom>
        </p:spPr>
        <p:txBody>
          <a:bodyPr lIns="68580" tIns="34290" rIns="68580" bIns="3429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64A35165-DB49-4560-8791-B5C1235FF1FD}" type="slidenum">
              <a:rPr lang="en-US" sz="900" b="1">
                <a:solidFill>
                  <a:schemeClr val="accent3">
                    <a:lumMod val="75000"/>
                  </a:schemeClr>
                </a:solidFill>
              </a:rPr>
              <a:pPr>
                <a:defRPr/>
              </a:pPr>
              <a:t>13</a:t>
            </a:fld>
            <a:endParaRPr lang="en-US" sz="900" b="1" dirty="0">
              <a:solidFill>
                <a:schemeClr val="accent3">
                  <a:lumMod val="75000"/>
                </a:schemeClr>
              </a:solidFill>
            </a:endParaRPr>
          </a:p>
        </p:txBody>
      </p:sp>
      <p:sp>
        <p:nvSpPr>
          <p:cNvPr id="51" name="TextBox 50">
            <a:extLst>
              <a:ext uri="{FF2B5EF4-FFF2-40B4-BE49-F238E27FC236}">
                <a16:creationId xmlns:a16="http://schemas.microsoft.com/office/drawing/2014/main" id="{47472BF2-CC04-717D-24BC-FD1DCF7B1FAE}"/>
              </a:ext>
            </a:extLst>
          </p:cNvPr>
          <p:cNvSpPr txBox="1"/>
          <p:nvPr/>
        </p:nvSpPr>
        <p:spPr>
          <a:xfrm>
            <a:off x="395536" y="476672"/>
            <a:ext cx="8658225" cy="523875"/>
          </a:xfrm>
          <a:prstGeom prst="rect">
            <a:avLst/>
          </a:prstGeom>
          <a:noFill/>
        </p:spPr>
        <p:txBody>
          <a:bodyPr anchor="ctr">
            <a:spAutoFit/>
          </a:bodyPr>
          <a:lstStyle/>
          <a:p>
            <a:pPr eaLnBrk="1" hangingPunct="1">
              <a:defRPr/>
            </a:pPr>
            <a:r>
              <a:rPr lang="en-US" altLang="zh-CN" sz="2800" kern="0" dirty="0">
                <a:solidFill>
                  <a:srgbClr val="002060"/>
                </a:solidFill>
                <a:latin typeface="+mj-lt"/>
                <a:ea typeface="+mj-ea"/>
                <a:cs typeface="+mj-cs"/>
              </a:rPr>
              <a:t>Query-based Audio Source Separation</a:t>
            </a:r>
            <a:endParaRPr lang="en-GB" sz="2800" kern="0" dirty="0">
              <a:solidFill>
                <a:srgbClr val="002060"/>
              </a:solidFill>
              <a:latin typeface="+mj-lt"/>
              <a:ea typeface="+mj-ea"/>
              <a:cs typeface="+mj-cs"/>
            </a:endParaRPr>
          </a:p>
        </p:txBody>
      </p:sp>
      <p:sp>
        <p:nvSpPr>
          <p:cNvPr id="18" name="Title 1">
            <a:extLst>
              <a:ext uri="{FF2B5EF4-FFF2-40B4-BE49-F238E27FC236}">
                <a16:creationId xmlns:a16="http://schemas.microsoft.com/office/drawing/2014/main" id="{C6EA310D-38DC-7A46-6632-47C3E30B26FF}"/>
              </a:ext>
            </a:extLst>
          </p:cNvPr>
          <p:cNvSpPr txBox="1">
            <a:spLocks/>
          </p:cNvSpPr>
          <p:nvPr/>
        </p:nvSpPr>
        <p:spPr>
          <a:xfrm>
            <a:off x="1800290" y="1849616"/>
            <a:ext cx="5775157" cy="1098697"/>
          </a:xfrm>
          <a:prstGeom prst="rect">
            <a:avLst/>
          </a:prstGeom>
          <a:effectLst>
            <a:glow rad="63500">
              <a:schemeClr val="accent1">
                <a:satMod val="175000"/>
                <a:alpha val="40000"/>
              </a:schemeClr>
            </a:glow>
          </a:effectLst>
        </p:spPr>
        <p:txBody>
          <a:bodyPr vert="horz" lIns="91440" tIns="45720" rIns="91440" bIns="45720" rtlCol="0" anchor="b">
            <a:noAutofit/>
          </a:bodyPr>
          <a:lstStyle>
            <a:lvl1pPr algn="ctr" defTabSz="457200" rtl="0" eaLnBrk="1" latinLnBrk="0" hangingPunct="1">
              <a:spcBef>
                <a:spcPct val="0"/>
              </a:spcBef>
              <a:buNone/>
              <a:defRPr sz="2400" b="0" kern="1200" cap="none" spc="0" baseline="0">
                <a:ln>
                  <a:noFill/>
                </a:ln>
                <a:solidFill>
                  <a:schemeClr val="tx1"/>
                </a:solidFill>
                <a:effectLst/>
                <a:latin typeface="Georgia"/>
                <a:ea typeface="+mj-ea"/>
                <a:cs typeface="Georgia"/>
              </a:defRPr>
            </a:lvl1pPr>
          </a:lstStyle>
          <a:p>
            <a:endParaRPr lang="en-GB" sz="1800" dirty="0"/>
          </a:p>
        </p:txBody>
      </p:sp>
      <p:sp>
        <p:nvSpPr>
          <p:cNvPr id="19" name="TextBox 18">
            <a:extLst>
              <a:ext uri="{FF2B5EF4-FFF2-40B4-BE49-F238E27FC236}">
                <a16:creationId xmlns:a16="http://schemas.microsoft.com/office/drawing/2014/main" id="{2E5E8546-5CBA-58CF-A28C-3094F96188CC}"/>
              </a:ext>
            </a:extLst>
          </p:cNvPr>
          <p:cNvSpPr txBox="1"/>
          <p:nvPr/>
        </p:nvSpPr>
        <p:spPr>
          <a:xfrm>
            <a:off x="2416778" y="2528112"/>
            <a:ext cx="184731" cy="523220"/>
          </a:xfrm>
          <a:prstGeom prst="rect">
            <a:avLst/>
          </a:prstGeom>
          <a:noFill/>
        </p:spPr>
        <p:txBody>
          <a:bodyPr wrap="none" rtlCol="0">
            <a:spAutoFit/>
          </a:bodyPr>
          <a:lstStyle/>
          <a:p>
            <a:endParaRPr lang="en-CN" sz="1400" dirty="0"/>
          </a:p>
          <a:p>
            <a:endParaRPr lang="en-CN" sz="1400" dirty="0">
              <a:solidFill>
                <a:srgbClr val="556169"/>
              </a:solidFill>
              <a:latin typeface="Georgia"/>
              <a:cs typeface="Georgia"/>
            </a:endParaRPr>
          </a:p>
        </p:txBody>
      </p:sp>
      <p:sp>
        <p:nvSpPr>
          <p:cNvPr id="20" name="Title 1">
            <a:extLst>
              <a:ext uri="{FF2B5EF4-FFF2-40B4-BE49-F238E27FC236}">
                <a16:creationId xmlns:a16="http://schemas.microsoft.com/office/drawing/2014/main" id="{B836C333-8DAF-06AD-A6D1-84C6DC31BC09}"/>
              </a:ext>
            </a:extLst>
          </p:cNvPr>
          <p:cNvSpPr txBox="1">
            <a:spLocks/>
          </p:cNvSpPr>
          <p:nvPr/>
        </p:nvSpPr>
        <p:spPr>
          <a:xfrm>
            <a:off x="906877" y="3093197"/>
            <a:ext cx="7305587" cy="1877912"/>
          </a:xfrm>
          <a:prstGeom prst="rect">
            <a:avLst/>
          </a:prstGeom>
          <a:effectLst>
            <a:glow rad="63500">
              <a:schemeClr val="accent1">
                <a:satMod val="175000"/>
                <a:alpha val="40000"/>
              </a:schemeClr>
            </a:glow>
          </a:effectLst>
        </p:spPr>
        <p:txBody>
          <a:bodyPr vert="horz" lIns="91440" tIns="45720" rIns="91440" bIns="45720" rtlCol="0" anchor="b">
            <a:noAutofit/>
          </a:bodyPr>
          <a:lstStyle>
            <a:lvl1pPr algn="ctr" defTabSz="457200" rtl="0" eaLnBrk="1" latinLnBrk="0" hangingPunct="1">
              <a:spcBef>
                <a:spcPct val="0"/>
              </a:spcBef>
              <a:buNone/>
              <a:defRPr sz="2400" b="0" kern="1200" cap="none" spc="0" baseline="0">
                <a:ln>
                  <a:noFill/>
                </a:ln>
                <a:solidFill>
                  <a:schemeClr val="tx1"/>
                </a:solidFill>
                <a:effectLst/>
                <a:latin typeface="Georgia"/>
                <a:ea typeface="+mj-ea"/>
                <a:cs typeface="Georgia"/>
              </a:defRPr>
            </a:lvl1pPr>
          </a:lstStyle>
          <a:p>
            <a:pPr marL="285744" indent="-285744" algn="l">
              <a:lnSpc>
                <a:spcPct val="150000"/>
              </a:lnSpc>
              <a:spcBef>
                <a:spcPts val="1200"/>
              </a:spcBef>
              <a:spcAft>
                <a:spcPts val="1200"/>
              </a:spcAft>
              <a:buFont typeface="Arial" panose="020B0604020202020204" pitchFamily="34" charset="0"/>
              <a:buChar char="•"/>
            </a:pPr>
            <a:endParaRPr lang="en-GB" sz="1600" i="1" dirty="0"/>
          </a:p>
        </p:txBody>
      </p:sp>
      <p:sp>
        <p:nvSpPr>
          <p:cNvPr id="21" name="TextBox 20">
            <a:extLst>
              <a:ext uri="{FF2B5EF4-FFF2-40B4-BE49-F238E27FC236}">
                <a16:creationId xmlns:a16="http://schemas.microsoft.com/office/drawing/2014/main" id="{ED08C965-1F93-7BDA-DD0D-D83E5DCF7B96}"/>
              </a:ext>
            </a:extLst>
          </p:cNvPr>
          <p:cNvSpPr txBox="1"/>
          <p:nvPr/>
        </p:nvSpPr>
        <p:spPr>
          <a:xfrm>
            <a:off x="273864" y="1561541"/>
            <a:ext cx="7598200" cy="1631216"/>
          </a:xfrm>
          <a:prstGeom prst="rect">
            <a:avLst/>
          </a:prstGeom>
          <a:noFill/>
        </p:spPr>
        <p:txBody>
          <a:bodyPr wrap="square">
            <a:spAutoFit/>
          </a:bodyPr>
          <a:lstStyle/>
          <a:p>
            <a:pPr marL="742944" lvl="1" indent="-285744">
              <a:buFont typeface="Arial" panose="020B0604020202020204" pitchFamily="34" charset="0"/>
              <a:buChar char="•"/>
            </a:pPr>
            <a:r>
              <a:rPr lang="en-US" dirty="0">
                <a:latin typeface="Georgia" panose="02040502050405020303" pitchFamily="18" charset="0"/>
              </a:rPr>
              <a:t>Query type: vision, audio, labels, …</a:t>
            </a:r>
          </a:p>
          <a:p>
            <a:pPr marL="742944" lvl="1" indent="-285744">
              <a:buFont typeface="Arial" panose="020B0604020202020204" pitchFamily="34" charset="0"/>
              <a:buChar char="•"/>
            </a:pPr>
            <a:r>
              <a:rPr lang="en-US" dirty="0">
                <a:latin typeface="Georgia" panose="02040502050405020303" pitchFamily="18" charset="0"/>
              </a:rPr>
              <a:t>Not flexible and straightforward to separate desired sounds</a:t>
            </a:r>
          </a:p>
          <a:p>
            <a:pPr marL="285744" indent="-285744">
              <a:buFont typeface="Courier New" panose="02070309020205020404" pitchFamily="49" charset="0"/>
              <a:buChar char="o"/>
            </a:pPr>
            <a:endParaRPr lang="en-US" dirty="0"/>
          </a:p>
          <a:p>
            <a:pPr marL="742932" lvl="1" indent="-285744">
              <a:buFont typeface="Arial" panose="020B0604020202020204" pitchFamily="34" charset="0"/>
              <a:buChar char="•"/>
            </a:pPr>
            <a:endParaRPr lang="en-US" dirty="0"/>
          </a:p>
          <a:p>
            <a:endParaRPr lang="en-US" dirty="0"/>
          </a:p>
        </p:txBody>
      </p:sp>
      <p:pic>
        <p:nvPicPr>
          <p:cNvPr id="22" name="Picture 2" descr="What is Source Separation? — Open-Source Tools &amp; Data for Music Source  Separation">
            <a:extLst>
              <a:ext uri="{FF2B5EF4-FFF2-40B4-BE49-F238E27FC236}">
                <a16:creationId xmlns:a16="http://schemas.microsoft.com/office/drawing/2014/main" id="{447527CA-C7E7-FF26-CA3F-204D4888FB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5371" y="2540625"/>
            <a:ext cx="6141664" cy="25320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37027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0F1434-601E-CFF0-CDE4-476BB0CA1B42}"/>
            </a:ext>
          </a:extLst>
        </p:cNvPr>
        <p:cNvGrpSpPr/>
        <p:nvPr/>
      </p:nvGrpSpPr>
      <p:grpSpPr>
        <a:xfrm>
          <a:off x="0" y="0"/>
          <a:ext cx="0" cy="0"/>
          <a:chOff x="0" y="0"/>
          <a:chExt cx="0" cy="0"/>
        </a:xfrm>
      </p:grpSpPr>
      <p:sp>
        <p:nvSpPr>
          <p:cNvPr id="141314" name="Slide Number Placeholder 6">
            <a:extLst>
              <a:ext uri="{FF2B5EF4-FFF2-40B4-BE49-F238E27FC236}">
                <a16:creationId xmlns:a16="http://schemas.microsoft.com/office/drawing/2014/main" id="{83CAB1E1-CB00-0B0E-CD60-430A301784D4}"/>
              </a:ext>
            </a:extLst>
          </p:cNvPr>
          <p:cNvSpPr>
            <a:spLocks noGrp="1" noChangeArrowheads="1"/>
          </p:cNvSpPr>
          <p:nvPr>
            <p:ph type="sldNum" sz="quarter" idx="10"/>
          </p:nvPr>
        </p:nvSpPr>
        <p:spPr bwMode="auto">
          <a:xfrm>
            <a:off x="8610600" y="6356350"/>
            <a:ext cx="2743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Tahoma" panose="020B0604030504040204" pitchFamily="34" charset="0"/>
                <a:cs typeface="Arial" panose="020B0604020202020204" pitchFamily="34" charset="0"/>
              </a:defRPr>
            </a:lvl1pPr>
            <a:lvl2pPr marL="742950" indent="-285750">
              <a:defRPr sz="2000">
                <a:solidFill>
                  <a:schemeClr val="tx1"/>
                </a:solidFill>
                <a:latin typeface="Tahoma" panose="020B0604030504040204" pitchFamily="34" charset="0"/>
                <a:cs typeface="Arial" panose="020B0604020202020204" pitchFamily="34" charset="0"/>
              </a:defRPr>
            </a:lvl2pPr>
            <a:lvl3pPr marL="1143000" indent="-228600">
              <a:defRPr sz="2000">
                <a:solidFill>
                  <a:schemeClr val="tx1"/>
                </a:solidFill>
                <a:latin typeface="Tahoma" panose="020B0604030504040204" pitchFamily="34" charset="0"/>
                <a:cs typeface="Arial" panose="020B0604020202020204" pitchFamily="34" charset="0"/>
              </a:defRPr>
            </a:lvl3pPr>
            <a:lvl4pPr marL="1600200" indent="-228600">
              <a:defRPr sz="2000">
                <a:solidFill>
                  <a:schemeClr val="tx1"/>
                </a:solidFill>
                <a:latin typeface="Tahoma" panose="020B0604030504040204" pitchFamily="34" charset="0"/>
                <a:cs typeface="Arial" panose="020B0604020202020204" pitchFamily="34" charset="0"/>
              </a:defRPr>
            </a:lvl4pPr>
            <a:lvl5pPr marL="2057400" indent="-228600">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9pPr>
          </a:lstStyle>
          <a:p>
            <a:fld id="{7100DC68-98ED-494E-A91A-4310F0C34856}" type="slidenum">
              <a:rPr lang="en-US" altLang="en-US" sz="1200">
                <a:solidFill>
                  <a:srgbClr val="898989"/>
                </a:solidFill>
                <a:latin typeface="Arial" panose="020B0604020202020204" pitchFamily="34" charset="0"/>
              </a:rPr>
              <a:pPr/>
              <a:t>14</a:t>
            </a:fld>
            <a:endParaRPr lang="en-US" altLang="en-US" sz="1200">
              <a:solidFill>
                <a:srgbClr val="898989"/>
              </a:solidFill>
              <a:latin typeface="Arial" panose="020B0604020202020204" pitchFamily="34" charset="0"/>
            </a:endParaRPr>
          </a:p>
        </p:txBody>
      </p:sp>
      <p:sp>
        <p:nvSpPr>
          <p:cNvPr id="51" name="TextBox 50">
            <a:extLst>
              <a:ext uri="{FF2B5EF4-FFF2-40B4-BE49-F238E27FC236}">
                <a16:creationId xmlns:a16="http://schemas.microsoft.com/office/drawing/2014/main" id="{8B0CEA5C-A4D5-D198-661E-AFD646CD1C86}"/>
              </a:ext>
            </a:extLst>
          </p:cNvPr>
          <p:cNvSpPr txBox="1"/>
          <p:nvPr/>
        </p:nvSpPr>
        <p:spPr>
          <a:xfrm>
            <a:off x="395537" y="359659"/>
            <a:ext cx="6120680" cy="954107"/>
          </a:xfrm>
          <a:prstGeom prst="rect">
            <a:avLst/>
          </a:prstGeom>
          <a:noFill/>
        </p:spPr>
        <p:txBody>
          <a:bodyPr wrap="square" anchor="ctr">
            <a:spAutoFit/>
          </a:bodyPr>
          <a:lstStyle/>
          <a:p>
            <a:pPr eaLnBrk="1" hangingPunct="1">
              <a:defRPr/>
            </a:pPr>
            <a:r>
              <a:rPr lang="en-US" altLang="zh-CN" sz="2800" kern="0" dirty="0">
                <a:solidFill>
                  <a:srgbClr val="002060"/>
                </a:solidFill>
                <a:latin typeface="+mj-lt"/>
                <a:ea typeface="+mj-ea"/>
                <a:cs typeface="+mj-cs"/>
              </a:rPr>
              <a:t>Universal Audio Source Separation with Query by Embeddings</a:t>
            </a:r>
            <a:endParaRPr lang="en-GB" sz="2800" kern="0" dirty="0">
              <a:solidFill>
                <a:srgbClr val="002060"/>
              </a:solidFill>
              <a:latin typeface="+mj-lt"/>
              <a:ea typeface="+mj-ea"/>
              <a:cs typeface="+mj-cs"/>
            </a:endParaRPr>
          </a:p>
        </p:txBody>
      </p:sp>
      <p:sp>
        <p:nvSpPr>
          <p:cNvPr id="18" name="Title 1">
            <a:extLst>
              <a:ext uri="{FF2B5EF4-FFF2-40B4-BE49-F238E27FC236}">
                <a16:creationId xmlns:a16="http://schemas.microsoft.com/office/drawing/2014/main" id="{6EDCEAD9-F2A9-9B5A-CAD1-0B79C4D48307}"/>
              </a:ext>
            </a:extLst>
          </p:cNvPr>
          <p:cNvSpPr txBox="1">
            <a:spLocks/>
          </p:cNvSpPr>
          <p:nvPr/>
        </p:nvSpPr>
        <p:spPr>
          <a:xfrm>
            <a:off x="1648989" y="1927759"/>
            <a:ext cx="5775157" cy="1098697"/>
          </a:xfrm>
          <a:prstGeom prst="rect">
            <a:avLst/>
          </a:prstGeom>
          <a:effectLst>
            <a:glow rad="63500">
              <a:schemeClr val="accent1">
                <a:satMod val="175000"/>
                <a:alpha val="40000"/>
              </a:schemeClr>
            </a:glow>
          </a:effectLst>
        </p:spPr>
        <p:txBody>
          <a:bodyPr vert="horz" lIns="91440" tIns="45720" rIns="91440" bIns="45720" rtlCol="0" anchor="b">
            <a:noAutofit/>
          </a:bodyPr>
          <a:lstStyle>
            <a:lvl1pPr algn="ctr" defTabSz="457200" rtl="0" eaLnBrk="1" latinLnBrk="0" hangingPunct="1">
              <a:spcBef>
                <a:spcPct val="0"/>
              </a:spcBef>
              <a:buNone/>
              <a:defRPr sz="2400" b="0" kern="1200" cap="none" spc="0" baseline="0">
                <a:ln>
                  <a:noFill/>
                </a:ln>
                <a:solidFill>
                  <a:schemeClr val="tx1"/>
                </a:solidFill>
                <a:effectLst/>
                <a:latin typeface="Georgia"/>
                <a:ea typeface="+mj-ea"/>
                <a:cs typeface="Georgia"/>
              </a:defRPr>
            </a:lvl1pPr>
          </a:lstStyle>
          <a:p>
            <a:endParaRPr lang="en-GB" sz="1800" dirty="0"/>
          </a:p>
        </p:txBody>
      </p:sp>
      <p:sp>
        <p:nvSpPr>
          <p:cNvPr id="19" name="TextBox 18">
            <a:extLst>
              <a:ext uri="{FF2B5EF4-FFF2-40B4-BE49-F238E27FC236}">
                <a16:creationId xmlns:a16="http://schemas.microsoft.com/office/drawing/2014/main" id="{B9585D55-A520-F4AA-9C64-71CA119BA9E8}"/>
              </a:ext>
            </a:extLst>
          </p:cNvPr>
          <p:cNvSpPr txBox="1"/>
          <p:nvPr/>
        </p:nvSpPr>
        <p:spPr>
          <a:xfrm>
            <a:off x="2265477" y="2606255"/>
            <a:ext cx="184731" cy="523220"/>
          </a:xfrm>
          <a:prstGeom prst="rect">
            <a:avLst/>
          </a:prstGeom>
          <a:noFill/>
        </p:spPr>
        <p:txBody>
          <a:bodyPr wrap="none" rtlCol="0">
            <a:spAutoFit/>
          </a:bodyPr>
          <a:lstStyle/>
          <a:p>
            <a:endParaRPr lang="en-CN" sz="1400" dirty="0"/>
          </a:p>
          <a:p>
            <a:endParaRPr lang="en-CN" sz="1400" dirty="0">
              <a:solidFill>
                <a:srgbClr val="556169"/>
              </a:solidFill>
              <a:latin typeface="Georgia"/>
              <a:cs typeface="Georgia"/>
            </a:endParaRPr>
          </a:p>
        </p:txBody>
      </p:sp>
      <p:sp>
        <p:nvSpPr>
          <p:cNvPr id="20" name="Title 1">
            <a:extLst>
              <a:ext uri="{FF2B5EF4-FFF2-40B4-BE49-F238E27FC236}">
                <a16:creationId xmlns:a16="http://schemas.microsoft.com/office/drawing/2014/main" id="{847F9279-D0A9-976F-3BC8-B8285C7152BC}"/>
              </a:ext>
            </a:extLst>
          </p:cNvPr>
          <p:cNvSpPr txBox="1">
            <a:spLocks/>
          </p:cNvSpPr>
          <p:nvPr/>
        </p:nvSpPr>
        <p:spPr>
          <a:xfrm>
            <a:off x="755576" y="3457738"/>
            <a:ext cx="7305587" cy="1877912"/>
          </a:xfrm>
          <a:prstGeom prst="rect">
            <a:avLst/>
          </a:prstGeom>
          <a:effectLst>
            <a:glow rad="63500">
              <a:schemeClr val="accent1">
                <a:satMod val="175000"/>
                <a:alpha val="40000"/>
              </a:schemeClr>
            </a:glow>
          </a:effectLst>
        </p:spPr>
        <p:txBody>
          <a:bodyPr vert="horz" lIns="91440" tIns="45720" rIns="91440" bIns="45720" rtlCol="0" anchor="b">
            <a:noAutofit/>
          </a:bodyPr>
          <a:lstStyle>
            <a:lvl1pPr algn="ctr" defTabSz="457200" rtl="0" eaLnBrk="1" latinLnBrk="0" hangingPunct="1">
              <a:spcBef>
                <a:spcPct val="0"/>
              </a:spcBef>
              <a:buNone/>
              <a:defRPr sz="2400" b="0" kern="1200" cap="none" spc="0" baseline="0">
                <a:ln>
                  <a:noFill/>
                </a:ln>
                <a:solidFill>
                  <a:schemeClr val="tx1"/>
                </a:solidFill>
                <a:effectLst/>
                <a:latin typeface="Georgia"/>
                <a:ea typeface="+mj-ea"/>
                <a:cs typeface="Georgia"/>
              </a:defRPr>
            </a:lvl1pPr>
          </a:lstStyle>
          <a:p>
            <a:pPr marL="285744" indent="-285744" algn="l">
              <a:lnSpc>
                <a:spcPct val="150000"/>
              </a:lnSpc>
              <a:spcBef>
                <a:spcPts val="1200"/>
              </a:spcBef>
              <a:spcAft>
                <a:spcPts val="1200"/>
              </a:spcAft>
              <a:buFont typeface="Arial" panose="020B0604020202020204" pitchFamily="34" charset="0"/>
              <a:buChar char="•"/>
            </a:pPr>
            <a:endParaRPr lang="en-GB" sz="1600" i="1" dirty="0"/>
          </a:p>
        </p:txBody>
      </p:sp>
      <p:pic>
        <p:nvPicPr>
          <p:cNvPr id="4" name="图片 14">
            <a:extLst>
              <a:ext uri="{FF2B5EF4-FFF2-40B4-BE49-F238E27FC236}">
                <a16:creationId xmlns:a16="http://schemas.microsoft.com/office/drawing/2014/main" id="{CFBEAC3B-FE63-B15D-C1BC-B5BF557F26C5}"/>
              </a:ext>
            </a:extLst>
          </p:cNvPr>
          <p:cNvPicPr>
            <a:picLocks noChangeAspect="1"/>
          </p:cNvPicPr>
          <p:nvPr/>
        </p:nvPicPr>
        <p:blipFill>
          <a:blip r:embed="rId39"/>
          <a:stretch>
            <a:fillRect/>
          </a:stretch>
        </p:blipFill>
        <p:spPr>
          <a:xfrm>
            <a:off x="2116443" y="1772816"/>
            <a:ext cx="6451932" cy="3168813"/>
          </a:xfrm>
          <a:prstGeom prst="rect">
            <a:avLst/>
          </a:prstGeom>
        </p:spPr>
      </p:pic>
      <p:pic>
        <p:nvPicPr>
          <p:cNvPr id="5" name="class_id=15,index=000,source">
            <a:hlinkClick r:id="" action="ppaction://media"/>
            <a:extLst>
              <a:ext uri="{FF2B5EF4-FFF2-40B4-BE49-F238E27FC236}">
                <a16:creationId xmlns:a16="http://schemas.microsoft.com/office/drawing/2014/main" id="{36F15A83-541F-4C74-F4F5-4BE11547DF77}"/>
              </a:ext>
            </a:extLst>
          </p:cNvPr>
          <p:cNvPicPr>
            <a:picLocks noChangeAspect="1"/>
          </p:cNvPicPr>
          <p:nvPr>
            <a:audioFile r:link="rId2"/>
            <p:extLst>
              <p:ext uri="{DAA4B4D4-6D71-4841-9C94-3DE7FCFB9230}">
                <p14:media xmlns:p14="http://schemas.microsoft.com/office/powerpoint/2010/main" r:embed="rId1"/>
              </p:ext>
            </p:extLst>
          </p:nvPr>
        </p:nvPicPr>
        <p:blipFill>
          <a:blip r:embed="rId40"/>
          <a:stretch>
            <a:fillRect/>
          </a:stretch>
        </p:blipFill>
        <p:spPr>
          <a:xfrm>
            <a:off x="1677386" y="2448054"/>
            <a:ext cx="406400" cy="406400"/>
          </a:xfrm>
          <a:prstGeom prst="rect">
            <a:avLst/>
          </a:prstGeom>
        </p:spPr>
      </p:pic>
      <p:pic>
        <p:nvPicPr>
          <p:cNvPr id="6" name="class_id=15,index=003,mixture">
            <a:hlinkClick r:id="" action="ppaction://media"/>
            <a:extLst>
              <a:ext uri="{FF2B5EF4-FFF2-40B4-BE49-F238E27FC236}">
                <a16:creationId xmlns:a16="http://schemas.microsoft.com/office/drawing/2014/main" id="{A6610957-85F7-FB8A-286F-6068D035E60D}"/>
              </a:ext>
            </a:extLst>
          </p:cNvPr>
          <p:cNvPicPr>
            <a:picLocks noChangeAspect="1"/>
          </p:cNvPicPr>
          <p:nvPr>
            <a:audioFile r:link="rId4"/>
            <p:extLst>
              <p:ext uri="{DAA4B4D4-6D71-4841-9C94-3DE7FCFB9230}">
                <p14:media xmlns:p14="http://schemas.microsoft.com/office/powerpoint/2010/main" r:embed="rId3"/>
              </p:ext>
            </p:extLst>
          </p:nvPr>
        </p:nvPicPr>
        <p:blipFill>
          <a:blip r:embed="rId40"/>
          <a:stretch>
            <a:fillRect/>
          </a:stretch>
        </p:blipFill>
        <p:spPr>
          <a:xfrm>
            <a:off x="3903859" y="2448054"/>
            <a:ext cx="406400" cy="406400"/>
          </a:xfrm>
          <a:prstGeom prst="rect">
            <a:avLst/>
          </a:prstGeom>
        </p:spPr>
      </p:pic>
      <p:pic>
        <p:nvPicPr>
          <p:cNvPr id="7" name="query=whispering">
            <a:hlinkClick r:id="" action="ppaction://media"/>
            <a:extLst>
              <a:ext uri="{FF2B5EF4-FFF2-40B4-BE49-F238E27FC236}">
                <a16:creationId xmlns:a16="http://schemas.microsoft.com/office/drawing/2014/main" id="{6162FC4B-27E7-D746-AD46-C37F825E26DA}"/>
              </a:ext>
            </a:extLst>
          </p:cNvPr>
          <p:cNvPicPr>
            <a:picLocks noChangeAspect="1"/>
          </p:cNvPicPr>
          <p:nvPr>
            <a:audioFile r:link="rId6"/>
            <p:extLst>
              <p:ext uri="{DAA4B4D4-6D71-4841-9C94-3DE7FCFB9230}">
                <p14:media xmlns:p14="http://schemas.microsoft.com/office/powerpoint/2010/main" r:embed="rId5"/>
              </p:ext>
            </p:extLst>
          </p:nvPr>
        </p:nvPicPr>
        <p:blipFill>
          <a:blip r:embed="rId40"/>
          <a:stretch>
            <a:fillRect/>
          </a:stretch>
        </p:blipFill>
        <p:spPr>
          <a:xfrm>
            <a:off x="5607378" y="2448054"/>
            <a:ext cx="406400" cy="406400"/>
          </a:xfrm>
          <a:prstGeom prst="rect">
            <a:avLst/>
          </a:prstGeom>
        </p:spPr>
      </p:pic>
      <p:pic>
        <p:nvPicPr>
          <p:cNvPr id="8" name="class_id=15,index=003,source">
            <a:hlinkClick r:id="" action="ppaction://media"/>
            <a:extLst>
              <a:ext uri="{FF2B5EF4-FFF2-40B4-BE49-F238E27FC236}">
                <a16:creationId xmlns:a16="http://schemas.microsoft.com/office/drawing/2014/main" id="{74A89818-AB90-C1F0-E911-939914435730}"/>
              </a:ext>
            </a:extLst>
          </p:cNvPr>
          <p:cNvPicPr>
            <a:picLocks noChangeAspect="1"/>
          </p:cNvPicPr>
          <p:nvPr>
            <a:audioFile r:link="rId8"/>
            <p:extLst>
              <p:ext uri="{DAA4B4D4-6D71-4841-9C94-3DE7FCFB9230}">
                <p14:media xmlns:p14="http://schemas.microsoft.com/office/powerpoint/2010/main" r:embed="rId7"/>
              </p:ext>
            </p:extLst>
          </p:nvPr>
        </p:nvPicPr>
        <p:blipFill>
          <a:blip r:embed="rId40"/>
          <a:stretch>
            <a:fillRect/>
          </a:stretch>
        </p:blipFill>
        <p:spPr>
          <a:xfrm>
            <a:off x="7310897" y="2448054"/>
            <a:ext cx="406400" cy="406400"/>
          </a:xfrm>
          <a:prstGeom prst="rect">
            <a:avLst/>
          </a:prstGeom>
        </p:spPr>
      </p:pic>
      <p:pic>
        <p:nvPicPr>
          <p:cNvPr id="9" name="class_id=214,index=004,source">
            <a:hlinkClick r:id="" action="ppaction://media"/>
            <a:extLst>
              <a:ext uri="{FF2B5EF4-FFF2-40B4-BE49-F238E27FC236}">
                <a16:creationId xmlns:a16="http://schemas.microsoft.com/office/drawing/2014/main" id="{3F27FADF-9FF7-AECD-88FC-4D8EBC40938F}"/>
              </a:ext>
            </a:extLst>
          </p:cNvPr>
          <p:cNvPicPr>
            <a:picLocks noChangeAspect="1"/>
          </p:cNvPicPr>
          <p:nvPr>
            <a:audioFile r:link="rId10"/>
            <p:extLst>
              <p:ext uri="{DAA4B4D4-6D71-4841-9C94-3DE7FCFB9230}">
                <p14:media xmlns:p14="http://schemas.microsoft.com/office/powerpoint/2010/main" r:embed="rId9"/>
              </p:ext>
            </p:extLst>
          </p:nvPr>
        </p:nvPicPr>
        <p:blipFill>
          <a:blip r:embed="rId40"/>
          <a:stretch>
            <a:fillRect/>
          </a:stretch>
        </p:blipFill>
        <p:spPr>
          <a:xfrm>
            <a:off x="1677386" y="3357222"/>
            <a:ext cx="406400" cy="406400"/>
          </a:xfrm>
          <a:prstGeom prst="rect">
            <a:avLst/>
          </a:prstGeom>
        </p:spPr>
      </p:pic>
      <p:pic>
        <p:nvPicPr>
          <p:cNvPr id="10" name="class_id=214,index=001,mixture">
            <a:hlinkClick r:id="" action="ppaction://media"/>
            <a:extLst>
              <a:ext uri="{FF2B5EF4-FFF2-40B4-BE49-F238E27FC236}">
                <a16:creationId xmlns:a16="http://schemas.microsoft.com/office/drawing/2014/main" id="{08A3B188-ED50-88BB-FFC3-EC704B1D5DD6}"/>
              </a:ext>
            </a:extLst>
          </p:cNvPr>
          <p:cNvPicPr>
            <a:picLocks noChangeAspect="1"/>
          </p:cNvPicPr>
          <p:nvPr>
            <a:audioFile r:link="rId12"/>
            <p:extLst>
              <p:ext uri="{DAA4B4D4-6D71-4841-9C94-3DE7FCFB9230}">
                <p14:media xmlns:p14="http://schemas.microsoft.com/office/powerpoint/2010/main" r:embed="rId11"/>
              </p:ext>
            </p:extLst>
          </p:nvPr>
        </p:nvPicPr>
        <p:blipFill>
          <a:blip r:embed="rId40"/>
          <a:stretch>
            <a:fillRect/>
          </a:stretch>
        </p:blipFill>
        <p:spPr>
          <a:xfrm>
            <a:off x="3882088" y="3370303"/>
            <a:ext cx="406400" cy="406400"/>
          </a:xfrm>
          <a:prstGeom prst="rect">
            <a:avLst/>
          </a:prstGeom>
        </p:spPr>
      </p:pic>
      <p:pic>
        <p:nvPicPr>
          <p:cNvPr id="11" name="query=singing_bowl">
            <a:hlinkClick r:id="" action="ppaction://media"/>
            <a:extLst>
              <a:ext uri="{FF2B5EF4-FFF2-40B4-BE49-F238E27FC236}">
                <a16:creationId xmlns:a16="http://schemas.microsoft.com/office/drawing/2014/main" id="{B73AED95-FE80-6DCF-56A8-86A11CA281B2}"/>
              </a:ext>
            </a:extLst>
          </p:cNvPr>
          <p:cNvPicPr>
            <a:picLocks noChangeAspect="1"/>
          </p:cNvPicPr>
          <p:nvPr>
            <a:audioFile r:link="rId14"/>
            <p:extLst>
              <p:ext uri="{DAA4B4D4-6D71-4841-9C94-3DE7FCFB9230}">
                <p14:media xmlns:p14="http://schemas.microsoft.com/office/powerpoint/2010/main" r:embed="rId13"/>
              </p:ext>
            </p:extLst>
          </p:nvPr>
        </p:nvPicPr>
        <p:blipFill>
          <a:blip r:embed="rId40"/>
          <a:stretch>
            <a:fillRect/>
          </a:stretch>
        </p:blipFill>
        <p:spPr>
          <a:xfrm>
            <a:off x="5607378" y="3386293"/>
            <a:ext cx="406400" cy="406400"/>
          </a:xfrm>
          <a:prstGeom prst="rect">
            <a:avLst/>
          </a:prstGeom>
        </p:spPr>
      </p:pic>
      <p:pic>
        <p:nvPicPr>
          <p:cNvPr id="12" name="class_id=214,index=001,source">
            <a:hlinkClick r:id="" action="ppaction://media"/>
            <a:extLst>
              <a:ext uri="{FF2B5EF4-FFF2-40B4-BE49-F238E27FC236}">
                <a16:creationId xmlns:a16="http://schemas.microsoft.com/office/drawing/2014/main" id="{3AE68812-4A89-E82D-4BF1-9A163DBB7D4E}"/>
              </a:ext>
            </a:extLst>
          </p:cNvPr>
          <p:cNvPicPr>
            <a:picLocks noChangeAspect="1"/>
          </p:cNvPicPr>
          <p:nvPr>
            <a:audioFile r:link="rId16"/>
            <p:extLst>
              <p:ext uri="{DAA4B4D4-6D71-4841-9C94-3DE7FCFB9230}">
                <p14:media xmlns:p14="http://schemas.microsoft.com/office/powerpoint/2010/main" r:embed="rId15"/>
              </p:ext>
            </p:extLst>
          </p:nvPr>
        </p:nvPicPr>
        <p:blipFill>
          <a:blip r:embed="rId40"/>
          <a:stretch>
            <a:fillRect/>
          </a:stretch>
        </p:blipFill>
        <p:spPr>
          <a:xfrm>
            <a:off x="7332668" y="3411651"/>
            <a:ext cx="406400" cy="406400"/>
          </a:xfrm>
          <a:prstGeom prst="rect">
            <a:avLst/>
          </a:prstGeom>
        </p:spPr>
      </p:pic>
      <p:pic>
        <p:nvPicPr>
          <p:cNvPr id="13" name="class_id=394,index=002,source">
            <a:hlinkClick r:id="" action="ppaction://media"/>
            <a:extLst>
              <a:ext uri="{FF2B5EF4-FFF2-40B4-BE49-F238E27FC236}">
                <a16:creationId xmlns:a16="http://schemas.microsoft.com/office/drawing/2014/main" id="{ABFF19A0-D0CB-1270-1374-E4B168953A59}"/>
              </a:ext>
            </a:extLst>
          </p:cNvPr>
          <p:cNvPicPr>
            <a:picLocks noChangeAspect="1"/>
          </p:cNvPicPr>
          <p:nvPr>
            <a:audioFile r:link="rId18"/>
            <p:extLst>
              <p:ext uri="{DAA4B4D4-6D71-4841-9C94-3DE7FCFB9230}">
                <p14:media xmlns:p14="http://schemas.microsoft.com/office/powerpoint/2010/main" r:embed="rId17"/>
              </p:ext>
            </p:extLst>
          </p:nvPr>
        </p:nvPicPr>
        <p:blipFill>
          <a:blip r:embed="rId40"/>
          <a:stretch>
            <a:fillRect/>
          </a:stretch>
        </p:blipFill>
        <p:spPr>
          <a:xfrm>
            <a:off x="1674032" y="4324533"/>
            <a:ext cx="406400" cy="406400"/>
          </a:xfrm>
          <a:prstGeom prst="rect">
            <a:avLst/>
          </a:prstGeom>
        </p:spPr>
      </p:pic>
      <p:pic>
        <p:nvPicPr>
          <p:cNvPr id="14" name="class_id=394,index=005,mixture">
            <a:hlinkClick r:id="" action="ppaction://media"/>
            <a:extLst>
              <a:ext uri="{FF2B5EF4-FFF2-40B4-BE49-F238E27FC236}">
                <a16:creationId xmlns:a16="http://schemas.microsoft.com/office/drawing/2014/main" id="{874DA28F-241F-2730-C1CC-2978F25CD9E4}"/>
              </a:ext>
            </a:extLst>
          </p:cNvPr>
          <p:cNvPicPr>
            <a:picLocks noChangeAspect="1"/>
          </p:cNvPicPr>
          <p:nvPr>
            <a:audioFile r:link="rId20"/>
            <p:extLst>
              <p:ext uri="{DAA4B4D4-6D71-4841-9C94-3DE7FCFB9230}">
                <p14:media xmlns:p14="http://schemas.microsoft.com/office/powerpoint/2010/main" r:embed="rId19"/>
              </p:ext>
            </p:extLst>
          </p:nvPr>
        </p:nvPicPr>
        <p:blipFill>
          <a:blip r:embed="rId40"/>
          <a:stretch>
            <a:fillRect/>
          </a:stretch>
        </p:blipFill>
        <p:spPr>
          <a:xfrm>
            <a:off x="3903859" y="4305883"/>
            <a:ext cx="406400" cy="406400"/>
          </a:xfrm>
          <a:prstGeom prst="rect">
            <a:avLst/>
          </a:prstGeom>
        </p:spPr>
      </p:pic>
      <p:pic>
        <p:nvPicPr>
          <p:cNvPr id="15" name="estimated busy signal">
            <a:hlinkClick r:id="" action="ppaction://media"/>
            <a:extLst>
              <a:ext uri="{FF2B5EF4-FFF2-40B4-BE49-F238E27FC236}">
                <a16:creationId xmlns:a16="http://schemas.microsoft.com/office/drawing/2014/main" id="{0A6E7F35-E69A-6770-D52C-3709BD496E89}"/>
              </a:ext>
            </a:extLst>
          </p:cNvPr>
          <p:cNvPicPr>
            <a:picLocks noChangeAspect="1"/>
          </p:cNvPicPr>
          <p:nvPr>
            <a:audioFile r:link="rId22"/>
            <p:extLst>
              <p:ext uri="{DAA4B4D4-6D71-4841-9C94-3DE7FCFB9230}">
                <p14:media xmlns:p14="http://schemas.microsoft.com/office/powerpoint/2010/main" r:embed="rId21"/>
              </p:ext>
            </p:extLst>
          </p:nvPr>
        </p:nvPicPr>
        <p:blipFill>
          <a:blip r:embed="rId40"/>
          <a:stretch>
            <a:fillRect/>
          </a:stretch>
        </p:blipFill>
        <p:spPr>
          <a:xfrm>
            <a:off x="5607378" y="4324533"/>
            <a:ext cx="406400" cy="406400"/>
          </a:xfrm>
          <a:prstGeom prst="rect">
            <a:avLst/>
          </a:prstGeom>
        </p:spPr>
      </p:pic>
      <p:pic>
        <p:nvPicPr>
          <p:cNvPr id="16" name="class_id=394,index=005,source">
            <a:hlinkClick r:id="" action="ppaction://media"/>
            <a:extLst>
              <a:ext uri="{FF2B5EF4-FFF2-40B4-BE49-F238E27FC236}">
                <a16:creationId xmlns:a16="http://schemas.microsoft.com/office/drawing/2014/main" id="{694C2F0F-8F97-EDF5-E97B-D86B0A7B8C77}"/>
              </a:ext>
            </a:extLst>
          </p:cNvPr>
          <p:cNvPicPr>
            <a:picLocks noChangeAspect="1"/>
          </p:cNvPicPr>
          <p:nvPr>
            <a:audioFile r:link="rId24"/>
            <p:extLst>
              <p:ext uri="{DAA4B4D4-6D71-4841-9C94-3DE7FCFB9230}">
                <p14:media xmlns:p14="http://schemas.microsoft.com/office/powerpoint/2010/main" r:embed="rId23"/>
              </p:ext>
            </p:extLst>
          </p:nvPr>
        </p:nvPicPr>
        <p:blipFill>
          <a:blip r:embed="rId40"/>
          <a:stretch>
            <a:fillRect/>
          </a:stretch>
        </p:blipFill>
        <p:spPr>
          <a:xfrm>
            <a:off x="7310897" y="4341443"/>
            <a:ext cx="406400" cy="406400"/>
          </a:xfrm>
          <a:prstGeom prst="rect">
            <a:avLst/>
          </a:prstGeom>
        </p:spPr>
      </p:pic>
      <p:pic>
        <p:nvPicPr>
          <p:cNvPr id="17" name="class_id=394,index=007,source">
            <a:hlinkClick r:id="" action="ppaction://media"/>
            <a:extLst>
              <a:ext uri="{FF2B5EF4-FFF2-40B4-BE49-F238E27FC236}">
                <a16:creationId xmlns:a16="http://schemas.microsoft.com/office/drawing/2014/main" id="{EAA3A901-C46F-9997-B98D-0EE51E9678D7}"/>
              </a:ext>
            </a:extLst>
          </p:cNvPr>
          <p:cNvPicPr>
            <a:picLocks noChangeAspect="1"/>
          </p:cNvPicPr>
          <p:nvPr>
            <a:audioFile r:link="rId26"/>
            <p:extLst>
              <p:ext uri="{DAA4B4D4-6D71-4841-9C94-3DE7FCFB9230}">
                <p14:media xmlns:p14="http://schemas.microsoft.com/office/powerpoint/2010/main" r:embed="rId25"/>
              </p:ext>
            </p:extLst>
          </p:nvPr>
        </p:nvPicPr>
        <p:blipFill>
          <a:blip r:embed="rId40"/>
          <a:stretch>
            <a:fillRect/>
          </a:stretch>
        </p:blipFill>
        <p:spPr>
          <a:xfrm>
            <a:off x="1178890" y="4310963"/>
            <a:ext cx="406400" cy="406400"/>
          </a:xfrm>
          <a:prstGeom prst="rect">
            <a:avLst/>
          </a:prstGeom>
        </p:spPr>
      </p:pic>
      <p:pic>
        <p:nvPicPr>
          <p:cNvPr id="23" name="class_id=394,index=010,source">
            <a:hlinkClick r:id="" action="ppaction://media"/>
            <a:extLst>
              <a:ext uri="{FF2B5EF4-FFF2-40B4-BE49-F238E27FC236}">
                <a16:creationId xmlns:a16="http://schemas.microsoft.com/office/drawing/2014/main" id="{6E5207D9-7E05-458C-D531-E1928AB78D9B}"/>
              </a:ext>
            </a:extLst>
          </p:cNvPr>
          <p:cNvPicPr>
            <a:picLocks noChangeAspect="1"/>
          </p:cNvPicPr>
          <p:nvPr>
            <a:audioFile r:link="rId28"/>
            <p:extLst>
              <p:ext uri="{DAA4B4D4-6D71-4841-9C94-3DE7FCFB9230}">
                <p14:media xmlns:p14="http://schemas.microsoft.com/office/powerpoint/2010/main" r:embed="rId27"/>
              </p:ext>
            </p:extLst>
          </p:nvPr>
        </p:nvPicPr>
        <p:blipFill>
          <a:blip r:embed="rId40"/>
          <a:stretch>
            <a:fillRect/>
          </a:stretch>
        </p:blipFill>
        <p:spPr>
          <a:xfrm>
            <a:off x="697032" y="4309293"/>
            <a:ext cx="406400" cy="406400"/>
          </a:xfrm>
          <a:prstGeom prst="rect">
            <a:avLst/>
          </a:prstGeom>
        </p:spPr>
      </p:pic>
      <p:pic>
        <p:nvPicPr>
          <p:cNvPr id="24" name="class_id=214,index=005,source">
            <a:hlinkClick r:id="" action="ppaction://media"/>
            <a:extLst>
              <a:ext uri="{FF2B5EF4-FFF2-40B4-BE49-F238E27FC236}">
                <a16:creationId xmlns:a16="http://schemas.microsoft.com/office/drawing/2014/main" id="{8BCEBECF-D3A5-0E19-4A51-FF732BAD8A36}"/>
              </a:ext>
            </a:extLst>
          </p:cNvPr>
          <p:cNvPicPr>
            <a:picLocks noChangeAspect="1"/>
          </p:cNvPicPr>
          <p:nvPr>
            <a:audioFile r:link="rId30"/>
            <p:extLst>
              <p:ext uri="{DAA4B4D4-6D71-4841-9C94-3DE7FCFB9230}">
                <p14:media xmlns:p14="http://schemas.microsoft.com/office/powerpoint/2010/main" r:embed="rId29"/>
              </p:ext>
            </p:extLst>
          </p:nvPr>
        </p:nvPicPr>
        <p:blipFill>
          <a:blip r:embed="rId40"/>
          <a:stretch>
            <a:fillRect/>
          </a:stretch>
        </p:blipFill>
        <p:spPr>
          <a:xfrm>
            <a:off x="1178890" y="3371166"/>
            <a:ext cx="406400" cy="406400"/>
          </a:xfrm>
          <a:prstGeom prst="rect">
            <a:avLst/>
          </a:prstGeom>
        </p:spPr>
      </p:pic>
      <p:pic>
        <p:nvPicPr>
          <p:cNvPr id="25" name="class_id=214,index=006,source">
            <a:hlinkClick r:id="" action="ppaction://media"/>
            <a:extLst>
              <a:ext uri="{FF2B5EF4-FFF2-40B4-BE49-F238E27FC236}">
                <a16:creationId xmlns:a16="http://schemas.microsoft.com/office/drawing/2014/main" id="{7C2C71B9-47DB-3C7E-49F7-55592154EF15}"/>
              </a:ext>
            </a:extLst>
          </p:cNvPr>
          <p:cNvPicPr>
            <a:picLocks noChangeAspect="1"/>
          </p:cNvPicPr>
          <p:nvPr>
            <a:audioFile r:link="rId32"/>
            <p:extLst>
              <p:ext uri="{DAA4B4D4-6D71-4841-9C94-3DE7FCFB9230}">
                <p14:media xmlns:p14="http://schemas.microsoft.com/office/powerpoint/2010/main" r:embed="rId31"/>
              </p:ext>
            </p:extLst>
          </p:nvPr>
        </p:nvPicPr>
        <p:blipFill>
          <a:blip r:embed="rId40"/>
          <a:stretch>
            <a:fillRect/>
          </a:stretch>
        </p:blipFill>
        <p:spPr>
          <a:xfrm>
            <a:off x="685877" y="3362302"/>
            <a:ext cx="406400" cy="406400"/>
          </a:xfrm>
          <a:prstGeom prst="rect">
            <a:avLst/>
          </a:prstGeom>
        </p:spPr>
      </p:pic>
      <p:pic>
        <p:nvPicPr>
          <p:cNvPr id="26" name="class_id=15,index=001,source">
            <a:hlinkClick r:id="" action="ppaction://media"/>
            <a:extLst>
              <a:ext uri="{FF2B5EF4-FFF2-40B4-BE49-F238E27FC236}">
                <a16:creationId xmlns:a16="http://schemas.microsoft.com/office/drawing/2014/main" id="{F5F1174C-4DFA-847D-ABC6-30E0AECDF04C}"/>
              </a:ext>
            </a:extLst>
          </p:cNvPr>
          <p:cNvPicPr>
            <a:picLocks noChangeAspect="1"/>
          </p:cNvPicPr>
          <p:nvPr>
            <a:audioFile r:link="rId34"/>
            <p:extLst>
              <p:ext uri="{DAA4B4D4-6D71-4841-9C94-3DE7FCFB9230}">
                <p14:media xmlns:p14="http://schemas.microsoft.com/office/powerpoint/2010/main" r:embed="rId33"/>
              </p:ext>
            </p:extLst>
          </p:nvPr>
        </p:nvPicPr>
        <p:blipFill>
          <a:blip r:embed="rId40"/>
          <a:stretch>
            <a:fillRect/>
          </a:stretch>
        </p:blipFill>
        <p:spPr>
          <a:xfrm>
            <a:off x="1197960" y="2436369"/>
            <a:ext cx="406400" cy="406400"/>
          </a:xfrm>
          <a:prstGeom prst="rect">
            <a:avLst/>
          </a:prstGeom>
        </p:spPr>
      </p:pic>
      <p:pic>
        <p:nvPicPr>
          <p:cNvPr id="27" name="class_id=15,index=002,source">
            <a:hlinkClick r:id="" action="ppaction://media"/>
            <a:extLst>
              <a:ext uri="{FF2B5EF4-FFF2-40B4-BE49-F238E27FC236}">
                <a16:creationId xmlns:a16="http://schemas.microsoft.com/office/drawing/2014/main" id="{15891D09-AB95-A348-4959-2CFDEAA56389}"/>
              </a:ext>
            </a:extLst>
          </p:cNvPr>
          <p:cNvPicPr>
            <a:picLocks noChangeAspect="1"/>
          </p:cNvPicPr>
          <p:nvPr>
            <a:audioFile r:link="rId36"/>
            <p:extLst>
              <p:ext uri="{DAA4B4D4-6D71-4841-9C94-3DE7FCFB9230}">
                <p14:media xmlns:p14="http://schemas.microsoft.com/office/powerpoint/2010/main" r:embed="rId35"/>
              </p:ext>
            </p:extLst>
          </p:nvPr>
        </p:nvPicPr>
        <p:blipFill>
          <a:blip r:embed="rId40"/>
          <a:stretch>
            <a:fillRect/>
          </a:stretch>
        </p:blipFill>
        <p:spPr>
          <a:xfrm>
            <a:off x="728559" y="2433962"/>
            <a:ext cx="406400" cy="406400"/>
          </a:xfrm>
          <a:prstGeom prst="rect">
            <a:avLst/>
          </a:prstGeom>
        </p:spPr>
      </p:pic>
      <p:sp>
        <p:nvSpPr>
          <p:cNvPr id="2" name="TextBox 1">
            <a:extLst>
              <a:ext uri="{FF2B5EF4-FFF2-40B4-BE49-F238E27FC236}">
                <a16:creationId xmlns:a16="http://schemas.microsoft.com/office/drawing/2014/main" id="{14E7234A-28B4-4FBD-708E-F6B84AD695D0}"/>
              </a:ext>
            </a:extLst>
          </p:cNvPr>
          <p:cNvSpPr txBox="1"/>
          <p:nvPr/>
        </p:nvSpPr>
        <p:spPr>
          <a:xfrm>
            <a:off x="824760" y="5091789"/>
            <a:ext cx="7550504" cy="400110"/>
          </a:xfrm>
          <a:prstGeom prst="rect">
            <a:avLst/>
          </a:prstGeom>
          <a:noFill/>
        </p:spPr>
        <p:txBody>
          <a:bodyPr wrap="square" rtlCol="0">
            <a:spAutoFit/>
          </a:bodyPr>
          <a:lstStyle/>
          <a:p>
            <a:r>
              <a:rPr lang="en-GB" dirty="0"/>
              <a:t>Use embedding from audio query to extract the sound of interest</a:t>
            </a:r>
          </a:p>
        </p:txBody>
      </p:sp>
      <p:sp>
        <p:nvSpPr>
          <p:cNvPr id="21" name="TextBox 20">
            <a:extLst>
              <a:ext uri="{FF2B5EF4-FFF2-40B4-BE49-F238E27FC236}">
                <a16:creationId xmlns:a16="http://schemas.microsoft.com/office/drawing/2014/main" id="{CA3E25D6-E71E-3B22-A29D-1970E2E2FD31}"/>
              </a:ext>
            </a:extLst>
          </p:cNvPr>
          <p:cNvSpPr txBox="1"/>
          <p:nvPr/>
        </p:nvSpPr>
        <p:spPr>
          <a:xfrm>
            <a:off x="869492" y="5777526"/>
            <a:ext cx="7598200" cy="400110"/>
          </a:xfrm>
          <a:prstGeom prst="rect">
            <a:avLst/>
          </a:prstGeom>
          <a:noFill/>
        </p:spPr>
        <p:txBody>
          <a:bodyPr wrap="square">
            <a:spAutoFit/>
          </a:bodyPr>
          <a:lstStyle/>
          <a:p>
            <a:r>
              <a:rPr lang="en-GB" sz="1000" b="0" i="0" dirty="0">
                <a:solidFill>
                  <a:srgbClr val="413839"/>
                </a:solidFill>
                <a:effectLst/>
                <a:latin typeface="Times New Roman" panose="02020603050405020304" pitchFamily="18" charset="0"/>
              </a:rPr>
              <a:t>J. Zhao, X. Liu, J. Zhao, Y. Yuan, Q. Kong, M. </a:t>
            </a:r>
            <a:r>
              <a:rPr lang="en-GB" sz="1000" b="0" i="0" dirty="0" err="1">
                <a:solidFill>
                  <a:srgbClr val="413839"/>
                </a:solidFill>
                <a:effectLst/>
                <a:latin typeface="Times New Roman" panose="02020603050405020304" pitchFamily="18" charset="0"/>
              </a:rPr>
              <a:t>Plumbley</a:t>
            </a:r>
            <a:r>
              <a:rPr lang="en-GB" sz="1000" b="0" i="0" dirty="0">
                <a:solidFill>
                  <a:srgbClr val="413839"/>
                </a:solidFill>
                <a:effectLst/>
                <a:latin typeface="Times New Roman" panose="02020603050405020304" pitchFamily="18" charset="0"/>
              </a:rPr>
              <a:t>, and </a:t>
            </a:r>
            <a:r>
              <a:rPr lang="en-GB" sz="1000" i="0" dirty="0">
                <a:solidFill>
                  <a:srgbClr val="413839"/>
                </a:solidFill>
                <a:effectLst/>
                <a:latin typeface="Times New Roman" panose="02020603050405020304" pitchFamily="18" charset="0"/>
              </a:rPr>
              <a:t>W. Wang</a:t>
            </a:r>
            <a:r>
              <a:rPr lang="en-GB" sz="1000" b="0" i="0" dirty="0">
                <a:solidFill>
                  <a:srgbClr val="413839"/>
                </a:solidFill>
                <a:effectLst/>
                <a:latin typeface="Times New Roman" panose="02020603050405020304" pitchFamily="18" charset="0"/>
              </a:rPr>
              <a:t>, "Universal Sound Separation with Self-Supervised Audio Masked Autoencoder," in </a:t>
            </a:r>
            <a:r>
              <a:rPr lang="en-GB" sz="1000" b="0" i="1" dirty="0">
                <a:solidFill>
                  <a:srgbClr val="413839"/>
                </a:solidFill>
                <a:effectLst/>
                <a:latin typeface="Times New Roman" panose="02020603050405020304" pitchFamily="18" charset="0"/>
              </a:rPr>
              <a:t>Proceedings of the 32nd European Signal Processing Conference</a:t>
            </a:r>
            <a:r>
              <a:rPr lang="en-GB" sz="1000" b="0" i="0" dirty="0">
                <a:solidFill>
                  <a:srgbClr val="413839"/>
                </a:solidFill>
                <a:effectLst/>
                <a:latin typeface="Times New Roman" panose="02020603050405020304" pitchFamily="18" charset="0"/>
              </a:rPr>
              <a:t> (EUSIPCO 2024), Lyon, France, August 26-30, 2024.</a:t>
            </a:r>
            <a:endParaRPr lang="en-GB" sz="1000" dirty="0"/>
          </a:p>
        </p:txBody>
      </p:sp>
    </p:spTree>
    <p:extLst>
      <p:ext uri="{BB962C8B-B14F-4D97-AF65-F5344CB8AC3E}">
        <p14:creationId xmlns:p14="http://schemas.microsoft.com/office/powerpoint/2010/main" val="13510109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00" fill="hold"/>
                                        <p:tgtEl>
                                          <p:spTgt spid="8"/>
                                        </p:tgtEl>
                                      </p:cBhvr>
                                    </p:cmd>
                                  </p:childTnLst>
                                </p:cTn>
                              </p:par>
                            </p:childTnLst>
                          </p:cTn>
                        </p:par>
                      </p:childTnLst>
                    </p:cTn>
                  </p:par>
                </p:childTnLst>
              </p:cTn>
              <p:nextCondLst>
                <p:cond evt="onClick" delay="0">
                  <p:tgtEl>
                    <p:spTgt spid="8"/>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000" fill="hold"/>
                                        <p:tgtEl>
                                          <p:spTgt spid="7"/>
                                        </p:tgtEl>
                                      </p:cBhvr>
                                    </p:cmd>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27"/>
                    </p:tgtEl>
                  </p:cond>
                </p:stCondLst>
                <p:endSync evt="end" delay="0">
                  <p:rtn val="all"/>
                </p:endSync>
                <p:childTnLst>
                  <p:par>
                    <p:cTn id="13" fill="hold">
                      <p:stCondLst>
                        <p:cond delay="0"/>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2000" fill="hold"/>
                                        <p:tgtEl>
                                          <p:spTgt spid="27"/>
                                        </p:tgtEl>
                                      </p:cBhvr>
                                    </p:cmd>
                                  </p:childTnLst>
                                </p:cTn>
                              </p:par>
                            </p:childTnLst>
                          </p:cTn>
                        </p:par>
                      </p:childTnLst>
                    </p:cTn>
                  </p:par>
                </p:childTnLst>
              </p:cTn>
              <p:nextCondLst>
                <p:cond evt="onClick" delay="0">
                  <p:tgtEl>
                    <p:spTgt spid="27"/>
                  </p:tgtEl>
                </p:cond>
              </p:nextCondLst>
            </p:seq>
            <p:seq concurrent="1" nextAc="seek">
              <p:cTn id="17" restart="whenNotActive" fill="hold" evtFilter="cancelBubble" nodeType="interactiveSeq">
                <p:stCondLst>
                  <p:cond evt="onClick" delay="0">
                    <p:tgtEl>
                      <p:spTgt spid="26"/>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2000" fill="hold"/>
                                        <p:tgtEl>
                                          <p:spTgt spid="26"/>
                                        </p:tgtEl>
                                      </p:cBhvr>
                                    </p:cmd>
                                  </p:childTnLst>
                                </p:cTn>
                              </p:par>
                            </p:childTnLst>
                          </p:cTn>
                        </p:par>
                      </p:childTnLst>
                    </p:cTn>
                  </p:par>
                </p:childTnLst>
              </p:cTn>
              <p:nextCondLst>
                <p:cond evt="onClick" delay="0">
                  <p:tgtEl>
                    <p:spTgt spid="26"/>
                  </p:tgtEl>
                </p:cond>
              </p:nextCondLst>
            </p:seq>
            <p:seq concurrent="1" nextAc="seek">
              <p:cTn id="22" restart="whenNotActive" fill="hold" evtFilter="cancelBubble" nodeType="interactiveSeq">
                <p:stCondLst>
                  <p:cond evt="onClick" delay="0">
                    <p:tgtEl>
                      <p:spTgt spid="5"/>
                    </p:tgtEl>
                  </p:cond>
                </p:stCondLst>
                <p:endSync evt="end" delay="0">
                  <p:rtn val="all"/>
                </p:endSync>
                <p:childTnLst>
                  <p:par>
                    <p:cTn id="23" fill="hold">
                      <p:stCondLst>
                        <p:cond delay="0"/>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2000" fill="hold"/>
                                        <p:tgtEl>
                                          <p:spTgt spid="5"/>
                                        </p:tgtEl>
                                      </p:cBhvr>
                                    </p:cmd>
                                  </p:childTnLst>
                                </p:cTn>
                              </p:par>
                            </p:childTnLst>
                          </p:cTn>
                        </p:par>
                      </p:childTnLst>
                    </p:cTn>
                  </p:par>
                </p:childTnLst>
              </p:cTn>
              <p:nextCondLst>
                <p:cond evt="onClick" delay="0">
                  <p:tgtEl>
                    <p:spTgt spid="5"/>
                  </p:tgtEl>
                </p:cond>
              </p:nextCondLst>
            </p:seq>
            <p:seq concurrent="1" nextAc="seek">
              <p:cTn id="27" restart="whenNotActive" fill="hold" evtFilter="cancelBubble" nodeType="interactiveSeq">
                <p:stCondLst>
                  <p:cond evt="onClick" delay="0">
                    <p:tgtEl>
                      <p:spTgt spid="25"/>
                    </p:tgtEl>
                  </p:cond>
                </p:stCondLst>
                <p:endSync evt="end" delay="0">
                  <p:rtn val="all"/>
                </p:endSync>
                <p:childTnLst>
                  <p:par>
                    <p:cTn id="28" fill="hold">
                      <p:stCondLst>
                        <p:cond delay="0"/>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2000" fill="hold"/>
                                        <p:tgtEl>
                                          <p:spTgt spid="25"/>
                                        </p:tgtEl>
                                      </p:cBhvr>
                                    </p:cmd>
                                  </p:childTnLst>
                                </p:cTn>
                              </p:par>
                            </p:childTnLst>
                          </p:cTn>
                        </p:par>
                      </p:childTnLst>
                    </p:cTn>
                  </p:par>
                </p:childTnLst>
              </p:cTn>
              <p:nextCondLst>
                <p:cond evt="onClick" delay="0">
                  <p:tgtEl>
                    <p:spTgt spid="25"/>
                  </p:tgtEl>
                </p:cond>
              </p:nextCondLst>
            </p:seq>
            <p:seq concurrent="1" nextAc="seek">
              <p:cTn id="32" restart="whenNotActive" fill="hold" evtFilter="cancelBubble" nodeType="interactiveSeq">
                <p:stCondLst>
                  <p:cond evt="onClick" delay="0">
                    <p:tgtEl>
                      <p:spTgt spid="24"/>
                    </p:tgtEl>
                  </p:cond>
                </p:stCondLst>
                <p:endSync evt="end" delay="0">
                  <p:rtn val="all"/>
                </p:endSync>
                <p:childTnLst>
                  <p:par>
                    <p:cTn id="33" fill="hold">
                      <p:stCondLst>
                        <p:cond delay="0"/>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2000" fill="hold"/>
                                        <p:tgtEl>
                                          <p:spTgt spid="24"/>
                                        </p:tgtEl>
                                      </p:cBhvr>
                                    </p:cmd>
                                  </p:childTnLst>
                                </p:cTn>
                              </p:par>
                            </p:childTnLst>
                          </p:cTn>
                        </p:par>
                      </p:childTnLst>
                    </p:cTn>
                  </p:par>
                </p:childTnLst>
              </p:cTn>
              <p:nextCondLst>
                <p:cond evt="onClick" delay="0">
                  <p:tgtEl>
                    <p:spTgt spid="24"/>
                  </p:tgtEl>
                </p:cond>
              </p:nextCondLst>
            </p:seq>
            <p:seq concurrent="1" nextAc="seek">
              <p:cTn id="37" restart="whenNotActive" fill="hold" evtFilter="cancelBubble" nodeType="interactiveSeq">
                <p:stCondLst>
                  <p:cond evt="onClick" delay="0">
                    <p:tgtEl>
                      <p:spTgt spid="9"/>
                    </p:tgtEl>
                  </p:cond>
                </p:stCondLst>
                <p:endSync evt="end" delay="0">
                  <p:rtn val="all"/>
                </p:endSync>
                <p:childTnLst>
                  <p:par>
                    <p:cTn id="38" fill="hold">
                      <p:stCondLst>
                        <p:cond delay="0"/>
                      </p:stCondLst>
                      <p:childTnLst>
                        <p:par>
                          <p:cTn id="39" fill="hold">
                            <p:stCondLst>
                              <p:cond delay="0"/>
                            </p:stCondLst>
                            <p:childTnLst>
                              <p:par>
                                <p:cTn id="40" presetID="1" presetClass="mediacall" presetSubtype="0" fill="hold" nodeType="clickEffect">
                                  <p:stCondLst>
                                    <p:cond delay="0"/>
                                  </p:stCondLst>
                                  <p:childTnLst>
                                    <p:cmd type="call" cmd="playFrom(0.0)">
                                      <p:cBhvr>
                                        <p:cTn id="41" dur="2000" fill="hold"/>
                                        <p:tgtEl>
                                          <p:spTgt spid="9"/>
                                        </p:tgtEl>
                                      </p:cBhvr>
                                    </p:cmd>
                                  </p:childTnLst>
                                </p:cTn>
                              </p:par>
                            </p:childTnLst>
                          </p:cTn>
                        </p:par>
                      </p:childTnLst>
                    </p:cTn>
                  </p:par>
                </p:childTnLst>
              </p:cTn>
              <p:nextCondLst>
                <p:cond evt="onClick" delay="0">
                  <p:tgtEl>
                    <p:spTgt spid="9"/>
                  </p:tgtEl>
                </p:cond>
              </p:nextCondLst>
            </p:seq>
            <p:seq concurrent="1" nextAc="seek">
              <p:cTn id="42" restart="whenNotActive" fill="hold" evtFilter="cancelBubble" nodeType="interactiveSeq">
                <p:stCondLst>
                  <p:cond evt="onClick" delay="0">
                    <p:tgtEl>
                      <p:spTgt spid="10"/>
                    </p:tgtEl>
                  </p:cond>
                </p:stCondLst>
                <p:endSync evt="end" delay="0">
                  <p:rtn val="all"/>
                </p:endSync>
                <p:childTnLst>
                  <p:par>
                    <p:cTn id="43" fill="hold">
                      <p:stCondLst>
                        <p:cond delay="0"/>
                      </p:stCondLst>
                      <p:childTnLst>
                        <p:par>
                          <p:cTn id="44" fill="hold">
                            <p:stCondLst>
                              <p:cond delay="0"/>
                            </p:stCondLst>
                            <p:childTnLst>
                              <p:par>
                                <p:cTn id="45" presetID="1" presetClass="mediacall" presetSubtype="0" fill="hold" nodeType="clickEffect">
                                  <p:stCondLst>
                                    <p:cond delay="0"/>
                                  </p:stCondLst>
                                  <p:childTnLst>
                                    <p:cmd type="call" cmd="playFrom(0.0)">
                                      <p:cBhvr>
                                        <p:cTn id="46" dur="2000" fill="hold"/>
                                        <p:tgtEl>
                                          <p:spTgt spid="10"/>
                                        </p:tgtEl>
                                      </p:cBhvr>
                                    </p:cmd>
                                  </p:childTnLst>
                                </p:cTn>
                              </p:par>
                            </p:childTnLst>
                          </p:cTn>
                        </p:par>
                      </p:childTnLst>
                    </p:cTn>
                  </p:par>
                </p:childTnLst>
              </p:cTn>
              <p:nextCondLst>
                <p:cond evt="onClick" delay="0">
                  <p:tgtEl>
                    <p:spTgt spid="10"/>
                  </p:tgtEl>
                </p:cond>
              </p:nextCondLst>
            </p:seq>
            <p:seq concurrent="1" nextAc="seek">
              <p:cTn id="47" restart="whenNotActive" fill="hold" evtFilter="cancelBubble" nodeType="interactiveSeq">
                <p:stCondLst>
                  <p:cond evt="onClick" delay="0">
                    <p:tgtEl>
                      <p:spTgt spid="11"/>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clickEffect">
                                  <p:stCondLst>
                                    <p:cond delay="0"/>
                                  </p:stCondLst>
                                  <p:childTnLst>
                                    <p:cmd type="call" cmd="playFrom(0.0)">
                                      <p:cBhvr>
                                        <p:cTn id="51" dur="2000" fill="hold"/>
                                        <p:tgtEl>
                                          <p:spTgt spid="11"/>
                                        </p:tgtEl>
                                      </p:cBhvr>
                                    </p:cmd>
                                  </p:childTnLst>
                                </p:cTn>
                              </p:par>
                            </p:childTnLst>
                          </p:cTn>
                        </p:par>
                      </p:childTnLst>
                    </p:cTn>
                  </p:par>
                </p:childTnLst>
              </p:cTn>
              <p:nextCondLst>
                <p:cond evt="onClick" delay="0">
                  <p:tgtEl>
                    <p:spTgt spid="11"/>
                  </p:tgtEl>
                </p:cond>
              </p:nextCondLst>
            </p:seq>
            <p:seq concurrent="1" nextAc="seek">
              <p:cTn id="52" restart="whenNotActive" fill="hold" evtFilter="cancelBubble" nodeType="interactiveSeq">
                <p:stCondLst>
                  <p:cond evt="onClick" delay="0">
                    <p:tgtEl>
                      <p:spTgt spid="12"/>
                    </p:tgtEl>
                  </p:cond>
                </p:stCondLst>
                <p:endSync evt="end" delay="0">
                  <p:rtn val="all"/>
                </p:endSync>
                <p:childTnLst>
                  <p:par>
                    <p:cTn id="53" fill="hold">
                      <p:stCondLst>
                        <p:cond delay="0"/>
                      </p:stCondLst>
                      <p:childTnLst>
                        <p:par>
                          <p:cTn id="54" fill="hold">
                            <p:stCondLst>
                              <p:cond delay="0"/>
                            </p:stCondLst>
                            <p:childTnLst>
                              <p:par>
                                <p:cTn id="55" presetID="1" presetClass="mediacall" presetSubtype="0" fill="hold" nodeType="clickEffect">
                                  <p:stCondLst>
                                    <p:cond delay="0"/>
                                  </p:stCondLst>
                                  <p:childTnLst>
                                    <p:cmd type="call" cmd="playFrom(0.0)">
                                      <p:cBhvr>
                                        <p:cTn id="56" dur="2000" fill="hold"/>
                                        <p:tgtEl>
                                          <p:spTgt spid="12"/>
                                        </p:tgtEl>
                                      </p:cBhvr>
                                    </p:cmd>
                                  </p:childTnLst>
                                </p:cTn>
                              </p:par>
                            </p:childTnLst>
                          </p:cTn>
                        </p:par>
                      </p:childTnLst>
                    </p:cTn>
                  </p:par>
                </p:childTnLst>
              </p:cTn>
              <p:nextCondLst>
                <p:cond evt="onClick" delay="0">
                  <p:tgtEl>
                    <p:spTgt spid="12"/>
                  </p:tgtEl>
                </p:cond>
              </p:nextCondLst>
            </p:seq>
            <p:seq concurrent="1" nextAc="seek">
              <p:cTn id="57" restart="whenNotActive" fill="hold" evtFilter="cancelBubble" nodeType="interactiveSeq">
                <p:stCondLst>
                  <p:cond evt="onClick" delay="0">
                    <p:tgtEl>
                      <p:spTgt spid="23"/>
                    </p:tgtEl>
                  </p:cond>
                </p:stCondLst>
                <p:endSync evt="end" delay="0">
                  <p:rtn val="all"/>
                </p:endSync>
                <p:childTnLst>
                  <p:par>
                    <p:cTn id="58" fill="hold">
                      <p:stCondLst>
                        <p:cond delay="0"/>
                      </p:stCondLst>
                      <p:childTnLst>
                        <p:par>
                          <p:cTn id="59" fill="hold">
                            <p:stCondLst>
                              <p:cond delay="0"/>
                            </p:stCondLst>
                            <p:childTnLst>
                              <p:par>
                                <p:cTn id="60" presetID="1" presetClass="mediacall" presetSubtype="0" fill="hold" nodeType="clickEffect">
                                  <p:stCondLst>
                                    <p:cond delay="0"/>
                                  </p:stCondLst>
                                  <p:childTnLst>
                                    <p:cmd type="call" cmd="playFrom(0.0)">
                                      <p:cBhvr>
                                        <p:cTn id="61" dur="2000" fill="hold"/>
                                        <p:tgtEl>
                                          <p:spTgt spid="23"/>
                                        </p:tgtEl>
                                      </p:cBhvr>
                                    </p:cmd>
                                  </p:childTnLst>
                                </p:cTn>
                              </p:par>
                            </p:childTnLst>
                          </p:cTn>
                        </p:par>
                      </p:childTnLst>
                    </p:cTn>
                  </p:par>
                </p:childTnLst>
              </p:cTn>
              <p:nextCondLst>
                <p:cond evt="onClick" delay="0">
                  <p:tgtEl>
                    <p:spTgt spid="23"/>
                  </p:tgtEl>
                </p:cond>
              </p:nextCondLst>
            </p:seq>
            <p:seq concurrent="1" nextAc="seek">
              <p:cTn id="62" restart="whenNotActive" fill="hold" evtFilter="cancelBubble" nodeType="interactiveSeq">
                <p:stCondLst>
                  <p:cond evt="onClick" delay="0">
                    <p:tgtEl>
                      <p:spTgt spid="17"/>
                    </p:tgtEl>
                  </p:cond>
                </p:stCondLst>
                <p:endSync evt="end" delay="0">
                  <p:rtn val="all"/>
                </p:endSync>
                <p:childTnLst>
                  <p:par>
                    <p:cTn id="63" fill="hold">
                      <p:stCondLst>
                        <p:cond delay="0"/>
                      </p:stCondLst>
                      <p:childTnLst>
                        <p:par>
                          <p:cTn id="64" fill="hold">
                            <p:stCondLst>
                              <p:cond delay="0"/>
                            </p:stCondLst>
                            <p:childTnLst>
                              <p:par>
                                <p:cTn id="65" presetID="1" presetClass="mediacall" presetSubtype="0" fill="hold" nodeType="clickEffect">
                                  <p:stCondLst>
                                    <p:cond delay="0"/>
                                  </p:stCondLst>
                                  <p:childTnLst>
                                    <p:cmd type="call" cmd="playFrom(0.0)">
                                      <p:cBhvr>
                                        <p:cTn id="66" dur="2000" fill="hold"/>
                                        <p:tgtEl>
                                          <p:spTgt spid="17"/>
                                        </p:tgtEl>
                                      </p:cBhvr>
                                    </p:cmd>
                                  </p:childTnLst>
                                </p:cTn>
                              </p:par>
                            </p:childTnLst>
                          </p:cTn>
                        </p:par>
                      </p:childTnLst>
                    </p:cTn>
                  </p:par>
                </p:childTnLst>
              </p:cTn>
              <p:nextCondLst>
                <p:cond evt="onClick" delay="0">
                  <p:tgtEl>
                    <p:spTgt spid="17"/>
                  </p:tgtEl>
                </p:cond>
              </p:nextCondLst>
            </p:seq>
            <p:seq concurrent="1" nextAc="seek">
              <p:cTn id="67" restart="whenNotActive" fill="hold" evtFilter="cancelBubble" nodeType="interactiveSeq">
                <p:stCondLst>
                  <p:cond evt="onClick" delay="0">
                    <p:tgtEl>
                      <p:spTgt spid="13"/>
                    </p:tgtEl>
                  </p:cond>
                </p:stCondLst>
                <p:endSync evt="end" delay="0">
                  <p:rtn val="all"/>
                </p:endSync>
                <p:childTnLst>
                  <p:par>
                    <p:cTn id="68" fill="hold">
                      <p:stCondLst>
                        <p:cond delay="0"/>
                      </p:stCondLst>
                      <p:childTnLst>
                        <p:par>
                          <p:cTn id="69" fill="hold">
                            <p:stCondLst>
                              <p:cond delay="0"/>
                            </p:stCondLst>
                            <p:childTnLst>
                              <p:par>
                                <p:cTn id="70" presetID="1" presetClass="mediacall" presetSubtype="0" fill="hold" nodeType="clickEffect">
                                  <p:stCondLst>
                                    <p:cond delay="0"/>
                                  </p:stCondLst>
                                  <p:childTnLst>
                                    <p:cmd type="call" cmd="playFrom(0.0)">
                                      <p:cBhvr>
                                        <p:cTn id="71" dur="2000" fill="hold"/>
                                        <p:tgtEl>
                                          <p:spTgt spid="13"/>
                                        </p:tgtEl>
                                      </p:cBhvr>
                                    </p:cmd>
                                  </p:childTnLst>
                                </p:cTn>
                              </p:par>
                            </p:childTnLst>
                          </p:cTn>
                        </p:par>
                      </p:childTnLst>
                    </p:cTn>
                  </p:par>
                </p:childTnLst>
              </p:cTn>
              <p:nextCondLst>
                <p:cond evt="onClick" delay="0">
                  <p:tgtEl>
                    <p:spTgt spid="13"/>
                  </p:tgtEl>
                </p:cond>
              </p:nextCondLst>
            </p:seq>
            <p:seq concurrent="1" nextAc="seek">
              <p:cTn id="72" restart="whenNotActive" fill="hold" evtFilter="cancelBubble" nodeType="interactiveSeq">
                <p:stCondLst>
                  <p:cond evt="onClick" delay="0">
                    <p:tgtEl>
                      <p:spTgt spid="14"/>
                    </p:tgtEl>
                  </p:cond>
                </p:stCondLst>
                <p:endSync evt="end" delay="0">
                  <p:rtn val="all"/>
                </p:endSync>
                <p:childTnLst>
                  <p:par>
                    <p:cTn id="73" fill="hold">
                      <p:stCondLst>
                        <p:cond delay="0"/>
                      </p:stCondLst>
                      <p:childTnLst>
                        <p:par>
                          <p:cTn id="74" fill="hold">
                            <p:stCondLst>
                              <p:cond delay="0"/>
                            </p:stCondLst>
                            <p:childTnLst>
                              <p:par>
                                <p:cTn id="75" presetID="1" presetClass="mediacall" presetSubtype="0" fill="hold" nodeType="clickEffect">
                                  <p:stCondLst>
                                    <p:cond delay="0"/>
                                  </p:stCondLst>
                                  <p:childTnLst>
                                    <p:cmd type="call" cmd="playFrom(0.0)">
                                      <p:cBhvr>
                                        <p:cTn id="76" dur="2000" fill="hold"/>
                                        <p:tgtEl>
                                          <p:spTgt spid="14"/>
                                        </p:tgtEl>
                                      </p:cBhvr>
                                    </p:cmd>
                                  </p:childTnLst>
                                </p:cTn>
                              </p:par>
                            </p:childTnLst>
                          </p:cTn>
                        </p:par>
                      </p:childTnLst>
                    </p:cTn>
                  </p:par>
                </p:childTnLst>
              </p:cTn>
              <p:nextCondLst>
                <p:cond evt="onClick" delay="0">
                  <p:tgtEl>
                    <p:spTgt spid="14"/>
                  </p:tgtEl>
                </p:cond>
              </p:nextCondLst>
            </p:seq>
            <p:seq concurrent="1" nextAc="seek">
              <p:cTn id="77" restart="whenNotActive" fill="hold" evtFilter="cancelBubble" nodeType="interactiveSeq">
                <p:stCondLst>
                  <p:cond evt="onClick" delay="0">
                    <p:tgtEl>
                      <p:spTgt spid="15"/>
                    </p:tgtEl>
                  </p:cond>
                </p:stCondLst>
                <p:endSync evt="end" delay="0">
                  <p:rtn val="all"/>
                </p:endSync>
                <p:childTnLst>
                  <p:par>
                    <p:cTn id="78" fill="hold">
                      <p:stCondLst>
                        <p:cond delay="0"/>
                      </p:stCondLst>
                      <p:childTnLst>
                        <p:par>
                          <p:cTn id="79" fill="hold">
                            <p:stCondLst>
                              <p:cond delay="0"/>
                            </p:stCondLst>
                            <p:childTnLst>
                              <p:par>
                                <p:cTn id="80" presetID="1" presetClass="mediacall" presetSubtype="0" fill="hold" nodeType="clickEffect">
                                  <p:stCondLst>
                                    <p:cond delay="0"/>
                                  </p:stCondLst>
                                  <p:childTnLst>
                                    <p:cmd type="call" cmd="playFrom(0.0)">
                                      <p:cBhvr>
                                        <p:cTn id="81" dur="2000" fill="hold"/>
                                        <p:tgtEl>
                                          <p:spTgt spid="15"/>
                                        </p:tgtEl>
                                      </p:cBhvr>
                                    </p:cmd>
                                  </p:childTnLst>
                                </p:cTn>
                              </p:par>
                            </p:childTnLst>
                          </p:cTn>
                        </p:par>
                      </p:childTnLst>
                    </p:cTn>
                  </p:par>
                </p:childTnLst>
              </p:cTn>
              <p:nextCondLst>
                <p:cond evt="onClick" delay="0">
                  <p:tgtEl>
                    <p:spTgt spid="15"/>
                  </p:tgtEl>
                </p:cond>
              </p:nextCondLst>
            </p:seq>
            <p:seq concurrent="1" nextAc="seek">
              <p:cTn id="82" restart="whenNotActive" fill="hold" evtFilter="cancelBubble" nodeType="interactiveSeq">
                <p:stCondLst>
                  <p:cond evt="onClick" delay="0">
                    <p:tgtEl>
                      <p:spTgt spid="16"/>
                    </p:tgtEl>
                  </p:cond>
                </p:stCondLst>
                <p:endSync evt="end" delay="0">
                  <p:rtn val="all"/>
                </p:endSync>
                <p:childTnLst>
                  <p:par>
                    <p:cTn id="83" fill="hold">
                      <p:stCondLst>
                        <p:cond delay="0"/>
                      </p:stCondLst>
                      <p:childTnLst>
                        <p:par>
                          <p:cTn id="84" fill="hold">
                            <p:stCondLst>
                              <p:cond delay="0"/>
                            </p:stCondLst>
                            <p:childTnLst>
                              <p:par>
                                <p:cTn id="85" presetID="1" presetClass="mediacall" presetSubtype="0" fill="hold" nodeType="clickEffect">
                                  <p:stCondLst>
                                    <p:cond delay="0"/>
                                  </p:stCondLst>
                                  <p:childTnLst>
                                    <p:cmd type="call" cmd="playFrom(0.0)">
                                      <p:cBhvr>
                                        <p:cTn id="86" dur="2000" fill="hold"/>
                                        <p:tgtEl>
                                          <p:spTgt spid="16"/>
                                        </p:tgtEl>
                                      </p:cBhvr>
                                    </p:cmd>
                                  </p:childTnLst>
                                </p:cTn>
                              </p:par>
                            </p:childTnLst>
                          </p:cTn>
                        </p:par>
                      </p:childTnLst>
                    </p:cTn>
                  </p:par>
                </p:childTnLst>
              </p:cTn>
              <p:nextCondLst>
                <p:cond evt="onClick" delay="0">
                  <p:tgtEl>
                    <p:spTgt spid="16"/>
                  </p:tgtEl>
                </p:cond>
              </p:nextCondLst>
            </p:seq>
            <p:seq concurrent="1" nextAc="seek">
              <p:cTn id="87" restart="whenNotActive" fill="hold" evtFilter="cancelBubble" nodeType="interactiveSeq">
                <p:stCondLst>
                  <p:cond evt="onClick" delay="0">
                    <p:tgtEl>
                      <p:spTgt spid="6"/>
                    </p:tgtEl>
                  </p:cond>
                </p:stCondLst>
                <p:endSync evt="end" delay="0">
                  <p:rtn val="all"/>
                </p:endSync>
                <p:childTnLst>
                  <p:par>
                    <p:cTn id="88" fill="hold">
                      <p:stCondLst>
                        <p:cond delay="0"/>
                      </p:stCondLst>
                      <p:childTnLst>
                        <p:par>
                          <p:cTn id="89" fill="hold">
                            <p:stCondLst>
                              <p:cond delay="0"/>
                            </p:stCondLst>
                            <p:childTnLst>
                              <p:par>
                                <p:cTn id="90" presetID="1" presetClass="mediacall" presetSubtype="0" fill="hold" nodeType="clickEffect">
                                  <p:stCondLst>
                                    <p:cond delay="0"/>
                                  </p:stCondLst>
                                  <p:childTnLst>
                                    <p:cmd type="call" cmd="playFrom(0.0)">
                                      <p:cBhvr>
                                        <p:cTn id="91" dur="2000" fill="hold"/>
                                        <p:tgtEl>
                                          <p:spTgt spid="6"/>
                                        </p:tgtEl>
                                      </p:cBhvr>
                                    </p:cmd>
                                  </p:childTnLst>
                                </p:cTn>
                              </p:par>
                            </p:childTnLst>
                          </p:cTn>
                        </p:par>
                      </p:childTnLst>
                    </p:cTn>
                  </p:par>
                </p:childTnLst>
              </p:cTn>
              <p:nextCondLst>
                <p:cond evt="onClick" delay="0">
                  <p:tgtEl>
                    <p:spTgt spid="6"/>
                  </p:tgtEl>
                </p:cond>
              </p:nextCondLst>
            </p:seq>
            <p:audio>
              <p:cMediaNode vol="100000">
                <p:cTn id="92" fill="hold" display="0">
                  <p:stCondLst>
                    <p:cond delay="indefinite"/>
                  </p:stCondLst>
                  <p:endCondLst>
                    <p:cond evt="onStopAudio" delay="0">
                      <p:tgtEl>
                        <p:sldTgt/>
                      </p:tgtEl>
                    </p:cond>
                  </p:endCondLst>
                </p:cTn>
                <p:tgtEl>
                  <p:spTgt spid="8"/>
                </p:tgtEl>
              </p:cMediaNode>
            </p:audio>
            <p:audio>
              <p:cMediaNode vol="100000">
                <p:cTn id="93" fill="hold" display="0">
                  <p:stCondLst>
                    <p:cond delay="indefinite"/>
                  </p:stCondLst>
                  <p:endCondLst>
                    <p:cond evt="onStopAudio" delay="0">
                      <p:tgtEl>
                        <p:sldTgt/>
                      </p:tgtEl>
                    </p:cond>
                  </p:endCondLst>
                </p:cTn>
                <p:tgtEl>
                  <p:spTgt spid="7"/>
                </p:tgtEl>
              </p:cMediaNode>
            </p:audio>
            <p:audio>
              <p:cMediaNode vol="80000">
                <p:cTn id="94" fill="hold" display="0">
                  <p:stCondLst>
                    <p:cond delay="indefinite"/>
                  </p:stCondLst>
                  <p:endCondLst>
                    <p:cond evt="onStopAudio" delay="0">
                      <p:tgtEl>
                        <p:sldTgt/>
                      </p:tgtEl>
                    </p:cond>
                  </p:endCondLst>
                </p:cTn>
                <p:tgtEl>
                  <p:spTgt spid="27"/>
                </p:tgtEl>
              </p:cMediaNode>
            </p:audio>
            <p:audio>
              <p:cMediaNode vol="80000">
                <p:cTn id="95" fill="hold" display="0">
                  <p:stCondLst>
                    <p:cond delay="indefinite"/>
                  </p:stCondLst>
                  <p:endCondLst>
                    <p:cond evt="onStopAudio" delay="0">
                      <p:tgtEl>
                        <p:sldTgt/>
                      </p:tgtEl>
                    </p:cond>
                  </p:endCondLst>
                </p:cTn>
                <p:tgtEl>
                  <p:spTgt spid="26"/>
                </p:tgtEl>
              </p:cMediaNode>
            </p:audio>
            <p:audio>
              <p:cMediaNode vol="100000">
                <p:cTn id="96" fill="hold" display="0">
                  <p:stCondLst>
                    <p:cond delay="indefinite"/>
                  </p:stCondLst>
                  <p:endCondLst>
                    <p:cond evt="onStopAudio" delay="0">
                      <p:tgtEl>
                        <p:sldTgt/>
                      </p:tgtEl>
                    </p:cond>
                  </p:endCondLst>
                </p:cTn>
                <p:tgtEl>
                  <p:spTgt spid="5"/>
                </p:tgtEl>
              </p:cMediaNode>
            </p:audio>
            <p:audio>
              <p:cMediaNode vol="100000">
                <p:cTn id="97" fill="hold" display="0">
                  <p:stCondLst>
                    <p:cond delay="indefinite"/>
                  </p:stCondLst>
                  <p:endCondLst>
                    <p:cond evt="onStopAudio" delay="0">
                      <p:tgtEl>
                        <p:sldTgt/>
                      </p:tgtEl>
                    </p:cond>
                  </p:endCondLst>
                </p:cTn>
                <p:tgtEl>
                  <p:spTgt spid="25"/>
                </p:tgtEl>
              </p:cMediaNode>
            </p:audio>
            <p:audio>
              <p:cMediaNode vol="80000">
                <p:cTn id="98" fill="hold" display="0">
                  <p:stCondLst>
                    <p:cond delay="indefinite"/>
                  </p:stCondLst>
                  <p:endCondLst>
                    <p:cond evt="onStopAudio" delay="0">
                      <p:tgtEl>
                        <p:sldTgt/>
                      </p:tgtEl>
                    </p:cond>
                  </p:endCondLst>
                </p:cTn>
                <p:tgtEl>
                  <p:spTgt spid="24"/>
                </p:tgtEl>
              </p:cMediaNode>
            </p:audio>
            <p:audio>
              <p:cMediaNode vol="100000">
                <p:cTn id="99" fill="hold" display="0">
                  <p:stCondLst>
                    <p:cond delay="indefinite"/>
                  </p:stCondLst>
                  <p:endCondLst>
                    <p:cond evt="onStopAudio" delay="0">
                      <p:tgtEl>
                        <p:sldTgt/>
                      </p:tgtEl>
                    </p:cond>
                  </p:endCondLst>
                </p:cTn>
                <p:tgtEl>
                  <p:spTgt spid="9"/>
                </p:tgtEl>
              </p:cMediaNode>
            </p:audio>
            <p:audio>
              <p:cMediaNode vol="80000">
                <p:cTn id="100" fill="hold" display="0">
                  <p:stCondLst>
                    <p:cond delay="indefinite"/>
                  </p:stCondLst>
                  <p:endCondLst>
                    <p:cond evt="onStopAudio" delay="0">
                      <p:tgtEl>
                        <p:sldTgt/>
                      </p:tgtEl>
                    </p:cond>
                  </p:endCondLst>
                </p:cTn>
                <p:tgtEl>
                  <p:spTgt spid="10"/>
                </p:tgtEl>
              </p:cMediaNode>
            </p:audio>
            <p:audio>
              <p:cMediaNode vol="80000">
                <p:cTn id="101" fill="hold" display="0">
                  <p:stCondLst>
                    <p:cond delay="indefinite"/>
                  </p:stCondLst>
                  <p:endCondLst>
                    <p:cond evt="onStopAudio" delay="0">
                      <p:tgtEl>
                        <p:sldTgt/>
                      </p:tgtEl>
                    </p:cond>
                  </p:endCondLst>
                </p:cTn>
                <p:tgtEl>
                  <p:spTgt spid="11"/>
                </p:tgtEl>
              </p:cMediaNode>
            </p:audio>
            <p:audio>
              <p:cMediaNode vol="80000">
                <p:cTn id="102" fill="hold" display="0">
                  <p:stCondLst>
                    <p:cond delay="indefinite"/>
                  </p:stCondLst>
                  <p:endCondLst>
                    <p:cond evt="onStopAudio" delay="0">
                      <p:tgtEl>
                        <p:sldTgt/>
                      </p:tgtEl>
                    </p:cond>
                  </p:endCondLst>
                </p:cTn>
                <p:tgtEl>
                  <p:spTgt spid="12"/>
                </p:tgtEl>
              </p:cMediaNode>
            </p:audio>
            <p:audio>
              <p:cMediaNode vol="80000">
                <p:cTn id="103" fill="hold" display="0">
                  <p:stCondLst>
                    <p:cond delay="indefinite"/>
                  </p:stCondLst>
                  <p:endCondLst>
                    <p:cond evt="onStopAudio" delay="0">
                      <p:tgtEl>
                        <p:sldTgt/>
                      </p:tgtEl>
                    </p:cond>
                  </p:endCondLst>
                </p:cTn>
                <p:tgtEl>
                  <p:spTgt spid="23"/>
                </p:tgtEl>
              </p:cMediaNode>
            </p:audio>
            <p:audio>
              <p:cMediaNode vol="80000">
                <p:cTn id="104" fill="hold" display="0">
                  <p:stCondLst>
                    <p:cond delay="indefinite"/>
                  </p:stCondLst>
                  <p:endCondLst>
                    <p:cond evt="onStopAudio" delay="0">
                      <p:tgtEl>
                        <p:sldTgt/>
                      </p:tgtEl>
                    </p:cond>
                  </p:endCondLst>
                </p:cTn>
                <p:tgtEl>
                  <p:spTgt spid="17"/>
                </p:tgtEl>
              </p:cMediaNode>
            </p:audio>
            <p:audio>
              <p:cMediaNode vol="80000">
                <p:cTn id="105" fill="hold" display="0">
                  <p:stCondLst>
                    <p:cond delay="indefinite"/>
                  </p:stCondLst>
                  <p:endCondLst>
                    <p:cond evt="onStopAudio" delay="0">
                      <p:tgtEl>
                        <p:sldTgt/>
                      </p:tgtEl>
                    </p:cond>
                  </p:endCondLst>
                </p:cTn>
                <p:tgtEl>
                  <p:spTgt spid="13"/>
                </p:tgtEl>
              </p:cMediaNode>
            </p:audio>
            <p:audio>
              <p:cMediaNode vol="80000">
                <p:cTn id="106" fill="hold" display="0">
                  <p:stCondLst>
                    <p:cond delay="indefinite"/>
                  </p:stCondLst>
                  <p:endCondLst>
                    <p:cond evt="onStopAudio" delay="0">
                      <p:tgtEl>
                        <p:sldTgt/>
                      </p:tgtEl>
                    </p:cond>
                  </p:endCondLst>
                </p:cTn>
                <p:tgtEl>
                  <p:spTgt spid="14"/>
                </p:tgtEl>
              </p:cMediaNode>
            </p:audio>
            <p:audio>
              <p:cMediaNode vol="80000">
                <p:cTn id="107" fill="hold" display="0">
                  <p:stCondLst>
                    <p:cond delay="indefinite"/>
                  </p:stCondLst>
                  <p:endCondLst>
                    <p:cond evt="onStopAudio" delay="0">
                      <p:tgtEl>
                        <p:sldTgt/>
                      </p:tgtEl>
                    </p:cond>
                  </p:endCondLst>
                </p:cTn>
                <p:tgtEl>
                  <p:spTgt spid="15"/>
                </p:tgtEl>
              </p:cMediaNode>
            </p:audio>
            <p:audio>
              <p:cMediaNode vol="80000">
                <p:cTn id="108" fill="hold" display="0">
                  <p:stCondLst>
                    <p:cond delay="indefinite"/>
                  </p:stCondLst>
                  <p:endCondLst>
                    <p:cond evt="onStopAudio" delay="0">
                      <p:tgtEl>
                        <p:sldTgt/>
                      </p:tgtEl>
                    </p:cond>
                  </p:endCondLst>
                </p:cTn>
                <p:tgtEl>
                  <p:spTgt spid="16"/>
                </p:tgtEl>
              </p:cMediaNode>
            </p:audio>
            <p:audio>
              <p:cMediaNode vol="100000">
                <p:cTn id="109"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F41EAE-0C95-8F08-77FD-271564978193}"/>
            </a:ext>
          </a:extLst>
        </p:cNvPr>
        <p:cNvGrpSpPr/>
        <p:nvPr/>
      </p:nvGrpSpPr>
      <p:grpSpPr>
        <a:xfrm>
          <a:off x="0" y="0"/>
          <a:ext cx="0" cy="0"/>
          <a:chOff x="0" y="0"/>
          <a:chExt cx="0" cy="0"/>
        </a:xfrm>
      </p:grpSpPr>
      <p:sp>
        <p:nvSpPr>
          <p:cNvPr id="141314" name="Slide Number Placeholder 6">
            <a:extLst>
              <a:ext uri="{FF2B5EF4-FFF2-40B4-BE49-F238E27FC236}">
                <a16:creationId xmlns:a16="http://schemas.microsoft.com/office/drawing/2014/main" id="{669C224C-1110-77A1-E676-C8F93F6F894D}"/>
              </a:ext>
            </a:extLst>
          </p:cNvPr>
          <p:cNvSpPr>
            <a:spLocks noGrp="1" noChangeArrowheads="1"/>
          </p:cNvSpPr>
          <p:nvPr>
            <p:ph type="sldNum" sz="quarter" idx="10"/>
          </p:nvPr>
        </p:nvSpPr>
        <p:spPr bwMode="auto">
          <a:xfrm>
            <a:off x="8610600" y="6356350"/>
            <a:ext cx="2743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Tahoma" panose="020B0604030504040204" pitchFamily="34" charset="0"/>
                <a:cs typeface="Arial" panose="020B0604020202020204" pitchFamily="34" charset="0"/>
              </a:defRPr>
            </a:lvl1pPr>
            <a:lvl2pPr marL="742950" indent="-285750">
              <a:defRPr sz="2000">
                <a:solidFill>
                  <a:schemeClr val="tx1"/>
                </a:solidFill>
                <a:latin typeface="Tahoma" panose="020B0604030504040204" pitchFamily="34" charset="0"/>
                <a:cs typeface="Arial" panose="020B0604020202020204" pitchFamily="34" charset="0"/>
              </a:defRPr>
            </a:lvl2pPr>
            <a:lvl3pPr marL="1143000" indent="-228600">
              <a:defRPr sz="2000">
                <a:solidFill>
                  <a:schemeClr val="tx1"/>
                </a:solidFill>
                <a:latin typeface="Tahoma" panose="020B0604030504040204" pitchFamily="34" charset="0"/>
                <a:cs typeface="Arial" panose="020B0604020202020204" pitchFamily="34" charset="0"/>
              </a:defRPr>
            </a:lvl3pPr>
            <a:lvl4pPr marL="1600200" indent="-228600">
              <a:defRPr sz="2000">
                <a:solidFill>
                  <a:schemeClr val="tx1"/>
                </a:solidFill>
                <a:latin typeface="Tahoma" panose="020B0604030504040204" pitchFamily="34" charset="0"/>
                <a:cs typeface="Arial" panose="020B0604020202020204" pitchFamily="34" charset="0"/>
              </a:defRPr>
            </a:lvl4pPr>
            <a:lvl5pPr marL="2057400" indent="-228600">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9pPr>
          </a:lstStyle>
          <a:p>
            <a:fld id="{7100DC68-98ED-494E-A91A-4310F0C34856}" type="slidenum">
              <a:rPr lang="en-US" altLang="en-US" sz="1200">
                <a:solidFill>
                  <a:srgbClr val="898989"/>
                </a:solidFill>
                <a:latin typeface="Arial" panose="020B0604020202020204" pitchFamily="34" charset="0"/>
              </a:rPr>
              <a:pPr/>
              <a:t>15</a:t>
            </a:fld>
            <a:endParaRPr lang="en-US" altLang="en-US" sz="1200">
              <a:solidFill>
                <a:srgbClr val="898989"/>
              </a:solidFill>
              <a:latin typeface="Arial" panose="020B0604020202020204" pitchFamily="34" charset="0"/>
            </a:endParaRPr>
          </a:p>
        </p:txBody>
      </p:sp>
      <p:sp>
        <p:nvSpPr>
          <p:cNvPr id="50" name="Slide Number Placeholder 6">
            <a:extLst>
              <a:ext uri="{FF2B5EF4-FFF2-40B4-BE49-F238E27FC236}">
                <a16:creationId xmlns:a16="http://schemas.microsoft.com/office/drawing/2014/main" id="{31088232-9677-EFBF-79D8-4A36DEDBA512}"/>
              </a:ext>
            </a:extLst>
          </p:cNvPr>
          <p:cNvSpPr txBox="1">
            <a:spLocks/>
          </p:cNvSpPr>
          <p:nvPr/>
        </p:nvSpPr>
        <p:spPr>
          <a:xfrm>
            <a:off x="-31750" y="5703888"/>
            <a:ext cx="282575" cy="274637"/>
          </a:xfrm>
          <a:prstGeom prst="rect">
            <a:avLst/>
          </a:prstGeom>
        </p:spPr>
        <p:txBody>
          <a:bodyPr lIns="68580" tIns="34290" rIns="68580" bIns="3429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64A35165-DB49-4560-8791-B5C1235FF1FD}" type="slidenum">
              <a:rPr lang="en-US" sz="900" b="1">
                <a:solidFill>
                  <a:schemeClr val="accent3">
                    <a:lumMod val="75000"/>
                  </a:schemeClr>
                </a:solidFill>
              </a:rPr>
              <a:pPr>
                <a:defRPr/>
              </a:pPr>
              <a:t>15</a:t>
            </a:fld>
            <a:endParaRPr lang="en-US" sz="900" b="1" dirty="0">
              <a:solidFill>
                <a:schemeClr val="accent3">
                  <a:lumMod val="75000"/>
                </a:schemeClr>
              </a:solidFill>
            </a:endParaRPr>
          </a:p>
        </p:txBody>
      </p:sp>
      <p:sp>
        <p:nvSpPr>
          <p:cNvPr id="51" name="TextBox 50">
            <a:extLst>
              <a:ext uri="{FF2B5EF4-FFF2-40B4-BE49-F238E27FC236}">
                <a16:creationId xmlns:a16="http://schemas.microsoft.com/office/drawing/2014/main" id="{623E6C6C-A1D2-17CF-A7E5-B9AF30E623F1}"/>
              </a:ext>
            </a:extLst>
          </p:cNvPr>
          <p:cNvSpPr txBox="1"/>
          <p:nvPr/>
        </p:nvSpPr>
        <p:spPr>
          <a:xfrm>
            <a:off x="109538" y="361950"/>
            <a:ext cx="8658225" cy="523875"/>
          </a:xfrm>
          <a:prstGeom prst="rect">
            <a:avLst/>
          </a:prstGeom>
          <a:noFill/>
        </p:spPr>
        <p:txBody>
          <a:bodyPr anchor="ctr">
            <a:spAutoFit/>
          </a:bodyPr>
          <a:lstStyle/>
          <a:p>
            <a:pPr eaLnBrk="1" hangingPunct="1">
              <a:defRPr/>
            </a:pPr>
            <a:r>
              <a:rPr lang="en-US" altLang="zh-CN" sz="2800" kern="0" dirty="0">
                <a:solidFill>
                  <a:srgbClr val="002060"/>
                </a:solidFill>
                <a:latin typeface="+mj-lt"/>
                <a:ea typeface="+mj-ea"/>
                <a:cs typeface="+mj-cs"/>
              </a:rPr>
              <a:t>Language Queried Audio Source Separation</a:t>
            </a:r>
            <a:endParaRPr lang="en-GB" sz="2800" kern="0" dirty="0">
              <a:solidFill>
                <a:srgbClr val="002060"/>
              </a:solidFill>
              <a:latin typeface="+mj-lt"/>
              <a:ea typeface="+mj-ea"/>
              <a:cs typeface="+mj-cs"/>
            </a:endParaRPr>
          </a:p>
        </p:txBody>
      </p:sp>
      <p:sp>
        <p:nvSpPr>
          <p:cNvPr id="2" name="Title 1">
            <a:extLst>
              <a:ext uri="{FF2B5EF4-FFF2-40B4-BE49-F238E27FC236}">
                <a16:creationId xmlns:a16="http://schemas.microsoft.com/office/drawing/2014/main" id="{8F1F8908-FCCB-C249-678F-273B0653F84E}"/>
              </a:ext>
            </a:extLst>
          </p:cNvPr>
          <p:cNvSpPr txBox="1">
            <a:spLocks/>
          </p:cNvSpPr>
          <p:nvPr/>
        </p:nvSpPr>
        <p:spPr>
          <a:xfrm>
            <a:off x="1800290" y="1382635"/>
            <a:ext cx="5775157" cy="1098697"/>
          </a:xfrm>
          <a:prstGeom prst="rect">
            <a:avLst/>
          </a:prstGeom>
          <a:effectLst>
            <a:glow rad="63500">
              <a:schemeClr val="accent1">
                <a:satMod val="175000"/>
                <a:alpha val="40000"/>
              </a:schemeClr>
            </a:glow>
          </a:effectLst>
        </p:spPr>
        <p:txBody>
          <a:bodyPr vert="horz" lIns="91440" tIns="45720" rIns="91440" bIns="45720" rtlCol="0" anchor="b">
            <a:noAutofit/>
          </a:bodyPr>
          <a:lstStyle>
            <a:lvl1pPr algn="ctr" defTabSz="457200" rtl="0" eaLnBrk="1" latinLnBrk="0" hangingPunct="1">
              <a:spcBef>
                <a:spcPct val="0"/>
              </a:spcBef>
              <a:buNone/>
              <a:defRPr sz="2400" b="0" kern="1200" cap="none" spc="0" baseline="0">
                <a:ln>
                  <a:noFill/>
                </a:ln>
                <a:solidFill>
                  <a:schemeClr val="tx1"/>
                </a:solidFill>
                <a:effectLst/>
                <a:latin typeface="Georgia"/>
                <a:ea typeface="+mj-ea"/>
                <a:cs typeface="Georgia"/>
              </a:defRPr>
            </a:lvl1pPr>
          </a:lstStyle>
          <a:p>
            <a:endParaRPr lang="en-GB" sz="1800" dirty="0"/>
          </a:p>
        </p:txBody>
      </p:sp>
      <p:sp>
        <p:nvSpPr>
          <p:cNvPr id="3" name="TextBox 2">
            <a:extLst>
              <a:ext uri="{FF2B5EF4-FFF2-40B4-BE49-F238E27FC236}">
                <a16:creationId xmlns:a16="http://schemas.microsoft.com/office/drawing/2014/main" id="{0813258C-01C9-DCE9-1D49-085F0B0390B3}"/>
              </a:ext>
            </a:extLst>
          </p:cNvPr>
          <p:cNvSpPr txBox="1"/>
          <p:nvPr/>
        </p:nvSpPr>
        <p:spPr>
          <a:xfrm>
            <a:off x="2416778" y="1955572"/>
            <a:ext cx="184731" cy="523220"/>
          </a:xfrm>
          <a:prstGeom prst="rect">
            <a:avLst/>
          </a:prstGeom>
          <a:noFill/>
        </p:spPr>
        <p:txBody>
          <a:bodyPr wrap="none" rtlCol="0">
            <a:spAutoFit/>
          </a:bodyPr>
          <a:lstStyle/>
          <a:p>
            <a:endParaRPr lang="en-CN" sz="1400" dirty="0"/>
          </a:p>
          <a:p>
            <a:endParaRPr lang="en-CN" sz="1400" dirty="0">
              <a:solidFill>
                <a:srgbClr val="556169"/>
              </a:solidFill>
              <a:latin typeface="Georgia"/>
              <a:cs typeface="Georgia"/>
            </a:endParaRPr>
          </a:p>
        </p:txBody>
      </p:sp>
      <p:sp>
        <p:nvSpPr>
          <p:cNvPr id="5" name="TextBox 4">
            <a:extLst>
              <a:ext uri="{FF2B5EF4-FFF2-40B4-BE49-F238E27FC236}">
                <a16:creationId xmlns:a16="http://schemas.microsoft.com/office/drawing/2014/main" id="{E9D4C194-EFDA-1484-5F64-668A2F44E1F2}"/>
              </a:ext>
            </a:extLst>
          </p:cNvPr>
          <p:cNvSpPr txBox="1"/>
          <p:nvPr/>
        </p:nvSpPr>
        <p:spPr>
          <a:xfrm>
            <a:off x="507575" y="1280628"/>
            <a:ext cx="8378640" cy="1877437"/>
          </a:xfrm>
          <a:prstGeom prst="rect">
            <a:avLst/>
          </a:prstGeom>
          <a:noFill/>
        </p:spPr>
        <p:txBody>
          <a:bodyPr wrap="square">
            <a:spAutoFit/>
          </a:bodyPr>
          <a:lstStyle/>
          <a:p>
            <a:pPr marL="285744" indent="-285744">
              <a:lnSpc>
                <a:spcPct val="150000"/>
              </a:lnSpc>
              <a:buFont typeface="Arial" panose="020B0604020202020204" pitchFamily="34" charset="0"/>
              <a:buChar char="•"/>
            </a:pPr>
            <a:r>
              <a:rPr lang="en-US" sz="1600" dirty="0">
                <a:latin typeface="Georgia" panose="02040502050405020303" pitchFamily="18" charset="0"/>
              </a:rPr>
              <a:t>LASS – Separate a </a:t>
            </a:r>
            <a:r>
              <a:rPr lang="en-US" sz="1600" b="1" dirty="0">
                <a:latin typeface="Georgia" panose="02040502050405020303" pitchFamily="18" charset="0"/>
              </a:rPr>
              <a:t>target source </a:t>
            </a:r>
            <a:r>
              <a:rPr lang="en-US" sz="1600" dirty="0">
                <a:latin typeface="Georgia" panose="02040502050405020303" pitchFamily="18" charset="0"/>
              </a:rPr>
              <a:t>from an audio mixture based on the </a:t>
            </a:r>
            <a:r>
              <a:rPr lang="en-US" sz="1600" b="1" dirty="0">
                <a:latin typeface="Georgia" panose="02040502050405020303" pitchFamily="18" charset="0"/>
              </a:rPr>
              <a:t>natural language descriptions</a:t>
            </a:r>
            <a:r>
              <a:rPr lang="en-US" sz="1600" dirty="0">
                <a:latin typeface="Georgia" panose="02040502050405020303" pitchFamily="18" charset="0"/>
              </a:rPr>
              <a:t> of the target source</a:t>
            </a:r>
          </a:p>
          <a:p>
            <a:pPr marL="285750" indent="-285750">
              <a:lnSpc>
                <a:spcPct val="150000"/>
              </a:lnSpc>
              <a:buFont typeface="Arial" panose="020B0604020202020204" pitchFamily="34" charset="0"/>
              <a:buChar char="•"/>
            </a:pPr>
            <a:r>
              <a:rPr lang="en-US" sz="1600" dirty="0">
                <a:latin typeface="Georgia" panose="02040502050405020303" pitchFamily="18" charset="0"/>
              </a:rPr>
              <a:t>First attempt bridging audio source separation and natural language processing</a:t>
            </a:r>
          </a:p>
          <a:p>
            <a:pPr marL="285750" indent="-285750">
              <a:lnSpc>
                <a:spcPct val="150000"/>
              </a:lnSpc>
              <a:buFont typeface="Arial" panose="020B0604020202020204" pitchFamily="34" charset="0"/>
              <a:buChar char="•"/>
            </a:pPr>
            <a:r>
              <a:rPr lang="en-US" sz="1600" dirty="0">
                <a:latin typeface="Georgia" panose="02040502050405020303" pitchFamily="18" charset="0"/>
              </a:rPr>
              <a:t>Support input arbitrary text to separate desired sound sources</a:t>
            </a:r>
            <a:endParaRPr lang="en-US" dirty="0"/>
          </a:p>
          <a:p>
            <a:endParaRPr lang="en-US" dirty="0"/>
          </a:p>
        </p:txBody>
      </p:sp>
      <p:sp>
        <p:nvSpPr>
          <p:cNvPr id="6" name="Rectangle 5">
            <a:extLst>
              <a:ext uri="{FF2B5EF4-FFF2-40B4-BE49-F238E27FC236}">
                <a16:creationId xmlns:a16="http://schemas.microsoft.com/office/drawing/2014/main" id="{6A81C97D-5884-7B48-9576-BC5652E029B9}"/>
              </a:ext>
            </a:extLst>
          </p:cNvPr>
          <p:cNvSpPr/>
          <p:nvPr/>
        </p:nvSpPr>
        <p:spPr>
          <a:xfrm>
            <a:off x="3697396" y="4077688"/>
            <a:ext cx="1749206" cy="919749"/>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lumMod val="95000"/>
                    <a:lumOff val="5000"/>
                  </a:schemeClr>
                </a:solidFill>
                <a:latin typeface="Georgia" panose="02040502050405020303" pitchFamily="18" charset="0"/>
              </a:rPr>
              <a:t>LASS</a:t>
            </a:r>
            <a:endParaRPr lang="en-CN" dirty="0">
              <a:solidFill>
                <a:schemeClr val="tx1">
                  <a:lumMod val="95000"/>
                  <a:lumOff val="5000"/>
                </a:schemeClr>
              </a:solidFill>
              <a:latin typeface="Georgia" panose="02040502050405020303" pitchFamily="18" charset="0"/>
            </a:endParaRPr>
          </a:p>
        </p:txBody>
      </p:sp>
      <p:sp>
        <p:nvSpPr>
          <p:cNvPr id="7" name="Down Arrow 9">
            <a:extLst>
              <a:ext uri="{FF2B5EF4-FFF2-40B4-BE49-F238E27FC236}">
                <a16:creationId xmlns:a16="http://schemas.microsoft.com/office/drawing/2014/main" id="{79B3FB61-1D1D-CDA0-5814-CD80C85E4E19}"/>
              </a:ext>
            </a:extLst>
          </p:cNvPr>
          <p:cNvSpPr/>
          <p:nvPr/>
        </p:nvSpPr>
        <p:spPr>
          <a:xfrm rot="16200000" flipH="1">
            <a:off x="3064063" y="4245594"/>
            <a:ext cx="186027" cy="583935"/>
          </a:xfrm>
          <a:prstGeom prst="downArrow">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a:p>
        </p:txBody>
      </p:sp>
      <p:sp>
        <p:nvSpPr>
          <p:cNvPr id="8" name="Rectangle 7">
            <a:extLst>
              <a:ext uri="{FF2B5EF4-FFF2-40B4-BE49-F238E27FC236}">
                <a16:creationId xmlns:a16="http://schemas.microsoft.com/office/drawing/2014/main" id="{BD8C68BF-FEB4-A5D8-5AA1-7147BADBDE31}"/>
              </a:ext>
            </a:extLst>
          </p:cNvPr>
          <p:cNvSpPr/>
          <p:nvPr/>
        </p:nvSpPr>
        <p:spPr>
          <a:xfrm>
            <a:off x="1973321" y="3228686"/>
            <a:ext cx="5833648" cy="338554"/>
          </a:xfrm>
          <a:prstGeom prst="rect">
            <a:avLst/>
          </a:prstGeom>
        </p:spPr>
        <p:txBody>
          <a:bodyPr wrap="none">
            <a:spAutoFit/>
          </a:bodyPr>
          <a:lstStyle/>
          <a:p>
            <a:r>
              <a:rPr lang="en-GB" sz="1600" i="1" dirty="0">
                <a:latin typeface="Georgia" panose="02040502050405020303" pitchFamily="18" charset="0"/>
              </a:rPr>
              <a:t>Language Query: A </a:t>
            </a:r>
            <a:r>
              <a:rPr lang="en-CN" sz="1600" i="1" dirty="0">
                <a:latin typeface="Georgia" panose="02040502050405020303" pitchFamily="18" charset="0"/>
              </a:rPr>
              <a:t>bird is chirping under the thunder storm </a:t>
            </a:r>
          </a:p>
        </p:txBody>
      </p:sp>
      <p:sp>
        <p:nvSpPr>
          <p:cNvPr id="9" name="Down Arrow 12">
            <a:extLst>
              <a:ext uri="{FF2B5EF4-FFF2-40B4-BE49-F238E27FC236}">
                <a16:creationId xmlns:a16="http://schemas.microsoft.com/office/drawing/2014/main" id="{5C6821A5-3D79-F34A-0B6A-2EF5BD644B51}"/>
              </a:ext>
            </a:extLst>
          </p:cNvPr>
          <p:cNvSpPr/>
          <p:nvPr/>
        </p:nvSpPr>
        <p:spPr>
          <a:xfrm rot="16200000" flipH="1">
            <a:off x="5893907" y="4245594"/>
            <a:ext cx="186027" cy="583935"/>
          </a:xfrm>
          <a:prstGeom prst="downArrow">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a:p>
        </p:txBody>
      </p:sp>
      <p:pic>
        <p:nvPicPr>
          <p:cNvPr id="10" name="dog-bird.wav">
            <a:hlinkClick r:id="" action="ppaction://media"/>
            <a:extLst>
              <a:ext uri="{FF2B5EF4-FFF2-40B4-BE49-F238E27FC236}">
                <a16:creationId xmlns:a16="http://schemas.microsoft.com/office/drawing/2014/main" id="{2A84E6B1-4ACA-5B57-43B4-7830CFE81A24}"/>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a:stretch/>
        </p:blipFill>
        <p:spPr>
          <a:xfrm>
            <a:off x="529389" y="4093427"/>
            <a:ext cx="2087368" cy="919749"/>
          </a:xfrm>
          <a:prstGeom prst="rect">
            <a:avLst/>
          </a:prstGeom>
        </p:spPr>
      </p:pic>
      <p:pic>
        <p:nvPicPr>
          <p:cNvPr id="11" name="bird.wav">
            <a:hlinkClick r:id="" action="ppaction://media"/>
            <a:extLst>
              <a:ext uri="{FF2B5EF4-FFF2-40B4-BE49-F238E27FC236}">
                <a16:creationId xmlns:a16="http://schemas.microsoft.com/office/drawing/2014/main" id="{0199005A-1DA9-D067-2D7E-6DBE7180FC4B}"/>
              </a:ext>
            </a:extLst>
          </p:cNvPr>
          <p:cNvPicPr>
            <a:picLocks noChangeAspect="1"/>
          </p:cNvPicPr>
          <p:nvPr>
            <a:audioFile r:link="rId4"/>
            <p:extLst>
              <p:ext uri="{DAA4B4D4-6D71-4841-9C94-3DE7FCFB9230}">
                <p14:media xmlns:p14="http://schemas.microsoft.com/office/powerpoint/2010/main" r:embed="rId3"/>
              </p:ext>
            </p:extLst>
          </p:nvPr>
        </p:nvPicPr>
        <p:blipFill>
          <a:blip r:embed="rId8"/>
          <a:srcRect/>
          <a:stretch/>
        </p:blipFill>
        <p:spPr>
          <a:xfrm>
            <a:off x="6527243" y="4077688"/>
            <a:ext cx="2087368" cy="929216"/>
          </a:xfrm>
          <a:prstGeom prst="rect">
            <a:avLst/>
          </a:prstGeom>
        </p:spPr>
      </p:pic>
      <p:sp>
        <p:nvSpPr>
          <p:cNvPr id="12" name="Down Arrow 15">
            <a:extLst>
              <a:ext uri="{FF2B5EF4-FFF2-40B4-BE49-F238E27FC236}">
                <a16:creationId xmlns:a16="http://schemas.microsoft.com/office/drawing/2014/main" id="{38382E42-CF12-EFB4-FDEB-790803DD56FB}"/>
              </a:ext>
            </a:extLst>
          </p:cNvPr>
          <p:cNvSpPr/>
          <p:nvPr/>
        </p:nvSpPr>
        <p:spPr>
          <a:xfrm flipH="1">
            <a:off x="4447102" y="3651906"/>
            <a:ext cx="249793" cy="307777"/>
          </a:xfrm>
          <a:prstGeom prst="downArrow">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a:p>
        </p:txBody>
      </p:sp>
      <p:sp>
        <p:nvSpPr>
          <p:cNvPr id="14" name="TextBox 13">
            <a:extLst>
              <a:ext uri="{FF2B5EF4-FFF2-40B4-BE49-F238E27FC236}">
                <a16:creationId xmlns:a16="http://schemas.microsoft.com/office/drawing/2014/main" id="{465C1348-702F-8ECE-D1A6-07B95BF71CCD}"/>
              </a:ext>
            </a:extLst>
          </p:cNvPr>
          <p:cNvSpPr txBox="1"/>
          <p:nvPr/>
        </p:nvSpPr>
        <p:spPr>
          <a:xfrm>
            <a:off x="733903" y="5641151"/>
            <a:ext cx="7409493" cy="400110"/>
          </a:xfrm>
          <a:prstGeom prst="rect">
            <a:avLst/>
          </a:prstGeom>
          <a:noFill/>
        </p:spPr>
        <p:txBody>
          <a:bodyPr wrap="square">
            <a:spAutoFit/>
          </a:bodyPr>
          <a:lstStyle/>
          <a:p>
            <a:r>
              <a:rPr lang="en-GB" sz="1000" b="0" i="0" dirty="0">
                <a:solidFill>
                  <a:srgbClr val="413839"/>
                </a:solidFill>
                <a:effectLst/>
                <a:latin typeface="Times New Roman" panose="02020603050405020304" pitchFamily="18" charset="0"/>
              </a:rPr>
              <a:t>X. Liu, H. Liu, Q. Kong, X. Mei, J. Zhao, Q. Huang, M.D. </a:t>
            </a:r>
            <a:r>
              <a:rPr lang="en-GB" sz="1000" b="0" i="0" dirty="0" err="1">
                <a:solidFill>
                  <a:srgbClr val="413839"/>
                </a:solidFill>
                <a:effectLst/>
                <a:latin typeface="Times New Roman" panose="02020603050405020304" pitchFamily="18" charset="0"/>
              </a:rPr>
              <a:t>Plumbley</a:t>
            </a:r>
            <a:r>
              <a:rPr lang="en-GB" sz="1000" b="0" i="0" dirty="0">
                <a:solidFill>
                  <a:srgbClr val="413839"/>
                </a:solidFill>
                <a:effectLst/>
                <a:latin typeface="Times New Roman" panose="02020603050405020304" pitchFamily="18" charset="0"/>
              </a:rPr>
              <a:t>, and </a:t>
            </a:r>
            <a:r>
              <a:rPr lang="en-GB" sz="1000" i="0" dirty="0">
                <a:solidFill>
                  <a:srgbClr val="413839"/>
                </a:solidFill>
                <a:effectLst/>
                <a:latin typeface="Times New Roman" panose="02020603050405020304" pitchFamily="18" charset="0"/>
              </a:rPr>
              <a:t>W. </a:t>
            </a:r>
            <a:r>
              <a:rPr lang="en-GB" sz="1000" i="0" dirty="0" err="1">
                <a:solidFill>
                  <a:srgbClr val="413839"/>
                </a:solidFill>
                <a:effectLst/>
                <a:latin typeface="Times New Roman" panose="02020603050405020304" pitchFamily="18" charset="0"/>
              </a:rPr>
              <a:t>Wang</a:t>
            </a:r>
            <a:r>
              <a:rPr lang="en-GB" sz="1000" b="0" i="0" dirty="0" err="1">
                <a:solidFill>
                  <a:srgbClr val="413839"/>
                </a:solidFill>
                <a:effectLst/>
                <a:latin typeface="Times New Roman" panose="02020603050405020304" pitchFamily="18" charset="0"/>
              </a:rPr>
              <a:t>,"Separate</a:t>
            </a:r>
            <a:r>
              <a:rPr lang="en-GB" sz="1000" b="0" i="0" dirty="0">
                <a:solidFill>
                  <a:srgbClr val="413839"/>
                </a:solidFill>
                <a:effectLst/>
                <a:latin typeface="Times New Roman" panose="02020603050405020304" pitchFamily="18" charset="0"/>
              </a:rPr>
              <a:t> What You Describe: Language-Queried Audio Source Separation," in </a:t>
            </a:r>
            <a:r>
              <a:rPr lang="en-GB" sz="1000" b="0" i="1" dirty="0">
                <a:solidFill>
                  <a:srgbClr val="413839"/>
                </a:solidFill>
                <a:effectLst/>
                <a:latin typeface="Times New Roman" panose="02020603050405020304" pitchFamily="18" charset="0"/>
              </a:rPr>
              <a:t>Proc. 23rd </a:t>
            </a:r>
            <a:r>
              <a:rPr lang="en-GB" sz="1000" b="0" i="1" dirty="0" err="1">
                <a:solidFill>
                  <a:srgbClr val="413839"/>
                </a:solidFill>
                <a:effectLst/>
                <a:latin typeface="Times New Roman" panose="02020603050405020304" pitchFamily="18" charset="0"/>
              </a:rPr>
              <a:t>Interspeech</a:t>
            </a:r>
            <a:r>
              <a:rPr lang="en-GB" sz="1000" b="0" i="1" dirty="0">
                <a:solidFill>
                  <a:srgbClr val="413839"/>
                </a:solidFill>
                <a:effectLst/>
                <a:latin typeface="Times New Roman" panose="02020603050405020304" pitchFamily="18" charset="0"/>
              </a:rPr>
              <a:t> Conference</a:t>
            </a:r>
            <a:r>
              <a:rPr lang="en-GB" sz="1000" b="0" i="0" dirty="0">
                <a:solidFill>
                  <a:srgbClr val="413839"/>
                </a:solidFill>
                <a:effectLst/>
                <a:latin typeface="Times New Roman" panose="02020603050405020304" pitchFamily="18" charset="0"/>
              </a:rPr>
              <a:t> (INTERSPEECH 2022), 18-22 September, 2022, Incheon, Korea.</a:t>
            </a:r>
            <a:endParaRPr lang="en-GB" sz="1000" dirty="0"/>
          </a:p>
        </p:txBody>
      </p:sp>
    </p:spTree>
    <p:extLst>
      <p:ext uri="{BB962C8B-B14F-4D97-AF65-F5344CB8AC3E}">
        <p14:creationId xmlns:p14="http://schemas.microsoft.com/office/powerpoint/2010/main" val="318766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00"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000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10"/>
                </p:tgtEl>
              </p:cMediaNode>
            </p:audio>
            <p:audio>
              <p:cMediaNode vol="84848">
                <p:cTn id="12" fill="hold" display="0">
                  <p:stCondLst>
                    <p:cond delay="indefinite"/>
                  </p:stCondLst>
                  <p:endCondLst>
                    <p:cond evt="onStopAudio" delay="0">
                      <p:tgtEl>
                        <p:sldTgt/>
                      </p:tgtEl>
                    </p:cond>
                  </p:endCondLst>
                </p:cTn>
                <p:tgtEl>
                  <p:spTgt spid="11"/>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1DE8EE-EA3C-6DFC-EC28-57F8E87840BD}"/>
            </a:ext>
          </a:extLst>
        </p:cNvPr>
        <p:cNvGrpSpPr/>
        <p:nvPr/>
      </p:nvGrpSpPr>
      <p:grpSpPr>
        <a:xfrm>
          <a:off x="0" y="0"/>
          <a:ext cx="0" cy="0"/>
          <a:chOff x="0" y="0"/>
          <a:chExt cx="0" cy="0"/>
        </a:xfrm>
      </p:grpSpPr>
      <p:sp>
        <p:nvSpPr>
          <p:cNvPr id="141314" name="Slide Number Placeholder 6">
            <a:extLst>
              <a:ext uri="{FF2B5EF4-FFF2-40B4-BE49-F238E27FC236}">
                <a16:creationId xmlns:a16="http://schemas.microsoft.com/office/drawing/2014/main" id="{80143FAE-7B9D-6527-5FA4-A8B2A4723637}"/>
              </a:ext>
            </a:extLst>
          </p:cNvPr>
          <p:cNvSpPr>
            <a:spLocks noGrp="1" noChangeArrowheads="1"/>
          </p:cNvSpPr>
          <p:nvPr>
            <p:ph type="sldNum" sz="quarter" idx="10"/>
          </p:nvPr>
        </p:nvSpPr>
        <p:spPr bwMode="auto">
          <a:xfrm>
            <a:off x="8610600" y="6356350"/>
            <a:ext cx="2743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Tahoma" panose="020B0604030504040204" pitchFamily="34" charset="0"/>
                <a:cs typeface="Arial" panose="020B0604020202020204" pitchFamily="34" charset="0"/>
              </a:defRPr>
            </a:lvl1pPr>
            <a:lvl2pPr marL="742950" indent="-285750">
              <a:defRPr sz="2000">
                <a:solidFill>
                  <a:schemeClr val="tx1"/>
                </a:solidFill>
                <a:latin typeface="Tahoma" panose="020B0604030504040204" pitchFamily="34" charset="0"/>
                <a:cs typeface="Arial" panose="020B0604020202020204" pitchFamily="34" charset="0"/>
              </a:defRPr>
            </a:lvl2pPr>
            <a:lvl3pPr marL="1143000" indent="-228600">
              <a:defRPr sz="2000">
                <a:solidFill>
                  <a:schemeClr val="tx1"/>
                </a:solidFill>
                <a:latin typeface="Tahoma" panose="020B0604030504040204" pitchFamily="34" charset="0"/>
                <a:cs typeface="Arial" panose="020B0604020202020204" pitchFamily="34" charset="0"/>
              </a:defRPr>
            </a:lvl3pPr>
            <a:lvl4pPr marL="1600200" indent="-228600">
              <a:defRPr sz="2000">
                <a:solidFill>
                  <a:schemeClr val="tx1"/>
                </a:solidFill>
                <a:latin typeface="Tahoma" panose="020B0604030504040204" pitchFamily="34" charset="0"/>
                <a:cs typeface="Arial" panose="020B0604020202020204" pitchFamily="34" charset="0"/>
              </a:defRPr>
            </a:lvl4pPr>
            <a:lvl5pPr marL="2057400" indent="-228600">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9pPr>
          </a:lstStyle>
          <a:p>
            <a:fld id="{7100DC68-98ED-494E-A91A-4310F0C34856}" type="slidenum">
              <a:rPr lang="en-US" altLang="en-US" sz="1200">
                <a:solidFill>
                  <a:srgbClr val="898989"/>
                </a:solidFill>
                <a:latin typeface="Arial" panose="020B0604020202020204" pitchFamily="34" charset="0"/>
              </a:rPr>
              <a:pPr/>
              <a:t>16</a:t>
            </a:fld>
            <a:endParaRPr lang="en-US" altLang="en-US" sz="1200">
              <a:solidFill>
                <a:srgbClr val="898989"/>
              </a:solidFill>
              <a:latin typeface="Arial" panose="020B0604020202020204" pitchFamily="34" charset="0"/>
            </a:endParaRPr>
          </a:p>
        </p:txBody>
      </p:sp>
      <p:sp>
        <p:nvSpPr>
          <p:cNvPr id="51" name="TextBox 50">
            <a:extLst>
              <a:ext uri="{FF2B5EF4-FFF2-40B4-BE49-F238E27FC236}">
                <a16:creationId xmlns:a16="http://schemas.microsoft.com/office/drawing/2014/main" id="{BBDC4AC1-63A1-2625-2945-E8BB44A9CDE1}"/>
              </a:ext>
            </a:extLst>
          </p:cNvPr>
          <p:cNvSpPr txBox="1"/>
          <p:nvPr/>
        </p:nvSpPr>
        <p:spPr>
          <a:xfrm>
            <a:off x="251520" y="385500"/>
            <a:ext cx="8658225" cy="523220"/>
          </a:xfrm>
          <a:prstGeom prst="rect">
            <a:avLst/>
          </a:prstGeom>
          <a:noFill/>
        </p:spPr>
        <p:txBody>
          <a:bodyPr anchor="ctr">
            <a:spAutoFit/>
          </a:bodyPr>
          <a:lstStyle/>
          <a:p>
            <a:pPr eaLnBrk="1" hangingPunct="1">
              <a:defRPr/>
            </a:pPr>
            <a:r>
              <a:rPr lang="en-US" altLang="zh-CN" sz="2800" kern="0" dirty="0">
                <a:solidFill>
                  <a:srgbClr val="002060"/>
                </a:solidFill>
                <a:latin typeface="+mj-lt"/>
                <a:ea typeface="+mj-ea"/>
                <a:cs typeface="+mj-cs"/>
              </a:rPr>
              <a:t>Challenges and Methods</a:t>
            </a:r>
            <a:endParaRPr lang="en-GB" sz="2800" kern="0" dirty="0">
              <a:solidFill>
                <a:srgbClr val="002060"/>
              </a:solidFill>
              <a:latin typeface="+mj-lt"/>
              <a:ea typeface="+mj-ea"/>
              <a:cs typeface="+mj-cs"/>
            </a:endParaRPr>
          </a:p>
        </p:txBody>
      </p:sp>
      <p:sp>
        <p:nvSpPr>
          <p:cNvPr id="2" name="Title 1">
            <a:extLst>
              <a:ext uri="{FF2B5EF4-FFF2-40B4-BE49-F238E27FC236}">
                <a16:creationId xmlns:a16="http://schemas.microsoft.com/office/drawing/2014/main" id="{E16F2CE5-E3A2-01A7-A5D5-C76E8EE18CB7}"/>
              </a:ext>
            </a:extLst>
          </p:cNvPr>
          <p:cNvSpPr txBox="1">
            <a:spLocks/>
          </p:cNvSpPr>
          <p:nvPr/>
        </p:nvSpPr>
        <p:spPr>
          <a:xfrm>
            <a:off x="1800290" y="1849616"/>
            <a:ext cx="5775157" cy="1098697"/>
          </a:xfrm>
          <a:prstGeom prst="rect">
            <a:avLst/>
          </a:prstGeom>
          <a:effectLst>
            <a:glow rad="63500">
              <a:schemeClr val="accent1">
                <a:satMod val="175000"/>
                <a:alpha val="40000"/>
              </a:schemeClr>
            </a:glow>
          </a:effectLst>
        </p:spPr>
        <p:txBody>
          <a:bodyPr vert="horz" lIns="91440" tIns="45720" rIns="91440" bIns="45720" rtlCol="0" anchor="b">
            <a:noAutofit/>
          </a:bodyPr>
          <a:lstStyle>
            <a:lvl1pPr algn="ctr" defTabSz="457200" rtl="0" eaLnBrk="1" latinLnBrk="0" hangingPunct="1">
              <a:spcBef>
                <a:spcPct val="0"/>
              </a:spcBef>
              <a:buNone/>
              <a:defRPr sz="2400" b="0" kern="1200" cap="none" spc="0" baseline="0">
                <a:ln>
                  <a:noFill/>
                </a:ln>
                <a:solidFill>
                  <a:schemeClr val="tx1"/>
                </a:solidFill>
                <a:effectLst/>
                <a:latin typeface="Georgia"/>
                <a:ea typeface="+mj-ea"/>
                <a:cs typeface="Georgia"/>
              </a:defRPr>
            </a:lvl1pPr>
          </a:lstStyle>
          <a:p>
            <a:endParaRPr lang="en-GB" sz="1800" dirty="0"/>
          </a:p>
        </p:txBody>
      </p:sp>
      <p:sp>
        <p:nvSpPr>
          <p:cNvPr id="3" name="TextBox 2">
            <a:extLst>
              <a:ext uri="{FF2B5EF4-FFF2-40B4-BE49-F238E27FC236}">
                <a16:creationId xmlns:a16="http://schemas.microsoft.com/office/drawing/2014/main" id="{709DD53C-5D49-258A-1812-1B5510C572BE}"/>
              </a:ext>
            </a:extLst>
          </p:cNvPr>
          <p:cNvSpPr txBox="1"/>
          <p:nvPr/>
        </p:nvSpPr>
        <p:spPr>
          <a:xfrm>
            <a:off x="2416778" y="2528112"/>
            <a:ext cx="184731" cy="523220"/>
          </a:xfrm>
          <a:prstGeom prst="rect">
            <a:avLst/>
          </a:prstGeom>
          <a:noFill/>
        </p:spPr>
        <p:txBody>
          <a:bodyPr wrap="none" rtlCol="0">
            <a:spAutoFit/>
          </a:bodyPr>
          <a:lstStyle/>
          <a:p>
            <a:endParaRPr lang="en-CN" sz="1400" dirty="0"/>
          </a:p>
          <a:p>
            <a:endParaRPr lang="en-CN" sz="1400" dirty="0">
              <a:solidFill>
                <a:srgbClr val="556169"/>
              </a:solidFill>
              <a:latin typeface="Georgia"/>
              <a:cs typeface="Georgia"/>
            </a:endParaRPr>
          </a:p>
        </p:txBody>
      </p:sp>
      <p:sp>
        <p:nvSpPr>
          <p:cNvPr id="4" name="Title 1">
            <a:extLst>
              <a:ext uri="{FF2B5EF4-FFF2-40B4-BE49-F238E27FC236}">
                <a16:creationId xmlns:a16="http://schemas.microsoft.com/office/drawing/2014/main" id="{099263B0-A7BA-1D26-7F17-E8DD50A9ABD3}"/>
              </a:ext>
            </a:extLst>
          </p:cNvPr>
          <p:cNvSpPr txBox="1">
            <a:spLocks/>
          </p:cNvSpPr>
          <p:nvPr/>
        </p:nvSpPr>
        <p:spPr>
          <a:xfrm>
            <a:off x="906877" y="3093197"/>
            <a:ext cx="7305587" cy="1877912"/>
          </a:xfrm>
          <a:prstGeom prst="rect">
            <a:avLst/>
          </a:prstGeom>
          <a:effectLst>
            <a:glow rad="63500">
              <a:schemeClr val="accent1">
                <a:satMod val="175000"/>
                <a:alpha val="40000"/>
              </a:schemeClr>
            </a:glow>
          </a:effectLst>
        </p:spPr>
        <p:txBody>
          <a:bodyPr vert="horz" lIns="91440" tIns="45720" rIns="91440" bIns="45720" rtlCol="0" anchor="b">
            <a:noAutofit/>
          </a:bodyPr>
          <a:lstStyle>
            <a:lvl1pPr algn="ctr" defTabSz="457200" rtl="0" eaLnBrk="1" latinLnBrk="0" hangingPunct="1">
              <a:spcBef>
                <a:spcPct val="0"/>
              </a:spcBef>
              <a:buNone/>
              <a:defRPr sz="2400" b="0" kern="1200" cap="none" spc="0" baseline="0">
                <a:ln>
                  <a:noFill/>
                </a:ln>
                <a:solidFill>
                  <a:schemeClr val="tx1"/>
                </a:solidFill>
                <a:effectLst/>
                <a:latin typeface="Georgia"/>
                <a:ea typeface="+mj-ea"/>
                <a:cs typeface="Georgia"/>
              </a:defRPr>
            </a:lvl1pPr>
          </a:lstStyle>
          <a:p>
            <a:pPr marL="285744" indent="-285744" algn="l">
              <a:lnSpc>
                <a:spcPct val="150000"/>
              </a:lnSpc>
              <a:spcBef>
                <a:spcPts val="1200"/>
              </a:spcBef>
              <a:spcAft>
                <a:spcPts val="1200"/>
              </a:spcAft>
              <a:buFont typeface="Arial" panose="020B0604020202020204" pitchFamily="34" charset="0"/>
              <a:buChar char="•"/>
            </a:pPr>
            <a:endParaRPr lang="en-GB" sz="1600" i="1" dirty="0"/>
          </a:p>
        </p:txBody>
      </p:sp>
      <p:sp>
        <p:nvSpPr>
          <p:cNvPr id="5" name="TextBox 4">
            <a:extLst>
              <a:ext uri="{FF2B5EF4-FFF2-40B4-BE49-F238E27FC236}">
                <a16:creationId xmlns:a16="http://schemas.microsoft.com/office/drawing/2014/main" id="{5547699D-51B9-F716-A31E-CEB912227517}"/>
              </a:ext>
            </a:extLst>
          </p:cNvPr>
          <p:cNvSpPr txBox="1"/>
          <p:nvPr/>
        </p:nvSpPr>
        <p:spPr>
          <a:xfrm>
            <a:off x="439717" y="1303315"/>
            <a:ext cx="8884811" cy="2344616"/>
          </a:xfrm>
          <a:prstGeom prst="rect">
            <a:avLst/>
          </a:prstGeom>
          <a:noFill/>
        </p:spPr>
        <p:txBody>
          <a:bodyPr wrap="square">
            <a:spAutoFit/>
          </a:bodyPr>
          <a:lstStyle/>
          <a:p>
            <a:pPr marL="285744" indent="-285744">
              <a:lnSpc>
                <a:spcPct val="150000"/>
              </a:lnSpc>
              <a:buFont typeface="Arial" panose="020B0604020202020204" pitchFamily="34" charset="0"/>
              <a:buChar char="•"/>
            </a:pPr>
            <a:r>
              <a:rPr lang="en-US" b="1" dirty="0">
                <a:latin typeface="Georgia" panose="02040502050405020303" pitchFamily="18" charset="0"/>
              </a:rPr>
              <a:t>How to construct training data?</a:t>
            </a:r>
          </a:p>
          <a:p>
            <a:pPr marL="742944" lvl="1" indent="-285744">
              <a:lnSpc>
                <a:spcPct val="150000"/>
              </a:lnSpc>
              <a:buFont typeface="Arial" panose="020B0604020202020204" pitchFamily="34" charset="0"/>
              <a:buChar char="•"/>
            </a:pPr>
            <a:r>
              <a:rPr lang="en-US" dirty="0">
                <a:latin typeface="Georgia" panose="02040502050405020303" pitchFamily="18" charset="0"/>
              </a:rPr>
              <a:t>Training with synthetic mixtures generating from audio-text datasets</a:t>
            </a:r>
          </a:p>
          <a:p>
            <a:pPr marL="285744" indent="-285744">
              <a:lnSpc>
                <a:spcPct val="150000"/>
              </a:lnSpc>
              <a:buFont typeface="Arial" panose="020B0604020202020204" pitchFamily="34" charset="0"/>
              <a:buChar char="•"/>
            </a:pPr>
            <a:r>
              <a:rPr lang="en-US" b="1" dirty="0">
                <a:latin typeface="Georgia" panose="02040502050405020303" pitchFamily="18" charset="0"/>
              </a:rPr>
              <a:t>LASS-Net </a:t>
            </a:r>
          </a:p>
          <a:p>
            <a:pPr marL="742944" lvl="1" indent="-285744">
              <a:lnSpc>
                <a:spcPct val="150000"/>
              </a:lnSpc>
              <a:buFont typeface="Arial" panose="020B0604020202020204" pitchFamily="34" charset="0"/>
              <a:buChar char="•"/>
            </a:pPr>
            <a:r>
              <a:rPr lang="en-US" dirty="0" err="1">
                <a:latin typeface="Georgia" panose="02040502050405020303" pitchFamily="18" charset="0"/>
              </a:rPr>
              <a:t>QueryNet</a:t>
            </a:r>
            <a:r>
              <a:rPr lang="en-US" dirty="0">
                <a:latin typeface="Georgia" panose="02040502050405020303" pitchFamily="18" charset="0"/>
              </a:rPr>
              <a:t> (BERT) + </a:t>
            </a:r>
            <a:r>
              <a:rPr lang="en-US" dirty="0" err="1">
                <a:latin typeface="Georgia" panose="02040502050405020303" pitchFamily="18" charset="0"/>
              </a:rPr>
              <a:t>SeparationNet</a:t>
            </a:r>
            <a:r>
              <a:rPr lang="en-US" dirty="0">
                <a:latin typeface="Georgia" panose="02040502050405020303" pitchFamily="18" charset="0"/>
              </a:rPr>
              <a:t> (</a:t>
            </a:r>
            <a:r>
              <a:rPr lang="en-US" dirty="0" err="1">
                <a:latin typeface="Georgia" panose="02040502050405020303" pitchFamily="18" charset="0"/>
              </a:rPr>
              <a:t>ResUNet</a:t>
            </a:r>
            <a:r>
              <a:rPr lang="en-US" dirty="0">
                <a:latin typeface="Georgia" panose="02040502050405020303" pitchFamily="18" charset="0"/>
              </a:rPr>
              <a:t>) + </a:t>
            </a:r>
            <a:r>
              <a:rPr lang="en-US" dirty="0" err="1">
                <a:latin typeface="Georgia" panose="02040502050405020303" pitchFamily="18" charset="0"/>
              </a:rPr>
              <a:t>FiLM</a:t>
            </a:r>
            <a:r>
              <a:rPr lang="en-US" dirty="0">
                <a:latin typeface="Georgia" panose="02040502050405020303" pitchFamily="18" charset="0"/>
              </a:rPr>
              <a:t> fusion</a:t>
            </a:r>
          </a:p>
          <a:p>
            <a:pPr marL="742944" lvl="1" indent="-285744">
              <a:lnSpc>
                <a:spcPct val="150000"/>
              </a:lnSpc>
              <a:buFont typeface="Arial" panose="020B0604020202020204" pitchFamily="34" charset="0"/>
              <a:buChar char="•"/>
            </a:pPr>
            <a:r>
              <a:rPr lang="en-US" dirty="0">
                <a:latin typeface="Georgia" panose="02040502050405020303" pitchFamily="18" charset="0"/>
              </a:rPr>
              <a:t>Trained with 17 hours of data from </a:t>
            </a:r>
            <a:r>
              <a:rPr lang="en-US" dirty="0" err="1">
                <a:latin typeface="Georgia" panose="02040502050405020303" pitchFamily="18" charset="0"/>
              </a:rPr>
              <a:t>AudioCaps</a:t>
            </a:r>
            <a:r>
              <a:rPr lang="en-US" dirty="0">
                <a:latin typeface="Georgia" panose="02040502050405020303" pitchFamily="18" charset="0"/>
              </a:rPr>
              <a:t> dataset </a:t>
            </a:r>
          </a:p>
        </p:txBody>
      </p:sp>
      <p:pic>
        <p:nvPicPr>
          <p:cNvPr id="6" name="Picture 5">
            <a:extLst>
              <a:ext uri="{FF2B5EF4-FFF2-40B4-BE49-F238E27FC236}">
                <a16:creationId xmlns:a16="http://schemas.microsoft.com/office/drawing/2014/main" id="{0A3AED79-4607-02B6-4B66-FAF49CA177FD}"/>
              </a:ext>
            </a:extLst>
          </p:cNvPr>
          <p:cNvPicPr>
            <a:picLocks noChangeAspect="1"/>
          </p:cNvPicPr>
          <p:nvPr/>
        </p:nvPicPr>
        <p:blipFill>
          <a:blip r:embed="rId3"/>
          <a:stretch>
            <a:fillRect/>
          </a:stretch>
        </p:blipFill>
        <p:spPr>
          <a:xfrm>
            <a:off x="259420" y="3854086"/>
            <a:ext cx="8678142" cy="1974255"/>
          </a:xfrm>
          <a:prstGeom prst="rect">
            <a:avLst/>
          </a:prstGeom>
        </p:spPr>
      </p:pic>
      <p:sp>
        <p:nvSpPr>
          <p:cNvPr id="7" name="TextBox 6">
            <a:extLst>
              <a:ext uri="{FF2B5EF4-FFF2-40B4-BE49-F238E27FC236}">
                <a16:creationId xmlns:a16="http://schemas.microsoft.com/office/drawing/2014/main" id="{EB88632D-D8CD-E772-9FEC-B4F3268237DE}"/>
              </a:ext>
            </a:extLst>
          </p:cNvPr>
          <p:cNvSpPr txBox="1"/>
          <p:nvPr/>
        </p:nvSpPr>
        <p:spPr>
          <a:xfrm>
            <a:off x="794066" y="5823519"/>
            <a:ext cx="7409493" cy="400110"/>
          </a:xfrm>
          <a:prstGeom prst="rect">
            <a:avLst/>
          </a:prstGeom>
          <a:noFill/>
        </p:spPr>
        <p:txBody>
          <a:bodyPr wrap="square">
            <a:spAutoFit/>
          </a:bodyPr>
          <a:lstStyle/>
          <a:p>
            <a:r>
              <a:rPr lang="en-GB" sz="1000" b="0" i="0" dirty="0">
                <a:solidFill>
                  <a:srgbClr val="413839"/>
                </a:solidFill>
                <a:effectLst/>
                <a:latin typeface="Times New Roman" panose="02020603050405020304" pitchFamily="18" charset="0"/>
              </a:rPr>
              <a:t>X. Liu, H. Liu, Q. Kong, X. Mei, J. Zhao, Q. Huang, M.D. </a:t>
            </a:r>
            <a:r>
              <a:rPr lang="en-GB" sz="1000" b="0" i="0" dirty="0" err="1">
                <a:solidFill>
                  <a:srgbClr val="413839"/>
                </a:solidFill>
                <a:effectLst/>
                <a:latin typeface="Times New Roman" panose="02020603050405020304" pitchFamily="18" charset="0"/>
              </a:rPr>
              <a:t>Plumbley</a:t>
            </a:r>
            <a:r>
              <a:rPr lang="en-GB" sz="1000" b="0" i="0" dirty="0">
                <a:solidFill>
                  <a:srgbClr val="413839"/>
                </a:solidFill>
                <a:effectLst/>
                <a:latin typeface="Times New Roman" panose="02020603050405020304" pitchFamily="18" charset="0"/>
              </a:rPr>
              <a:t>, and </a:t>
            </a:r>
            <a:r>
              <a:rPr lang="en-GB" sz="1000" i="0" dirty="0">
                <a:solidFill>
                  <a:srgbClr val="413839"/>
                </a:solidFill>
                <a:effectLst/>
                <a:latin typeface="Times New Roman" panose="02020603050405020304" pitchFamily="18" charset="0"/>
              </a:rPr>
              <a:t>W. </a:t>
            </a:r>
            <a:r>
              <a:rPr lang="en-GB" sz="1000" i="0" dirty="0" err="1">
                <a:solidFill>
                  <a:srgbClr val="413839"/>
                </a:solidFill>
                <a:effectLst/>
                <a:latin typeface="Times New Roman" panose="02020603050405020304" pitchFamily="18" charset="0"/>
              </a:rPr>
              <a:t>Wang</a:t>
            </a:r>
            <a:r>
              <a:rPr lang="en-GB" sz="1000" b="0" i="0" dirty="0" err="1">
                <a:solidFill>
                  <a:srgbClr val="413839"/>
                </a:solidFill>
                <a:effectLst/>
                <a:latin typeface="Times New Roman" panose="02020603050405020304" pitchFamily="18" charset="0"/>
              </a:rPr>
              <a:t>,"Separate</a:t>
            </a:r>
            <a:r>
              <a:rPr lang="en-GB" sz="1000" b="0" i="0" dirty="0">
                <a:solidFill>
                  <a:srgbClr val="413839"/>
                </a:solidFill>
                <a:effectLst/>
                <a:latin typeface="Times New Roman" panose="02020603050405020304" pitchFamily="18" charset="0"/>
              </a:rPr>
              <a:t> What You Describe: Language-Queried Audio Source Separation," in </a:t>
            </a:r>
            <a:r>
              <a:rPr lang="en-GB" sz="1000" b="0" i="1" dirty="0">
                <a:solidFill>
                  <a:srgbClr val="413839"/>
                </a:solidFill>
                <a:effectLst/>
                <a:latin typeface="Times New Roman" panose="02020603050405020304" pitchFamily="18" charset="0"/>
              </a:rPr>
              <a:t>Proc. 23rd </a:t>
            </a:r>
            <a:r>
              <a:rPr lang="en-GB" sz="1000" b="0" i="1" dirty="0" err="1">
                <a:solidFill>
                  <a:srgbClr val="413839"/>
                </a:solidFill>
                <a:effectLst/>
                <a:latin typeface="Times New Roman" panose="02020603050405020304" pitchFamily="18" charset="0"/>
              </a:rPr>
              <a:t>Interspeech</a:t>
            </a:r>
            <a:r>
              <a:rPr lang="en-GB" sz="1000" b="0" i="1" dirty="0">
                <a:solidFill>
                  <a:srgbClr val="413839"/>
                </a:solidFill>
                <a:effectLst/>
                <a:latin typeface="Times New Roman" panose="02020603050405020304" pitchFamily="18" charset="0"/>
              </a:rPr>
              <a:t> Conference</a:t>
            </a:r>
            <a:r>
              <a:rPr lang="en-GB" sz="1000" b="0" i="0" dirty="0">
                <a:solidFill>
                  <a:srgbClr val="413839"/>
                </a:solidFill>
                <a:effectLst/>
                <a:latin typeface="Times New Roman" panose="02020603050405020304" pitchFamily="18" charset="0"/>
              </a:rPr>
              <a:t> (INTERSPEECH 2022), 18-22 September, 2022, Incheon, Korea.</a:t>
            </a:r>
            <a:endParaRPr lang="en-GB" sz="1000" dirty="0"/>
          </a:p>
        </p:txBody>
      </p:sp>
    </p:spTree>
    <p:extLst>
      <p:ext uri="{BB962C8B-B14F-4D97-AF65-F5344CB8AC3E}">
        <p14:creationId xmlns:p14="http://schemas.microsoft.com/office/powerpoint/2010/main" val="27326307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F57F71-F5D0-0F48-E03B-7AA4AA0F41E5}"/>
            </a:ext>
          </a:extLst>
        </p:cNvPr>
        <p:cNvGrpSpPr/>
        <p:nvPr/>
      </p:nvGrpSpPr>
      <p:grpSpPr>
        <a:xfrm>
          <a:off x="0" y="0"/>
          <a:ext cx="0" cy="0"/>
          <a:chOff x="0" y="0"/>
          <a:chExt cx="0" cy="0"/>
        </a:xfrm>
      </p:grpSpPr>
      <p:sp>
        <p:nvSpPr>
          <p:cNvPr id="141314" name="Slide Number Placeholder 6">
            <a:extLst>
              <a:ext uri="{FF2B5EF4-FFF2-40B4-BE49-F238E27FC236}">
                <a16:creationId xmlns:a16="http://schemas.microsoft.com/office/drawing/2014/main" id="{DF3E6688-BBDF-EB43-A4B0-22DB0E9F557A}"/>
              </a:ext>
            </a:extLst>
          </p:cNvPr>
          <p:cNvSpPr>
            <a:spLocks noGrp="1" noChangeArrowheads="1"/>
          </p:cNvSpPr>
          <p:nvPr>
            <p:ph type="sldNum" sz="quarter" idx="10"/>
          </p:nvPr>
        </p:nvSpPr>
        <p:spPr bwMode="auto">
          <a:xfrm>
            <a:off x="8610600" y="6356350"/>
            <a:ext cx="2743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Tahoma" panose="020B0604030504040204" pitchFamily="34" charset="0"/>
                <a:cs typeface="Arial" panose="020B0604020202020204" pitchFamily="34" charset="0"/>
              </a:defRPr>
            </a:lvl1pPr>
            <a:lvl2pPr marL="742950" indent="-285750">
              <a:defRPr sz="2000">
                <a:solidFill>
                  <a:schemeClr val="tx1"/>
                </a:solidFill>
                <a:latin typeface="Tahoma" panose="020B0604030504040204" pitchFamily="34" charset="0"/>
                <a:cs typeface="Arial" panose="020B0604020202020204" pitchFamily="34" charset="0"/>
              </a:defRPr>
            </a:lvl2pPr>
            <a:lvl3pPr marL="1143000" indent="-228600">
              <a:defRPr sz="2000">
                <a:solidFill>
                  <a:schemeClr val="tx1"/>
                </a:solidFill>
                <a:latin typeface="Tahoma" panose="020B0604030504040204" pitchFamily="34" charset="0"/>
                <a:cs typeface="Arial" panose="020B0604020202020204" pitchFamily="34" charset="0"/>
              </a:defRPr>
            </a:lvl3pPr>
            <a:lvl4pPr marL="1600200" indent="-228600">
              <a:defRPr sz="2000">
                <a:solidFill>
                  <a:schemeClr val="tx1"/>
                </a:solidFill>
                <a:latin typeface="Tahoma" panose="020B0604030504040204" pitchFamily="34" charset="0"/>
                <a:cs typeface="Arial" panose="020B0604020202020204" pitchFamily="34" charset="0"/>
              </a:defRPr>
            </a:lvl4pPr>
            <a:lvl5pPr marL="2057400" indent="-228600">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9pPr>
          </a:lstStyle>
          <a:p>
            <a:fld id="{7100DC68-98ED-494E-A91A-4310F0C34856}" type="slidenum">
              <a:rPr lang="en-US" altLang="en-US" sz="1200">
                <a:solidFill>
                  <a:srgbClr val="898989"/>
                </a:solidFill>
                <a:latin typeface="Arial" panose="020B0604020202020204" pitchFamily="34" charset="0"/>
              </a:rPr>
              <a:pPr/>
              <a:t>17</a:t>
            </a:fld>
            <a:endParaRPr lang="en-US" altLang="en-US" sz="1200">
              <a:solidFill>
                <a:srgbClr val="898989"/>
              </a:solidFill>
              <a:latin typeface="Arial" panose="020B0604020202020204" pitchFamily="34" charset="0"/>
            </a:endParaRPr>
          </a:p>
        </p:txBody>
      </p:sp>
      <p:sp>
        <p:nvSpPr>
          <p:cNvPr id="51" name="TextBox 50">
            <a:extLst>
              <a:ext uri="{FF2B5EF4-FFF2-40B4-BE49-F238E27FC236}">
                <a16:creationId xmlns:a16="http://schemas.microsoft.com/office/drawing/2014/main" id="{2E59B469-4C2F-4205-D002-34DECE0F3E0E}"/>
              </a:ext>
            </a:extLst>
          </p:cNvPr>
          <p:cNvSpPr txBox="1"/>
          <p:nvPr/>
        </p:nvSpPr>
        <p:spPr>
          <a:xfrm>
            <a:off x="358755" y="579164"/>
            <a:ext cx="8658225" cy="523875"/>
          </a:xfrm>
          <a:prstGeom prst="rect">
            <a:avLst/>
          </a:prstGeom>
          <a:noFill/>
        </p:spPr>
        <p:txBody>
          <a:bodyPr anchor="ctr">
            <a:spAutoFit/>
          </a:bodyPr>
          <a:lstStyle/>
          <a:p>
            <a:pPr eaLnBrk="1" hangingPunct="1">
              <a:defRPr/>
            </a:pPr>
            <a:r>
              <a:rPr lang="en-US" altLang="zh-CN" sz="2800" kern="0" dirty="0">
                <a:solidFill>
                  <a:srgbClr val="002060"/>
                </a:solidFill>
                <a:latin typeface="+mj-lt"/>
                <a:ea typeface="+mj-ea"/>
                <a:cs typeface="+mj-cs"/>
              </a:rPr>
              <a:t>Recent LASS</a:t>
            </a:r>
            <a:endParaRPr lang="en-GB" sz="2800" kern="0" dirty="0">
              <a:solidFill>
                <a:srgbClr val="002060"/>
              </a:solidFill>
              <a:latin typeface="+mj-lt"/>
              <a:ea typeface="+mj-ea"/>
              <a:cs typeface="+mj-cs"/>
            </a:endParaRPr>
          </a:p>
        </p:txBody>
      </p:sp>
      <p:sp>
        <p:nvSpPr>
          <p:cNvPr id="3" name="Title 1">
            <a:extLst>
              <a:ext uri="{FF2B5EF4-FFF2-40B4-BE49-F238E27FC236}">
                <a16:creationId xmlns:a16="http://schemas.microsoft.com/office/drawing/2014/main" id="{D965F4DE-F839-37B8-7F58-F58485A18926}"/>
              </a:ext>
            </a:extLst>
          </p:cNvPr>
          <p:cNvSpPr txBox="1">
            <a:spLocks/>
          </p:cNvSpPr>
          <p:nvPr/>
        </p:nvSpPr>
        <p:spPr>
          <a:xfrm>
            <a:off x="1800290" y="1849616"/>
            <a:ext cx="5775157" cy="1098697"/>
          </a:xfrm>
          <a:prstGeom prst="rect">
            <a:avLst/>
          </a:prstGeom>
          <a:effectLst>
            <a:glow rad="63500">
              <a:schemeClr val="accent1">
                <a:satMod val="175000"/>
                <a:alpha val="40000"/>
              </a:schemeClr>
            </a:glow>
          </a:effectLst>
        </p:spPr>
        <p:txBody>
          <a:bodyPr vert="horz" lIns="91440" tIns="45720" rIns="91440" bIns="45720" rtlCol="0" anchor="b">
            <a:noAutofit/>
          </a:bodyPr>
          <a:lstStyle>
            <a:lvl1pPr algn="ctr" defTabSz="457200" rtl="0" eaLnBrk="1" latinLnBrk="0" hangingPunct="1">
              <a:spcBef>
                <a:spcPct val="0"/>
              </a:spcBef>
              <a:buNone/>
              <a:defRPr sz="2400" b="0" kern="1200" cap="none" spc="0" baseline="0">
                <a:ln>
                  <a:noFill/>
                </a:ln>
                <a:solidFill>
                  <a:schemeClr val="tx1"/>
                </a:solidFill>
                <a:effectLst/>
                <a:latin typeface="Georgia"/>
                <a:ea typeface="+mj-ea"/>
                <a:cs typeface="Georgia"/>
              </a:defRPr>
            </a:lvl1pPr>
          </a:lstStyle>
          <a:p>
            <a:endParaRPr lang="en-GB" sz="1800" dirty="0"/>
          </a:p>
        </p:txBody>
      </p:sp>
      <p:sp>
        <p:nvSpPr>
          <p:cNvPr id="4" name="TextBox 3">
            <a:extLst>
              <a:ext uri="{FF2B5EF4-FFF2-40B4-BE49-F238E27FC236}">
                <a16:creationId xmlns:a16="http://schemas.microsoft.com/office/drawing/2014/main" id="{8B01A90B-AEEE-DE71-3C55-22373432795C}"/>
              </a:ext>
            </a:extLst>
          </p:cNvPr>
          <p:cNvSpPr txBox="1"/>
          <p:nvPr/>
        </p:nvSpPr>
        <p:spPr>
          <a:xfrm>
            <a:off x="2416778" y="2528112"/>
            <a:ext cx="184731" cy="523220"/>
          </a:xfrm>
          <a:prstGeom prst="rect">
            <a:avLst/>
          </a:prstGeom>
          <a:noFill/>
        </p:spPr>
        <p:txBody>
          <a:bodyPr wrap="none" rtlCol="0">
            <a:spAutoFit/>
          </a:bodyPr>
          <a:lstStyle/>
          <a:p>
            <a:endParaRPr lang="en-CN" sz="1400" dirty="0"/>
          </a:p>
          <a:p>
            <a:endParaRPr lang="en-CN" sz="1400" dirty="0">
              <a:solidFill>
                <a:srgbClr val="556169"/>
              </a:solidFill>
              <a:latin typeface="Georgia"/>
              <a:cs typeface="Georgia"/>
            </a:endParaRPr>
          </a:p>
        </p:txBody>
      </p:sp>
      <p:sp>
        <p:nvSpPr>
          <p:cNvPr id="6" name="TextBox 5">
            <a:extLst>
              <a:ext uri="{FF2B5EF4-FFF2-40B4-BE49-F238E27FC236}">
                <a16:creationId xmlns:a16="http://schemas.microsoft.com/office/drawing/2014/main" id="{69983CA4-3658-2F66-F51A-0E5FFA56B102}"/>
              </a:ext>
            </a:extLst>
          </p:cNvPr>
          <p:cNvSpPr txBox="1"/>
          <p:nvPr/>
        </p:nvSpPr>
        <p:spPr>
          <a:xfrm>
            <a:off x="611560" y="1526523"/>
            <a:ext cx="6350647" cy="1247842"/>
          </a:xfrm>
          <a:prstGeom prst="rect">
            <a:avLst/>
          </a:prstGeom>
          <a:noFill/>
        </p:spPr>
        <p:txBody>
          <a:bodyPr wrap="square">
            <a:spAutoFit/>
          </a:bodyPr>
          <a:lstStyle/>
          <a:p>
            <a:pPr marL="285744" indent="-285744">
              <a:lnSpc>
                <a:spcPct val="150000"/>
              </a:lnSpc>
              <a:buFont typeface="Arial" panose="020B0604020202020204" pitchFamily="34" charset="0"/>
              <a:buChar char="•"/>
            </a:pPr>
            <a:r>
              <a:rPr lang="en-US" b="1" dirty="0">
                <a:latin typeface="Georgia" panose="02040502050405020303" pitchFamily="18" charset="0"/>
              </a:rPr>
              <a:t>Leverage aligned multimodal supervision</a:t>
            </a:r>
          </a:p>
          <a:p>
            <a:pPr marL="742944" lvl="1" indent="-285744">
              <a:lnSpc>
                <a:spcPct val="150000"/>
              </a:lnSpc>
              <a:buFont typeface="Arial" panose="020B0604020202020204" pitchFamily="34" charset="0"/>
              <a:buChar char="•"/>
            </a:pPr>
            <a:r>
              <a:rPr lang="en-US" sz="1600" dirty="0">
                <a:latin typeface="Georgia" panose="02040502050405020303" pitchFamily="18" charset="0"/>
              </a:rPr>
              <a:t>Visual supervision (e.g., </a:t>
            </a:r>
            <a:r>
              <a:rPr lang="en-US" sz="1600" dirty="0" err="1">
                <a:latin typeface="Georgia" panose="02040502050405020303" pitchFamily="18" charset="0"/>
              </a:rPr>
              <a:t>CLIPSep</a:t>
            </a:r>
            <a:r>
              <a:rPr lang="en-US" sz="1600" dirty="0">
                <a:latin typeface="Georgia" panose="02040502050405020303" pitchFamily="18" charset="0"/>
              </a:rPr>
              <a:t>, </a:t>
            </a:r>
            <a:r>
              <a:rPr lang="en-US" sz="1600" i="1" dirty="0">
                <a:latin typeface="Georgia" panose="02040502050405020303" pitchFamily="18" charset="0"/>
              </a:rPr>
              <a:t>Dong et al. 2023</a:t>
            </a:r>
            <a:r>
              <a:rPr lang="en-US" sz="1600" dirty="0">
                <a:latin typeface="Georgia" panose="02040502050405020303" pitchFamily="18" charset="0"/>
              </a:rPr>
              <a:t>)</a:t>
            </a:r>
          </a:p>
          <a:p>
            <a:pPr marL="742944" lvl="1" indent="-285744">
              <a:lnSpc>
                <a:spcPct val="150000"/>
              </a:lnSpc>
              <a:buFont typeface="Arial" panose="020B0604020202020204" pitchFamily="34" charset="0"/>
              <a:buChar char="•"/>
            </a:pPr>
            <a:r>
              <a:rPr lang="en-US" sz="1600" dirty="0">
                <a:latin typeface="Georgia" panose="02040502050405020303" pitchFamily="18" charset="0"/>
              </a:rPr>
              <a:t>Audio supervision (e.g., </a:t>
            </a:r>
            <a:r>
              <a:rPr lang="en-US" sz="1600" dirty="0" err="1">
                <a:latin typeface="Georgia" panose="02040502050405020303" pitchFamily="18" charset="0"/>
              </a:rPr>
              <a:t>SoundFilter</a:t>
            </a:r>
            <a:r>
              <a:rPr lang="en-US" sz="1600" dirty="0">
                <a:latin typeface="Georgia" panose="02040502050405020303" pitchFamily="18" charset="0"/>
              </a:rPr>
              <a:t>, </a:t>
            </a:r>
            <a:r>
              <a:rPr lang="en-US" sz="1600" i="1" dirty="0">
                <a:latin typeface="Georgia" panose="02040502050405020303" pitchFamily="18" charset="0"/>
              </a:rPr>
              <a:t>Kilgour 2022</a:t>
            </a:r>
            <a:r>
              <a:rPr lang="en-US" sz="1600" dirty="0">
                <a:latin typeface="Georgia" panose="02040502050405020303" pitchFamily="18" charset="0"/>
              </a:rPr>
              <a:t>)</a:t>
            </a:r>
          </a:p>
        </p:txBody>
      </p:sp>
      <p:sp>
        <p:nvSpPr>
          <p:cNvPr id="11" name="TextBox 10">
            <a:extLst>
              <a:ext uri="{FF2B5EF4-FFF2-40B4-BE49-F238E27FC236}">
                <a16:creationId xmlns:a16="http://schemas.microsoft.com/office/drawing/2014/main" id="{2D170B34-0EB7-F306-2C22-8537FFCD3445}"/>
              </a:ext>
            </a:extLst>
          </p:cNvPr>
          <p:cNvSpPr txBox="1"/>
          <p:nvPr/>
        </p:nvSpPr>
        <p:spPr>
          <a:xfrm>
            <a:off x="611560" y="3252638"/>
            <a:ext cx="7848872" cy="1617174"/>
          </a:xfrm>
          <a:prstGeom prst="rect">
            <a:avLst/>
          </a:prstGeom>
          <a:noFill/>
        </p:spPr>
        <p:txBody>
          <a:bodyPr wrap="square">
            <a:spAutoFit/>
          </a:bodyPr>
          <a:lstStyle/>
          <a:p>
            <a:pPr marL="285744" indent="-285744">
              <a:lnSpc>
                <a:spcPct val="150000"/>
              </a:lnSpc>
              <a:buFont typeface="Arial" panose="020B0604020202020204" pitchFamily="34" charset="0"/>
              <a:buChar char="•"/>
            </a:pPr>
            <a:r>
              <a:rPr lang="en-US" b="1" dirty="0">
                <a:latin typeface="Georgia" panose="02040502050405020303" pitchFamily="18" charset="0"/>
              </a:rPr>
              <a:t>Great potential to leverage unlabeled rich modality, but </a:t>
            </a:r>
          </a:p>
          <a:p>
            <a:pPr marL="742944" lvl="1" indent="-285744">
              <a:lnSpc>
                <a:spcPct val="150000"/>
              </a:lnSpc>
              <a:buFont typeface="Arial" panose="020B0604020202020204" pitchFamily="34" charset="0"/>
              <a:buChar char="•"/>
            </a:pPr>
            <a:r>
              <a:rPr lang="en-US" sz="1600" dirty="0">
                <a:latin typeface="Georgia" panose="02040502050405020303" pitchFamily="18" charset="0"/>
              </a:rPr>
              <a:t>They were trained with small-scale of data</a:t>
            </a:r>
            <a:r>
              <a:rPr lang="zh-CN" altLang="en-US" sz="1600" dirty="0">
                <a:latin typeface="Georgia" panose="02040502050405020303" pitchFamily="18" charset="0"/>
              </a:rPr>
              <a:t> </a:t>
            </a:r>
            <a:r>
              <a:rPr lang="en-GB" altLang="zh-CN" sz="1600" dirty="0">
                <a:latin typeface="Georgia" panose="02040502050405020303" pitchFamily="18" charset="0"/>
              </a:rPr>
              <a:t>(e.g., </a:t>
            </a:r>
            <a:r>
              <a:rPr lang="en-GB" altLang="zh-CN" sz="1600" dirty="0" err="1">
                <a:latin typeface="Georgia" panose="02040502050405020303" pitchFamily="18" charset="0"/>
              </a:rPr>
              <a:t>VGGSound</a:t>
            </a:r>
            <a:r>
              <a:rPr lang="en-GB" altLang="zh-CN" sz="1600" dirty="0">
                <a:latin typeface="Georgia" panose="02040502050405020303" pitchFamily="18" charset="0"/>
              </a:rPr>
              <a:t>, 500 hours)</a:t>
            </a:r>
            <a:endParaRPr lang="en-US" sz="1600" dirty="0">
              <a:latin typeface="Georgia" panose="02040502050405020303" pitchFamily="18" charset="0"/>
            </a:endParaRPr>
          </a:p>
          <a:p>
            <a:pPr marL="742944" lvl="1" indent="-285744">
              <a:lnSpc>
                <a:spcPct val="150000"/>
              </a:lnSpc>
              <a:buFont typeface="Arial" panose="020B0604020202020204" pitchFamily="34" charset="0"/>
              <a:buChar char="•"/>
            </a:pPr>
            <a:r>
              <a:rPr lang="en-US" sz="1600" dirty="0">
                <a:latin typeface="Georgia" panose="02040502050405020303" pitchFamily="18" charset="0"/>
              </a:rPr>
              <a:t>They may not meet the expectation of open-domain sound separation with texts</a:t>
            </a:r>
          </a:p>
        </p:txBody>
      </p:sp>
    </p:spTree>
    <p:extLst>
      <p:ext uri="{BB962C8B-B14F-4D97-AF65-F5344CB8AC3E}">
        <p14:creationId xmlns:p14="http://schemas.microsoft.com/office/powerpoint/2010/main" val="31634769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46D1A4-044E-5692-1133-FAC2361D9AB6}"/>
            </a:ext>
          </a:extLst>
        </p:cNvPr>
        <p:cNvGrpSpPr/>
        <p:nvPr/>
      </p:nvGrpSpPr>
      <p:grpSpPr>
        <a:xfrm>
          <a:off x="0" y="0"/>
          <a:ext cx="0" cy="0"/>
          <a:chOff x="0" y="0"/>
          <a:chExt cx="0" cy="0"/>
        </a:xfrm>
      </p:grpSpPr>
      <p:sp>
        <p:nvSpPr>
          <p:cNvPr id="141314" name="Slide Number Placeholder 6">
            <a:extLst>
              <a:ext uri="{FF2B5EF4-FFF2-40B4-BE49-F238E27FC236}">
                <a16:creationId xmlns:a16="http://schemas.microsoft.com/office/drawing/2014/main" id="{753D444E-F4B9-86D2-C137-E546A5416E0F}"/>
              </a:ext>
            </a:extLst>
          </p:cNvPr>
          <p:cNvSpPr>
            <a:spLocks noGrp="1" noChangeArrowheads="1"/>
          </p:cNvSpPr>
          <p:nvPr>
            <p:ph type="sldNum" sz="quarter" idx="10"/>
          </p:nvPr>
        </p:nvSpPr>
        <p:spPr bwMode="auto">
          <a:xfrm>
            <a:off x="8610600" y="6356350"/>
            <a:ext cx="2743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Tahoma" panose="020B0604030504040204" pitchFamily="34" charset="0"/>
                <a:cs typeface="Arial" panose="020B0604020202020204" pitchFamily="34" charset="0"/>
              </a:defRPr>
            </a:lvl1pPr>
            <a:lvl2pPr marL="742950" indent="-285750">
              <a:defRPr sz="2000">
                <a:solidFill>
                  <a:schemeClr val="tx1"/>
                </a:solidFill>
                <a:latin typeface="Tahoma" panose="020B0604030504040204" pitchFamily="34" charset="0"/>
                <a:cs typeface="Arial" panose="020B0604020202020204" pitchFamily="34" charset="0"/>
              </a:defRPr>
            </a:lvl2pPr>
            <a:lvl3pPr marL="1143000" indent="-228600">
              <a:defRPr sz="2000">
                <a:solidFill>
                  <a:schemeClr val="tx1"/>
                </a:solidFill>
                <a:latin typeface="Tahoma" panose="020B0604030504040204" pitchFamily="34" charset="0"/>
                <a:cs typeface="Arial" panose="020B0604020202020204" pitchFamily="34" charset="0"/>
              </a:defRPr>
            </a:lvl3pPr>
            <a:lvl4pPr marL="1600200" indent="-228600">
              <a:defRPr sz="2000">
                <a:solidFill>
                  <a:schemeClr val="tx1"/>
                </a:solidFill>
                <a:latin typeface="Tahoma" panose="020B0604030504040204" pitchFamily="34" charset="0"/>
                <a:cs typeface="Arial" panose="020B0604020202020204" pitchFamily="34" charset="0"/>
              </a:defRPr>
            </a:lvl4pPr>
            <a:lvl5pPr marL="2057400" indent="-228600">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9pPr>
          </a:lstStyle>
          <a:p>
            <a:fld id="{7100DC68-98ED-494E-A91A-4310F0C34856}" type="slidenum">
              <a:rPr lang="en-US" altLang="en-US" sz="1200">
                <a:solidFill>
                  <a:srgbClr val="898989"/>
                </a:solidFill>
                <a:latin typeface="Arial" panose="020B0604020202020204" pitchFamily="34" charset="0"/>
              </a:rPr>
              <a:pPr/>
              <a:t>18</a:t>
            </a:fld>
            <a:endParaRPr lang="en-US" altLang="en-US" sz="1200">
              <a:solidFill>
                <a:srgbClr val="898989"/>
              </a:solidFill>
              <a:latin typeface="Arial" panose="020B0604020202020204" pitchFamily="34" charset="0"/>
            </a:endParaRPr>
          </a:p>
        </p:txBody>
      </p:sp>
      <p:sp>
        <p:nvSpPr>
          <p:cNvPr id="51" name="TextBox 50">
            <a:extLst>
              <a:ext uri="{FF2B5EF4-FFF2-40B4-BE49-F238E27FC236}">
                <a16:creationId xmlns:a16="http://schemas.microsoft.com/office/drawing/2014/main" id="{02ABB075-8148-4561-068C-DFFEDA09195D}"/>
              </a:ext>
            </a:extLst>
          </p:cNvPr>
          <p:cNvSpPr txBox="1"/>
          <p:nvPr/>
        </p:nvSpPr>
        <p:spPr>
          <a:xfrm>
            <a:off x="228281" y="345145"/>
            <a:ext cx="8658225" cy="523220"/>
          </a:xfrm>
          <a:prstGeom prst="rect">
            <a:avLst/>
          </a:prstGeom>
          <a:noFill/>
        </p:spPr>
        <p:txBody>
          <a:bodyPr anchor="ctr">
            <a:spAutoFit/>
          </a:bodyPr>
          <a:lstStyle/>
          <a:p>
            <a:pPr eaLnBrk="1" hangingPunct="1">
              <a:defRPr/>
            </a:pPr>
            <a:r>
              <a:rPr lang="en-US" altLang="zh-CN" sz="2800" kern="0" dirty="0">
                <a:solidFill>
                  <a:srgbClr val="002060"/>
                </a:solidFill>
                <a:latin typeface="+mj-lt"/>
                <a:ea typeface="+mj-ea"/>
                <a:cs typeface="+mj-cs"/>
              </a:rPr>
              <a:t>Method 1: </a:t>
            </a:r>
            <a:r>
              <a:rPr lang="en-US" altLang="zh-CN" sz="2800" kern="0" dirty="0" err="1">
                <a:solidFill>
                  <a:srgbClr val="002060"/>
                </a:solidFill>
                <a:latin typeface="+mj-lt"/>
                <a:ea typeface="+mj-ea"/>
                <a:cs typeface="+mj-cs"/>
              </a:rPr>
              <a:t>AudioSep</a:t>
            </a:r>
            <a:endParaRPr lang="en-GB" sz="2800" kern="0" dirty="0">
              <a:solidFill>
                <a:srgbClr val="002060"/>
              </a:solidFill>
              <a:latin typeface="+mj-lt"/>
              <a:ea typeface="+mj-ea"/>
              <a:cs typeface="+mj-cs"/>
            </a:endParaRPr>
          </a:p>
        </p:txBody>
      </p:sp>
      <p:sp>
        <p:nvSpPr>
          <p:cNvPr id="12" name="Title 1">
            <a:extLst>
              <a:ext uri="{FF2B5EF4-FFF2-40B4-BE49-F238E27FC236}">
                <a16:creationId xmlns:a16="http://schemas.microsoft.com/office/drawing/2014/main" id="{506B69E5-BD1F-A76F-6284-D3A627400A04}"/>
              </a:ext>
            </a:extLst>
          </p:cNvPr>
          <p:cNvSpPr txBox="1">
            <a:spLocks/>
          </p:cNvSpPr>
          <p:nvPr/>
        </p:nvSpPr>
        <p:spPr>
          <a:xfrm>
            <a:off x="1803396" y="1412126"/>
            <a:ext cx="5775157" cy="1098697"/>
          </a:xfrm>
          <a:prstGeom prst="rect">
            <a:avLst/>
          </a:prstGeom>
          <a:effectLst>
            <a:glow rad="63500">
              <a:schemeClr val="accent1">
                <a:satMod val="175000"/>
                <a:alpha val="40000"/>
              </a:schemeClr>
            </a:glow>
          </a:effectLst>
        </p:spPr>
        <p:txBody>
          <a:bodyPr vert="horz" lIns="91440" tIns="45720" rIns="91440" bIns="45720" rtlCol="0" anchor="b">
            <a:noAutofit/>
          </a:bodyPr>
          <a:lstStyle>
            <a:lvl1pPr algn="ctr" defTabSz="457200" rtl="0" eaLnBrk="1" latinLnBrk="0" hangingPunct="1">
              <a:spcBef>
                <a:spcPct val="0"/>
              </a:spcBef>
              <a:buNone/>
              <a:defRPr sz="2400" b="0" kern="1200" cap="none" spc="0" baseline="0">
                <a:ln>
                  <a:noFill/>
                </a:ln>
                <a:solidFill>
                  <a:schemeClr val="tx1"/>
                </a:solidFill>
                <a:effectLst/>
                <a:latin typeface="Georgia"/>
                <a:ea typeface="+mj-ea"/>
                <a:cs typeface="Georgia"/>
              </a:defRPr>
            </a:lvl1pPr>
          </a:lstStyle>
          <a:p>
            <a:endParaRPr lang="en-GB" sz="1800" dirty="0"/>
          </a:p>
        </p:txBody>
      </p:sp>
      <p:sp>
        <p:nvSpPr>
          <p:cNvPr id="13" name="TextBox 12">
            <a:extLst>
              <a:ext uri="{FF2B5EF4-FFF2-40B4-BE49-F238E27FC236}">
                <a16:creationId xmlns:a16="http://schemas.microsoft.com/office/drawing/2014/main" id="{7EA1D155-6CB6-B379-2298-80C65EB53627}"/>
              </a:ext>
            </a:extLst>
          </p:cNvPr>
          <p:cNvSpPr txBox="1"/>
          <p:nvPr/>
        </p:nvSpPr>
        <p:spPr>
          <a:xfrm>
            <a:off x="2419884" y="2090622"/>
            <a:ext cx="184731" cy="523220"/>
          </a:xfrm>
          <a:prstGeom prst="rect">
            <a:avLst/>
          </a:prstGeom>
          <a:noFill/>
        </p:spPr>
        <p:txBody>
          <a:bodyPr wrap="none" rtlCol="0">
            <a:spAutoFit/>
          </a:bodyPr>
          <a:lstStyle/>
          <a:p>
            <a:endParaRPr lang="en-CN" sz="1400" dirty="0"/>
          </a:p>
          <a:p>
            <a:endParaRPr lang="en-CN" sz="1400" dirty="0">
              <a:solidFill>
                <a:srgbClr val="556169"/>
              </a:solidFill>
              <a:latin typeface="Georgia"/>
              <a:cs typeface="Georgia"/>
            </a:endParaRPr>
          </a:p>
        </p:txBody>
      </p:sp>
      <p:sp>
        <p:nvSpPr>
          <p:cNvPr id="14" name="Title 1">
            <a:extLst>
              <a:ext uri="{FF2B5EF4-FFF2-40B4-BE49-F238E27FC236}">
                <a16:creationId xmlns:a16="http://schemas.microsoft.com/office/drawing/2014/main" id="{F00BFB0A-801E-EDB6-DBCC-2ED12A6E3E7F}"/>
              </a:ext>
            </a:extLst>
          </p:cNvPr>
          <p:cNvSpPr txBox="1">
            <a:spLocks/>
          </p:cNvSpPr>
          <p:nvPr/>
        </p:nvSpPr>
        <p:spPr>
          <a:xfrm>
            <a:off x="909983" y="2655707"/>
            <a:ext cx="7305587" cy="1877912"/>
          </a:xfrm>
          <a:prstGeom prst="rect">
            <a:avLst/>
          </a:prstGeom>
          <a:effectLst>
            <a:glow rad="63500">
              <a:schemeClr val="accent1">
                <a:satMod val="175000"/>
                <a:alpha val="40000"/>
              </a:schemeClr>
            </a:glow>
          </a:effectLst>
        </p:spPr>
        <p:txBody>
          <a:bodyPr vert="horz" lIns="91440" tIns="45720" rIns="91440" bIns="45720" rtlCol="0" anchor="b">
            <a:noAutofit/>
          </a:bodyPr>
          <a:lstStyle>
            <a:lvl1pPr algn="ctr" defTabSz="457200" rtl="0" eaLnBrk="1" latinLnBrk="0" hangingPunct="1">
              <a:spcBef>
                <a:spcPct val="0"/>
              </a:spcBef>
              <a:buNone/>
              <a:defRPr sz="2400" b="0" kern="1200" cap="none" spc="0" baseline="0">
                <a:ln>
                  <a:noFill/>
                </a:ln>
                <a:solidFill>
                  <a:schemeClr val="tx1"/>
                </a:solidFill>
                <a:effectLst/>
                <a:latin typeface="Georgia"/>
                <a:ea typeface="+mj-ea"/>
                <a:cs typeface="Georgia"/>
              </a:defRPr>
            </a:lvl1pPr>
          </a:lstStyle>
          <a:p>
            <a:pPr marL="285744" indent="-285744" algn="l">
              <a:lnSpc>
                <a:spcPct val="150000"/>
              </a:lnSpc>
              <a:spcBef>
                <a:spcPts val="1200"/>
              </a:spcBef>
              <a:spcAft>
                <a:spcPts val="1200"/>
              </a:spcAft>
              <a:buFont typeface="Arial" panose="020B0604020202020204" pitchFamily="34" charset="0"/>
              <a:buChar char="•"/>
            </a:pPr>
            <a:endParaRPr lang="en-GB" sz="1600" i="1" dirty="0"/>
          </a:p>
        </p:txBody>
      </p:sp>
      <p:sp>
        <p:nvSpPr>
          <p:cNvPr id="15" name="TextBox 14">
            <a:extLst>
              <a:ext uri="{FF2B5EF4-FFF2-40B4-BE49-F238E27FC236}">
                <a16:creationId xmlns:a16="http://schemas.microsoft.com/office/drawing/2014/main" id="{B0D1FAAC-B2C4-6F0D-B40A-094CE06953CD}"/>
              </a:ext>
            </a:extLst>
          </p:cNvPr>
          <p:cNvSpPr txBox="1"/>
          <p:nvPr/>
        </p:nvSpPr>
        <p:spPr>
          <a:xfrm>
            <a:off x="118166" y="1412126"/>
            <a:ext cx="4553954" cy="2046714"/>
          </a:xfrm>
          <a:prstGeom prst="rect">
            <a:avLst/>
          </a:prstGeom>
          <a:noFill/>
        </p:spPr>
        <p:txBody>
          <a:bodyPr wrap="square">
            <a:spAutoFit/>
          </a:bodyPr>
          <a:lstStyle/>
          <a:p>
            <a:pPr marL="285732" indent="-285744">
              <a:spcAft>
                <a:spcPts val="600"/>
              </a:spcAft>
              <a:buFont typeface="Arial" panose="020B0604020202020204" pitchFamily="34" charset="0"/>
              <a:buChar char="•"/>
            </a:pPr>
            <a:r>
              <a:rPr lang="en-US" sz="1600" dirty="0">
                <a:latin typeface="Georgia" panose="02040502050405020303" pitchFamily="18" charset="0"/>
              </a:rPr>
              <a:t>CLAP/CLIP + </a:t>
            </a:r>
            <a:r>
              <a:rPr lang="en-US" sz="1600" dirty="0" err="1">
                <a:latin typeface="Georgia" panose="02040502050405020303" pitchFamily="18" charset="0"/>
              </a:rPr>
              <a:t>ResUNet</a:t>
            </a:r>
            <a:r>
              <a:rPr lang="en-US" sz="1600" dirty="0">
                <a:latin typeface="Georgia" panose="02040502050405020303" pitchFamily="18" charset="0"/>
              </a:rPr>
              <a:t>, trained with </a:t>
            </a:r>
            <a:r>
              <a:rPr lang="en-US" sz="1600" b="1" dirty="0">
                <a:latin typeface="Georgia" panose="02040502050405020303" pitchFamily="18" charset="0"/>
              </a:rPr>
              <a:t>14,000 </a:t>
            </a:r>
            <a:r>
              <a:rPr lang="en-US" sz="1600" dirty="0">
                <a:latin typeface="Georgia" panose="02040502050405020303" pitchFamily="18" charset="0"/>
              </a:rPr>
              <a:t>hours of multimodal data</a:t>
            </a:r>
          </a:p>
          <a:p>
            <a:pPr marL="285732" indent="-285744">
              <a:spcAft>
                <a:spcPts val="600"/>
              </a:spcAft>
              <a:buFont typeface="Arial" panose="020B0604020202020204" pitchFamily="34" charset="0"/>
              <a:buChar char="•"/>
            </a:pPr>
            <a:r>
              <a:rPr lang="en-US" sz="1600" dirty="0">
                <a:latin typeface="Georgia" panose="02040502050405020303" pitchFamily="18" charset="0"/>
              </a:rPr>
              <a:t>A foundation model for open-domain sound separation with texts</a:t>
            </a:r>
          </a:p>
          <a:p>
            <a:pPr marL="285732" indent="-285744">
              <a:spcAft>
                <a:spcPts val="600"/>
              </a:spcAft>
              <a:buFont typeface="Arial" panose="020B0604020202020204" pitchFamily="34" charset="0"/>
              <a:buChar char="•"/>
            </a:pPr>
            <a:r>
              <a:rPr lang="en-US" sz="1600" dirty="0">
                <a:latin typeface="Georgia" panose="02040502050405020303" pitchFamily="18" charset="0"/>
              </a:rPr>
              <a:t>Impressive zero-shot performance in separating speech, music, sounds</a:t>
            </a:r>
          </a:p>
          <a:p>
            <a:endParaRPr lang="en-US" sz="1600" dirty="0"/>
          </a:p>
        </p:txBody>
      </p:sp>
      <p:pic>
        <p:nvPicPr>
          <p:cNvPr id="16" name="Picture 15">
            <a:extLst>
              <a:ext uri="{FF2B5EF4-FFF2-40B4-BE49-F238E27FC236}">
                <a16:creationId xmlns:a16="http://schemas.microsoft.com/office/drawing/2014/main" id="{13788A94-6A73-40F9-4830-9533E8A40948}"/>
              </a:ext>
            </a:extLst>
          </p:cNvPr>
          <p:cNvPicPr>
            <a:picLocks noChangeAspect="1"/>
          </p:cNvPicPr>
          <p:nvPr/>
        </p:nvPicPr>
        <p:blipFill>
          <a:blip r:embed="rId3"/>
          <a:stretch>
            <a:fillRect/>
          </a:stretch>
        </p:blipFill>
        <p:spPr>
          <a:xfrm>
            <a:off x="118166" y="3155860"/>
            <a:ext cx="9134354" cy="2315393"/>
          </a:xfrm>
          <a:prstGeom prst="rect">
            <a:avLst/>
          </a:prstGeom>
        </p:spPr>
      </p:pic>
      <p:pic>
        <p:nvPicPr>
          <p:cNvPr id="17" name="Picture 16">
            <a:extLst>
              <a:ext uri="{FF2B5EF4-FFF2-40B4-BE49-F238E27FC236}">
                <a16:creationId xmlns:a16="http://schemas.microsoft.com/office/drawing/2014/main" id="{40269345-4D50-60A6-CF88-CE22DC3D5155}"/>
              </a:ext>
            </a:extLst>
          </p:cNvPr>
          <p:cNvPicPr>
            <a:picLocks noChangeAspect="1"/>
          </p:cNvPicPr>
          <p:nvPr/>
        </p:nvPicPr>
        <p:blipFill>
          <a:blip r:embed="rId4"/>
          <a:stretch>
            <a:fillRect/>
          </a:stretch>
        </p:blipFill>
        <p:spPr>
          <a:xfrm>
            <a:off x="4572000" y="1412127"/>
            <a:ext cx="4416252" cy="1743734"/>
          </a:xfrm>
          <a:prstGeom prst="rect">
            <a:avLst/>
          </a:prstGeom>
        </p:spPr>
      </p:pic>
      <p:sp>
        <p:nvSpPr>
          <p:cNvPr id="2" name="TextBox 1">
            <a:extLst>
              <a:ext uri="{FF2B5EF4-FFF2-40B4-BE49-F238E27FC236}">
                <a16:creationId xmlns:a16="http://schemas.microsoft.com/office/drawing/2014/main" id="{01F29482-DA71-200F-8A30-F641026301B2}"/>
              </a:ext>
            </a:extLst>
          </p:cNvPr>
          <p:cNvSpPr txBox="1"/>
          <p:nvPr/>
        </p:nvSpPr>
        <p:spPr>
          <a:xfrm>
            <a:off x="517455" y="5594487"/>
            <a:ext cx="1659834" cy="369332"/>
          </a:xfrm>
          <a:prstGeom prst="rect">
            <a:avLst/>
          </a:prstGeom>
          <a:noFill/>
        </p:spPr>
        <p:txBody>
          <a:bodyPr wrap="square" rtlCol="0">
            <a:spAutoFit/>
          </a:bodyPr>
          <a:lstStyle/>
          <a:p>
            <a:pPr defTabSz="457200" eaLnBrk="1" fontAlgn="auto" hangingPunct="1">
              <a:spcBef>
                <a:spcPts val="0"/>
              </a:spcBef>
              <a:spcAft>
                <a:spcPts val="0"/>
              </a:spcAft>
              <a:defRPr/>
            </a:pPr>
            <a:r>
              <a:rPr lang="en-GB" sz="1800" b="1" dirty="0">
                <a:solidFill>
                  <a:srgbClr val="000000"/>
                </a:solidFill>
                <a:latin typeface="Calibri" panose="020F0502020204030204"/>
                <a:cs typeface="+mn-cs"/>
              </a:rPr>
              <a:t>Paper: </a:t>
            </a:r>
          </a:p>
        </p:txBody>
      </p:sp>
      <p:sp>
        <p:nvSpPr>
          <p:cNvPr id="3" name="TextBox 2">
            <a:extLst>
              <a:ext uri="{FF2B5EF4-FFF2-40B4-BE49-F238E27FC236}">
                <a16:creationId xmlns:a16="http://schemas.microsoft.com/office/drawing/2014/main" id="{2DA39D42-9401-2FBD-8E70-8FFA02766E2C}"/>
              </a:ext>
            </a:extLst>
          </p:cNvPr>
          <p:cNvSpPr txBox="1"/>
          <p:nvPr/>
        </p:nvSpPr>
        <p:spPr>
          <a:xfrm>
            <a:off x="514690" y="5905263"/>
            <a:ext cx="1659834" cy="369332"/>
          </a:xfrm>
          <a:prstGeom prst="rect">
            <a:avLst/>
          </a:prstGeom>
          <a:noFill/>
        </p:spPr>
        <p:txBody>
          <a:bodyPr wrap="square" rtlCol="0">
            <a:spAutoFit/>
          </a:bodyPr>
          <a:lstStyle/>
          <a:p>
            <a:pPr defTabSz="457200" eaLnBrk="1" fontAlgn="auto" hangingPunct="1">
              <a:spcBef>
                <a:spcPts val="0"/>
              </a:spcBef>
              <a:spcAft>
                <a:spcPts val="0"/>
              </a:spcAft>
              <a:defRPr/>
            </a:pPr>
            <a:r>
              <a:rPr lang="en-GB" sz="1800" b="1" dirty="0">
                <a:solidFill>
                  <a:srgbClr val="000000"/>
                </a:solidFill>
                <a:latin typeface="Calibri" panose="020F0502020204030204"/>
                <a:cs typeface="+mn-cs"/>
              </a:rPr>
              <a:t>Code: </a:t>
            </a:r>
          </a:p>
        </p:txBody>
      </p:sp>
      <p:sp>
        <p:nvSpPr>
          <p:cNvPr id="4" name="TextBox 3">
            <a:extLst>
              <a:ext uri="{FF2B5EF4-FFF2-40B4-BE49-F238E27FC236}">
                <a16:creationId xmlns:a16="http://schemas.microsoft.com/office/drawing/2014/main" id="{B4DD3DB2-BA84-D3CB-5418-D2193F032A9E}"/>
              </a:ext>
            </a:extLst>
          </p:cNvPr>
          <p:cNvSpPr txBox="1"/>
          <p:nvPr/>
        </p:nvSpPr>
        <p:spPr>
          <a:xfrm>
            <a:off x="515743" y="6228020"/>
            <a:ext cx="1659834" cy="369332"/>
          </a:xfrm>
          <a:prstGeom prst="rect">
            <a:avLst/>
          </a:prstGeom>
          <a:noFill/>
        </p:spPr>
        <p:txBody>
          <a:bodyPr wrap="square" rtlCol="0">
            <a:spAutoFit/>
          </a:bodyPr>
          <a:lstStyle/>
          <a:p>
            <a:pPr defTabSz="457200" eaLnBrk="1" fontAlgn="auto" hangingPunct="1">
              <a:spcBef>
                <a:spcPts val="0"/>
              </a:spcBef>
              <a:spcAft>
                <a:spcPts val="0"/>
              </a:spcAft>
              <a:defRPr/>
            </a:pPr>
            <a:r>
              <a:rPr lang="en-US" altLang="zh-CN" sz="1800" b="1" dirty="0">
                <a:solidFill>
                  <a:srgbClr val="000000"/>
                </a:solidFill>
                <a:latin typeface="Calibri" panose="020F0502020204030204"/>
                <a:ea typeface="宋体" panose="02010600030101010101" pitchFamily="2" charset="-122"/>
                <a:cs typeface="+mn-cs"/>
              </a:rPr>
              <a:t>Demo</a:t>
            </a:r>
            <a:r>
              <a:rPr lang="en-GB" sz="1800" b="1" dirty="0">
                <a:solidFill>
                  <a:srgbClr val="000000"/>
                </a:solidFill>
                <a:latin typeface="Calibri" panose="020F0502020204030204"/>
                <a:cs typeface="+mn-cs"/>
              </a:rPr>
              <a:t>: </a:t>
            </a:r>
          </a:p>
        </p:txBody>
      </p:sp>
      <p:sp>
        <p:nvSpPr>
          <p:cNvPr id="5" name="TextBox 4">
            <a:extLst>
              <a:ext uri="{FF2B5EF4-FFF2-40B4-BE49-F238E27FC236}">
                <a16:creationId xmlns:a16="http://schemas.microsoft.com/office/drawing/2014/main" id="{2BE31201-42D7-EE5E-87AE-86D817A725A4}"/>
              </a:ext>
            </a:extLst>
          </p:cNvPr>
          <p:cNvSpPr txBox="1"/>
          <p:nvPr/>
        </p:nvSpPr>
        <p:spPr>
          <a:xfrm>
            <a:off x="1642640" y="5615905"/>
            <a:ext cx="6097712" cy="369332"/>
          </a:xfrm>
          <a:prstGeom prst="rect">
            <a:avLst/>
          </a:prstGeom>
          <a:noFill/>
        </p:spPr>
        <p:txBody>
          <a:bodyPr wrap="square">
            <a:spAutoFit/>
          </a:bodyPr>
          <a:lstStyle/>
          <a:p>
            <a:pPr defTabSz="457200" eaLnBrk="1" fontAlgn="auto" hangingPunct="1">
              <a:spcBef>
                <a:spcPts val="0"/>
              </a:spcBef>
              <a:spcAft>
                <a:spcPts val="0"/>
              </a:spcAft>
              <a:defRPr/>
            </a:pPr>
            <a:r>
              <a:rPr lang="en-GB" sz="1800" dirty="0">
                <a:solidFill>
                  <a:srgbClr val="000000"/>
                </a:solidFill>
                <a:latin typeface="Calibri" panose="020F0502020204030204"/>
                <a:cs typeface="+mn-cs"/>
              </a:rPr>
              <a:t>https://arxiv.org/pdf/2308.05037.pdf</a:t>
            </a:r>
          </a:p>
        </p:txBody>
      </p:sp>
      <p:sp>
        <p:nvSpPr>
          <p:cNvPr id="6" name="TextBox 5">
            <a:extLst>
              <a:ext uri="{FF2B5EF4-FFF2-40B4-BE49-F238E27FC236}">
                <a16:creationId xmlns:a16="http://schemas.microsoft.com/office/drawing/2014/main" id="{BC53CD6D-AB5E-035A-79FD-578B4FBFA1F6}"/>
              </a:ext>
            </a:extLst>
          </p:cNvPr>
          <p:cNvSpPr txBox="1"/>
          <p:nvPr/>
        </p:nvSpPr>
        <p:spPr>
          <a:xfrm>
            <a:off x="1642640" y="6206602"/>
            <a:ext cx="6097712" cy="369332"/>
          </a:xfrm>
          <a:prstGeom prst="rect">
            <a:avLst/>
          </a:prstGeom>
          <a:noFill/>
        </p:spPr>
        <p:txBody>
          <a:bodyPr wrap="square">
            <a:spAutoFit/>
          </a:bodyPr>
          <a:lstStyle/>
          <a:p>
            <a:pPr defTabSz="457200" eaLnBrk="1" fontAlgn="auto" hangingPunct="1">
              <a:spcBef>
                <a:spcPts val="0"/>
              </a:spcBef>
              <a:spcAft>
                <a:spcPts val="0"/>
              </a:spcAft>
              <a:defRPr/>
            </a:pPr>
            <a:r>
              <a:rPr lang="en-GB" sz="1800" dirty="0">
                <a:solidFill>
                  <a:srgbClr val="000000"/>
                </a:solidFill>
                <a:latin typeface="Calibri" panose="020F0502020204030204"/>
                <a:cs typeface="+mn-cs"/>
              </a:rPr>
              <a:t>https://huggingface.co/spaces/Audio-AGI/AudioSep</a:t>
            </a:r>
          </a:p>
        </p:txBody>
      </p:sp>
      <p:sp>
        <p:nvSpPr>
          <p:cNvPr id="7" name="TextBox 6">
            <a:extLst>
              <a:ext uri="{FF2B5EF4-FFF2-40B4-BE49-F238E27FC236}">
                <a16:creationId xmlns:a16="http://schemas.microsoft.com/office/drawing/2014/main" id="{1B046BDB-4374-35CA-AFF0-A778DD15D3BB}"/>
              </a:ext>
            </a:extLst>
          </p:cNvPr>
          <p:cNvSpPr txBox="1"/>
          <p:nvPr/>
        </p:nvSpPr>
        <p:spPr>
          <a:xfrm>
            <a:off x="1642640" y="5911254"/>
            <a:ext cx="6097712" cy="369332"/>
          </a:xfrm>
          <a:prstGeom prst="rect">
            <a:avLst/>
          </a:prstGeom>
          <a:noFill/>
        </p:spPr>
        <p:txBody>
          <a:bodyPr wrap="square">
            <a:spAutoFit/>
          </a:bodyPr>
          <a:lstStyle/>
          <a:p>
            <a:pPr defTabSz="457200" eaLnBrk="1" fontAlgn="auto" hangingPunct="1">
              <a:spcBef>
                <a:spcPts val="0"/>
              </a:spcBef>
              <a:spcAft>
                <a:spcPts val="0"/>
              </a:spcAft>
              <a:defRPr/>
            </a:pPr>
            <a:r>
              <a:rPr lang="en-GB" sz="1800" dirty="0">
                <a:solidFill>
                  <a:srgbClr val="000000"/>
                </a:solidFill>
                <a:latin typeface="Calibri" panose="020F0502020204030204"/>
                <a:cs typeface="+mn-cs"/>
              </a:rPr>
              <a:t>https://github.com/Audio-AGI/AudioSep</a:t>
            </a:r>
          </a:p>
        </p:txBody>
      </p:sp>
    </p:spTree>
    <p:extLst>
      <p:ext uri="{BB962C8B-B14F-4D97-AF65-F5344CB8AC3E}">
        <p14:creationId xmlns:p14="http://schemas.microsoft.com/office/powerpoint/2010/main" val="17098567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CFD0B9-16AC-5B54-E12C-9EE7161D3200}"/>
            </a:ext>
          </a:extLst>
        </p:cNvPr>
        <p:cNvGrpSpPr/>
        <p:nvPr/>
      </p:nvGrpSpPr>
      <p:grpSpPr>
        <a:xfrm>
          <a:off x="0" y="0"/>
          <a:ext cx="0" cy="0"/>
          <a:chOff x="0" y="0"/>
          <a:chExt cx="0" cy="0"/>
        </a:xfrm>
      </p:grpSpPr>
      <p:sp>
        <p:nvSpPr>
          <p:cNvPr id="141314" name="Slide Number Placeholder 6">
            <a:extLst>
              <a:ext uri="{FF2B5EF4-FFF2-40B4-BE49-F238E27FC236}">
                <a16:creationId xmlns:a16="http://schemas.microsoft.com/office/drawing/2014/main" id="{7C65A373-F4F5-73CC-B1D4-DDB486BB7038}"/>
              </a:ext>
            </a:extLst>
          </p:cNvPr>
          <p:cNvSpPr>
            <a:spLocks noGrp="1" noChangeArrowheads="1"/>
          </p:cNvSpPr>
          <p:nvPr>
            <p:ph type="sldNum" sz="quarter" idx="10"/>
          </p:nvPr>
        </p:nvSpPr>
        <p:spPr bwMode="auto">
          <a:xfrm>
            <a:off x="8610600" y="6356350"/>
            <a:ext cx="2743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Tahoma" panose="020B0604030504040204" pitchFamily="34" charset="0"/>
                <a:cs typeface="Arial" panose="020B0604020202020204" pitchFamily="34" charset="0"/>
              </a:defRPr>
            </a:lvl1pPr>
            <a:lvl2pPr marL="742950" indent="-285750">
              <a:defRPr sz="2000">
                <a:solidFill>
                  <a:schemeClr val="tx1"/>
                </a:solidFill>
                <a:latin typeface="Tahoma" panose="020B0604030504040204" pitchFamily="34" charset="0"/>
                <a:cs typeface="Arial" panose="020B0604020202020204" pitchFamily="34" charset="0"/>
              </a:defRPr>
            </a:lvl2pPr>
            <a:lvl3pPr marL="1143000" indent="-228600">
              <a:defRPr sz="2000">
                <a:solidFill>
                  <a:schemeClr val="tx1"/>
                </a:solidFill>
                <a:latin typeface="Tahoma" panose="020B0604030504040204" pitchFamily="34" charset="0"/>
                <a:cs typeface="Arial" panose="020B0604020202020204" pitchFamily="34" charset="0"/>
              </a:defRPr>
            </a:lvl3pPr>
            <a:lvl4pPr marL="1600200" indent="-228600">
              <a:defRPr sz="2000">
                <a:solidFill>
                  <a:schemeClr val="tx1"/>
                </a:solidFill>
                <a:latin typeface="Tahoma" panose="020B0604030504040204" pitchFamily="34" charset="0"/>
                <a:cs typeface="Arial" panose="020B0604020202020204" pitchFamily="34" charset="0"/>
              </a:defRPr>
            </a:lvl4pPr>
            <a:lvl5pPr marL="2057400" indent="-228600">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9pPr>
          </a:lstStyle>
          <a:p>
            <a:fld id="{7100DC68-98ED-494E-A91A-4310F0C34856}" type="slidenum">
              <a:rPr lang="en-US" altLang="en-US" sz="1200">
                <a:solidFill>
                  <a:srgbClr val="898989"/>
                </a:solidFill>
                <a:latin typeface="Arial" panose="020B0604020202020204" pitchFamily="34" charset="0"/>
              </a:rPr>
              <a:pPr/>
              <a:t>19</a:t>
            </a:fld>
            <a:endParaRPr lang="en-US" altLang="en-US" sz="1200">
              <a:solidFill>
                <a:srgbClr val="898989"/>
              </a:solidFill>
              <a:latin typeface="Arial" panose="020B0604020202020204" pitchFamily="34" charset="0"/>
            </a:endParaRPr>
          </a:p>
        </p:txBody>
      </p:sp>
      <p:sp>
        <p:nvSpPr>
          <p:cNvPr id="51" name="TextBox 50">
            <a:extLst>
              <a:ext uri="{FF2B5EF4-FFF2-40B4-BE49-F238E27FC236}">
                <a16:creationId xmlns:a16="http://schemas.microsoft.com/office/drawing/2014/main" id="{48B48A89-4E91-7382-A4FF-A58D44D6D746}"/>
              </a:ext>
            </a:extLst>
          </p:cNvPr>
          <p:cNvSpPr txBox="1"/>
          <p:nvPr/>
        </p:nvSpPr>
        <p:spPr>
          <a:xfrm>
            <a:off x="109538" y="361950"/>
            <a:ext cx="8658225" cy="523875"/>
          </a:xfrm>
          <a:prstGeom prst="rect">
            <a:avLst/>
          </a:prstGeom>
          <a:noFill/>
        </p:spPr>
        <p:txBody>
          <a:bodyPr anchor="ctr">
            <a:spAutoFit/>
          </a:bodyPr>
          <a:lstStyle/>
          <a:p>
            <a:pPr eaLnBrk="1" hangingPunct="1">
              <a:defRPr/>
            </a:pPr>
            <a:r>
              <a:rPr lang="en-US" altLang="zh-CN" sz="2800" kern="0" dirty="0">
                <a:solidFill>
                  <a:srgbClr val="002060"/>
                </a:solidFill>
                <a:latin typeface="+mj-lt"/>
                <a:ea typeface="+mj-ea"/>
                <a:cs typeface="+mj-cs"/>
              </a:rPr>
              <a:t>Experimental Results</a:t>
            </a:r>
            <a:endParaRPr lang="en-GB" sz="2800" kern="0" dirty="0">
              <a:solidFill>
                <a:srgbClr val="002060"/>
              </a:solidFill>
              <a:latin typeface="+mj-lt"/>
              <a:ea typeface="+mj-ea"/>
              <a:cs typeface="+mj-cs"/>
            </a:endParaRPr>
          </a:p>
        </p:txBody>
      </p:sp>
      <p:sp>
        <p:nvSpPr>
          <p:cNvPr id="3" name="Title 1">
            <a:extLst>
              <a:ext uri="{FF2B5EF4-FFF2-40B4-BE49-F238E27FC236}">
                <a16:creationId xmlns:a16="http://schemas.microsoft.com/office/drawing/2014/main" id="{27BFDD24-1475-F197-2CAC-F29A45BF2D0C}"/>
              </a:ext>
            </a:extLst>
          </p:cNvPr>
          <p:cNvSpPr txBox="1">
            <a:spLocks/>
          </p:cNvSpPr>
          <p:nvPr/>
        </p:nvSpPr>
        <p:spPr>
          <a:xfrm>
            <a:off x="1800290" y="1849616"/>
            <a:ext cx="5775157" cy="1098697"/>
          </a:xfrm>
          <a:prstGeom prst="rect">
            <a:avLst/>
          </a:prstGeom>
          <a:effectLst>
            <a:glow rad="63500">
              <a:schemeClr val="accent1">
                <a:satMod val="175000"/>
                <a:alpha val="40000"/>
              </a:schemeClr>
            </a:glow>
          </a:effectLst>
        </p:spPr>
        <p:txBody>
          <a:bodyPr vert="horz" lIns="91440" tIns="45720" rIns="91440" bIns="45720" rtlCol="0" anchor="b">
            <a:noAutofit/>
          </a:bodyPr>
          <a:lstStyle>
            <a:lvl1pPr algn="ctr" defTabSz="457200" rtl="0" eaLnBrk="1" latinLnBrk="0" hangingPunct="1">
              <a:spcBef>
                <a:spcPct val="0"/>
              </a:spcBef>
              <a:buNone/>
              <a:defRPr sz="2400" b="0" kern="1200" cap="none" spc="0" baseline="0">
                <a:ln>
                  <a:noFill/>
                </a:ln>
                <a:solidFill>
                  <a:schemeClr val="tx1"/>
                </a:solidFill>
                <a:effectLst/>
                <a:latin typeface="Georgia"/>
                <a:ea typeface="+mj-ea"/>
                <a:cs typeface="Georgia"/>
              </a:defRPr>
            </a:lvl1pPr>
          </a:lstStyle>
          <a:p>
            <a:endParaRPr lang="en-GB" sz="1800" dirty="0"/>
          </a:p>
        </p:txBody>
      </p:sp>
      <p:sp>
        <p:nvSpPr>
          <p:cNvPr id="4" name="TextBox 3">
            <a:extLst>
              <a:ext uri="{FF2B5EF4-FFF2-40B4-BE49-F238E27FC236}">
                <a16:creationId xmlns:a16="http://schemas.microsoft.com/office/drawing/2014/main" id="{CB5C0AFF-5CA7-F3AD-D8D7-DA9BBB2970A1}"/>
              </a:ext>
            </a:extLst>
          </p:cNvPr>
          <p:cNvSpPr txBox="1"/>
          <p:nvPr/>
        </p:nvSpPr>
        <p:spPr>
          <a:xfrm>
            <a:off x="2416778" y="2528112"/>
            <a:ext cx="184731" cy="523220"/>
          </a:xfrm>
          <a:prstGeom prst="rect">
            <a:avLst/>
          </a:prstGeom>
          <a:noFill/>
        </p:spPr>
        <p:txBody>
          <a:bodyPr wrap="none" rtlCol="0">
            <a:spAutoFit/>
          </a:bodyPr>
          <a:lstStyle/>
          <a:p>
            <a:endParaRPr lang="en-CN" sz="1400" dirty="0"/>
          </a:p>
          <a:p>
            <a:endParaRPr lang="en-CN" sz="1400" dirty="0">
              <a:solidFill>
                <a:srgbClr val="556169"/>
              </a:solidFill>
              <a:latin typeface="Georgia"/>
              <a:cs typeface="Georgia"/>
            </a:endParaRPr>
          </a:p>
        </p:txBody>
      </p:sp>
      <p:sp>
        <p:nvSpPr>
          <p:cNvPr id="5" name="Title 1">
            <a:extLst>
              <a:ext uri="{FF2B5EF4-FFF2-40B4-BE49-F238E27FC236}">
                <a16:creationId xmlns:a16="http://schemas.microsoft.com/office/drawing/2014/main" id="{C3CD457F-E009-22FE-8802-8156FAF3CE49}"/>
              </a:ext>
            </a:extLst>
          </p:cNvPr>
          <p:cNvSpPr txBox="1">
            <a:spLocks/>
          </p:cNvSpPr>
          <p:nvPr/>
        </p:nvSpPr>
        <p:spPr>
          <a:xfrm>
            <a:off x="906877" y="3093197"/>
            <a:ext cx="7305587" cy="1877912"/>
          </a:xfrm>
          <a:prstGeom prst="rect">
            <a:avLst/>
          </a:prstGeom>
          <a:effectLst>
            <a:glow rad="63500">
              <a:schemeClr val="accent1">
                <a:satMod val="175000"/>
                <a:alpha val="40000"/>
              </a:schemeClr>
            </a:glow>
          </a:effectLst>
        </p:spPr>
        <p:txBody>
          <a:bodyPr vert="horz" lIns="91440" tIns="45720" rIns="91440" bIns="45720" rtlCol="0" anchor="b">
            <a:noAutofit/>
          </a:bodyPr>
          <a:lstStyle>
            <a:lvl1pPr algn="ctr" defTabSz="457200" rtl="0" eaLnBrk="1" latinLnBrk="0" hangingPunct="1">
              <a:spcBef>
                <a:spcPct val="0"/>
              </a:spcBef>
              <a:buNone/>
              <a:defRPr sz="2400" b="0" kern="1200" cap="none" spc="0" baseline="0">
                <a:ln>
                  <a:noFill/>
                </a:ln>
                <a:solidFill>
                  <a:schemeClr val="tx1"/>
                </a:solidFill>
                <a:effectLst/>
                <a:latin typeface="Georgia"/>
                <a:ea typeface="+mj-ea"/>
                <a:cs typeface="Georgia"/>
              </a:defRPr>
            </a:lvl1pPr>
          </a:lstStyle>
          <a:p>
            <a:pPr marL="285744" indent="-285744" algn="l">
              <a:lnSpc>
                <a:spcPct val="150000"/>
              </a:lnSpc>
              <a:spcBef>
                <a:spcPts val="1200"/>
              </a:spcBef>
              <a:spcAft>
                <a:spcPts val="1200"/>
              </a:spcAft>
              <a:buFont typeface="Arial" panose="020B0604020202020204" pitchFamily="34" charset="0"/>
              <a:buChar char="•"/>
            </a:pPr>
            <a:endParaRPr lang="en-GB" sz="1600" i="1" dirty="0"/>
          </a:p>
        </p:txBody>
      </p:sp>
      <p:sp>
        <p:nvSpPr>
          <p:cNvPr id="6" name="TextBox 5">
            <a:extLst>
              <a:ext uri="{FF2B5EF4-FFF2-40B4-BE49-F238E27FC236}">
                <a16:creationId xmlns:a16="http://schemas.microsoft.com/office/drawing/2014/main" id="{E531E8D5-80A5-EAC3-2BA0-B3985714A20B}"/>
              </a:ext>
            </a:extLst>
          </p:cNvPr>
          <p:cNvSpPr txBox="1"/>
          <p:nvPr/>
        </p:nvSpPr>
        <p:spPr>
          <a:xfrm>
            <a:off x="512550" y="1371071"/>
            <a:ext cx="7852200" cy="1288366"/>
          </a:xfrm>
          <a:prstGeom prst="rect">
            <a:avLst/>
          </a:prstGeom>
          <a:noFill/>
        </p:spPr>
        <p:txBody>
          <a:bodyPr wrap="square">
            <a:spAutoFit/>
          </a:bodyPr>
          <a:lstStyle/>
          <a:p>
            <a:pPr marL="285744" indent="-285744">
              <a:lnSpc>
                <a:spcPct val="150000"/>
              </a:lnSpc>
              <a:buFont typeface="Arial" panose="020B0604020202020204" pitchFamily="34" charset="0"/>
              <a:buChar char="•"/>
            </a:pPr>
            <a:r>
              <a:rPr lang="en-US" dirty="0" err="1">
                <a:latin typeface="Georgia" panose="02040502050405020303" pitchFamily="18" charset="0"/>
              </a:rPr>
              <a:t>AudioSep</a:t>
            </a:r>
            <a:r>
              <a:rPr lang="en-US" dirty="0">
                <a:latin typeface="Georgia" panose="02040502050405020303" pitchFamily="18" charset="0"/>
              </a:rPr>
              <a:t> achieved the </a:t>
            </a:r>
            <a:r>
              <a:rPr lang="en-US" b="1" dirty="0">
                <a:latin typeface="Georgia" panose="02040502050405020303" pitchFamily="18" charset="0"/>
              </a:rPr>
              <a:t>state-of-the-art</a:t>
            </a:r>
            <a:r>
              <a:rPr lang="en-US" dirty="0">
                <a:latin typeface="Georgia" panose="02040502050405020303" pitchFamily="18" charset="0"/>
              </a:rPr>
              <a:t> results on multiple datasets.</a:t>
            </a:r>
          </a:p>
          <a:p>
            <a:pPr marL="285744" indent="-285744">
              <a:lnSpc>
                <a:spcPct val="150000"/>
              </a:lnSpc>
              <a:buFont typeface="Arial" panose="020B0604020202020204" pitchFamily="34" charset="0"/>
              <a:buChar char="•"/>
            </a:pPr>
            <a:r>
              <a:rPr lang="en-US" dirty="0">
                <a:latin typeface="Georgia" panose="02040502050405020303" pitchFamily="18" charset="0"/>
              </a:rPr>
              <a:t>Impressive zero-shot separation performance on MUSIC and ESC-50.</a:t>
            </a:r>
          </a:p>
          <a:p>
            <a:pPr>
              <a:lnSpc>
                <a:spcPct val="150000"/>
              </a:lnSpc>
            </a:pPr>
            <a:endParaRPr lang="en-US" dirty="0">
              <a:latin typeface="Georgia" panose="02040502050405020303" pitchFamily="18" charset="0"/>
            </a:endParaRPr>
          </a:p>
        </p:txBody>
      </p:sp>
      <p:pic>
        <p:nvPicPr>
          <p:cNvPr id="7" name="Picture 6">
            <a:extLst>
              <a:ext uri="{FF2B5EF4-FFF2-40B4-BE49-F238E27FC236}">
                <a16:creationId xmlns:a16="http://schemas.microsoft.com/office/drawing/2014/main" id="{B5C4A883-67B6-3955-A6ED-238E56B7C75E}"/>
              </a:ext>
            </a:extLst>
          </p:cNvPr>
          <p:cNvPicPr>
            <a:picLocks noChangeAspect="1"/>
          </p:cNvPicPr>
          <p:nvPr/>
        </p:nvPicPr>
        <p:blipFill>
          <a:blip r:embed="rId3"/>
          <a:stretch>
            <a:fillRect/>
          </a:stretch>
        </p:blipFill>
        <p:spPr>
          <a:xfrm>
            <a:off x="-11464" y="3426858"/>
            <a:ext cx="9034462" cy="1907379"/>
          </a:xfrm>
          <a:prstGeom prst="rect">
            <a:avLst/>
          </a:prstGeom>
        </p:spPr>
      </p:pic>
      <p:sp>
        <p:nvSpPr>
          <p:cNvPr id="2" name="TextBox 1">
            <a:extLst>
              <a:ext uri="{FF2B5EF4-FFF2-40B4-BE49-F238E27FC236}">
                <a16:creationId xmlns:a16="http://schemas.microsoft.com/office/drawing/2014/main" id="{541F02BD-4528-4B65-D7FF-FB10F6E554A5}"/>
              </a:ext>
            </a:extLst>
          </p:cNvPr>
          <p:cNvSpPr txBox="1"/>
          <p:nvPr/>
        </p:nvSpPr>
        <p:spPr>
          <a:xfrm>
            <a:off x="750299" y="5927480"/>
            <a:ext cx="7409493" cy="400110"/>
          </a:xfrm>
          <a:prstGeom prst="rect">
            <a:avLst/>
          </a:prstGeom>
          <a:noFill/>
        </p:spPr>
        <p:txBody>
          <a:bodyPr wrap="square">
            <a:spAutoFit/>
          </a:bodyPr>
          <a:lstStyle/>
          <a:p>
            <a:r>
              <a:rPr lang="en-GB" sz="1000" b="0" i="0" dirty="0">
                <a:solidFill>
                  <a:srgbClr val="413839"/>
                </a:solidFill>
                <a:effectLst/>
                <a:latin typeface="Times New Roman" panose="02020603050405020304" pitchFamily="18" charset="0"/>
              </a:rPr>
              <a:t>X. Liu, Q. Kong, Y. Zhao, H. Liu, Y. Yuan, Y. Liu, R. Xia, Y. Wang, M.D. </a:t>
            </a:r>
            <a:r>
              <a:rPr lang="en-GB" sz="1000" b="0" i="0" dirty="0" err="1">
                <a:solidFill>
                  <a:srgbClr val="413839"/>
                </a:solidFill>
                <a:effectLst/>
                <a:latin typeface="Times New Roman" panose="02020603050405020304" pitchFamily="18" charset="0"/>
              </a:rPr>
              <a:t>Plumbley</a:t>
            </a:r>
            <a:r>
              <a:rPr lang="en-GB" sz="1000" b="0" i="0" dirty="0">
                <a:solidFill>
                  <a:srgbClr val="413839"/>
                </a:solidFill>
                <a:effectLst/>
                <a:latin typeface="Times New Roman" panose="02020603050405020304" pitchFamily="18" charset="0"/>
              </a:rPr>
              <a:t>, and </a:t>
            </a:r>
            <a:r>
              <a:rPr lang="en-GB" sz="1000" i="0" dirty="0">
                <a:solidFill>
                  <a:srgbClr val="413839"/>
                </a:solidFill>
                <a:effectLst/>
                <a:latin typeface="Times New Roman" panose="02020603050405020304" pitchFamily="18" charset="0"/>
              </a:rPr>
              <a:t>W. </a:t>
            </a:r>
            <a:r>
              <a:rPr lang="en-GB" sz="1000" i="0" dirty="0" err="1">
                <a:solidFill>
                  <a:srgbClr val="413839"/>
                </a:solidFill>
                <a:effectLst/>
                <a:latin typeface="Times New Roman" panose="02020603050405020304" pitchFamily="18" charset="0"/>
              </a:rPr>
              <a:t>Wang</a:t>
            </a:r>
            <a:r>
              <a:rPr lang="en-GB" sz="1000" b="0" i="0" dirty="0" err="1">
                <a:solidFill>
                  <a:srgbClr val="413839"/>
                </a:solidFill>
                <a:effectLst/>
                <a:latin typeface="Times New Roman" panose="02020603050405020304" pitchFamily="18" charset="0"/>
              </a:rPr>
              <a:t>,“Separate</a:t>
            </a:r>
            <a:r>
              <a:rPr lang="en-GB" sz="1000" b="0" i="0" dirty="0">
                <a:solidFill>
                  <a:srgbClr val="413839"/>
                </a:solidFill>
                <a:effectLst/>
                <a:latin typeface="Times New Roman" panose="02020603050405020304" pitchFamily="18" charset="0"/>
              </a:rPr>
              <a:t> Anything You Describe" in </a:t>
            </a:r>
            <a:r>
              <a:rPr lang="en-GB" sz="1000" b="0" i="1" dirty="0">
                <a:solidFill>
                  <a:srgbClr val="413839"/>
                </a:solidFill>
                <a:effectLst/>
                <a:latin typeface="Times New Roman" panose="02020603050405020304" pitchFamily="18" charset="0"/>
              </a:rPr>
              <a:t>IEEE/ACM Transactions on Audio Speech and Language Processing, </a:t>
            </a:r>
            <a:r>
              <a:rPr lang="en-GB" sz="1000" b="0" dirty="0">
                <a:solidFill>
                  <a:srgbClr val="413839"/>
                </a:solidFill>
                <a:effectLst/>
                <a:latin typeface="Times New Roman" panose="02020603050405020304" pitchFamily="18" charset="0"/>
              </a:rPr>
              <a:t>2024</a:t>
            </a:r>
            <a:r>
              <a:rPr lang="en-GB" sz="1000" b="0" i="0" dirty="0">
                <a:solidFill>
                  <a:srgbClr val="413839"/>
                </a:solidFill>
                <a:effectLst/>
                <a:latin typeface="Times New Roman" panose="02020603050405020304" pitchFamily="18" charset="0"/>
              </a:rPr>
              <a:t>, accepted.</a:t>
            </a:r>
            <a:endParaRPr lang="en-GB" sz="1000" dirty="0"/>
          </a:p>
        </p:txBody>
      </p:sp>
    </p:spTree>
    <p:extLst>
      <p:ext uri="{BB962C8B-B14F-4D97-AF65-F5344CB8AC3E}">
        <p14:creationId xmlns:p14="http://schemas.microsoft.com/office/powerpoint/2010/main" val="41057587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Box 15">
            <a:extLst>
              <a:ext uri="{FF2B5EF4-FFF2-40B4-BE49-F238E27FC236}">
                <a16:creationId xmlns:a16="http://schemas.microsoft.com/office/drawing/2014/main" id="{9518459F-0AB0-13E1-301D-A1E2CE325101}"/>
              </a:ext>
            </a:extLst>
          </p:cNvPr>
          <p:cNvSpPr txBox="1">
            <a:spLocks noChangeArrowheads="1"/>
          </p:cNvSpPr>
          <p:nvPr/>
        </p:nvSpPr>
        <p:spPr bwMode="auto">
          <a:xfrm>
            <a:off x="611560" y="1351508"/>
            <a:ext cx="8429625" cy="3939540"/>
          </a:xfrm>
          <a:prstGeom prst="rect">
            <a:avLst/>
          </a:prstGeom>
          <a:noFill/>
          <a:ln w="9525">
            <a:noFill/>
            <a:miter lim="800000"/>
            <a:headEnd/>
            <a:tailEnd/>
          </a:ln>
        </p:spPr>
        <p:txBody>
          <a:bodyPr>
            <a:spAutoFit/>
          </a:bodyPr>
          <a:lstStyle/>
          <a:p>
            <a:pPr marL="342900" indent="-342900" eaLnBrk="1" hangingPunct="1">
              <a:buFont typeface="Arial" panose="020B0604020202020204" pitchFamily="34" charset="0"/>
              <a:buChar char="•"/>
              <a:defRPr/>
            </a:pPr>
            <a:r>
              <a:rPr lang="en-GB" sz="2400" b="1" dirty="0">
                <a:solidFill>
                  <a:schemeClr val="accent6">
                    <a:lumMod val="50000"/>
                  </a:schemeClr>
                </a:solidFill>
                <a:latin typeface="Calibri" pitchFamily="34" charset="0"/>
              </a:rPr>
              <a:t>Introduction</a:t>
            </a:r>
          </a:p>
          <a:p>
            <a:pPr marL="342900" indent="-342900" eaLnBrk="1" hangingPunct="1">
              <a:buFont typeface="Arial" panose="020B0604020202020204" pitchFamily="34" charset="0"/>
              <a:buChar char="•"/>
              <a:defRPr/>
            </a:pPr>
            <a:r>
              <a:rPr lang="en-GB" sz="2400" b="1" dirty="0">
                <a:solidFill>
                  <a:schemeClr val="accent6">
                    <a:lumMod val="50000"/>
                  </a:schemeClr>
                </a:solidFill>
                <a:latin typeface="Calibri" pitchFamily="34" charset="0"/>
              </a:rPr>
              <a:t>A bit history about my work on source separation</a:t>
            </a:r>
          </a:p>
          <a:p>
            <a:pPr marL="742950" lvl="2" indent="-285750" eaLnBrk="1" hangingPunct="1">
              <a:buFont typeface="Arial" panose="020B0604020202020204" pitchFamily="34" charset="0"/>
              <a:buChar char="•"/>
              <a:defRPr/>
            </a:pPr>
            <a:r>
              <a:rPr lang="en-GB" sz="2200" dirty="0">
                <a:solidFill>
                  <a:schemeClr val="accent6">
                    <a:lumMod val="50000"/>
                  </a:schemeClr>
                </a:solidFill>
                <a:latin typeface="Calibri" pitchFamily="34" charset="0"/>
              </a:rPr>
              <a:t>Speech source separation</a:t>
            </a:r>
          </a:p>
          <a:p>
            <a:pPr marL="742950" lvl="2" indent="-285750" eaLnBrk="1" hangingPunct="1">
              <a:buFont typeface="Arial" panose="020B0604020202020204" pitchFamily="34" charset="0"/>
              <a:buChar char="•"/>
              <a:defRPr/>
            </a:pPr>
            <a:r>
              <a:rPr lang="en-GB" sz="2200" dirty="0">
                <a:solidFill>
                  <a:schemeClr val="accent6">
                    <a:lumMod val="50000"/>
                  </a:schemeClr>
                </a:solidFill>
                <a:latin typeface="Calibri" pitchFamily="34" charset="0"/>
              </a:rPr>
              <a:t>Audio-visual speech source separation</a:t>
            </a:r>
          </a:p>
          <a:p>
            <a:pPr marL="742950" lvl="2" indent="-285750" eaLnBrk="1" hangingPunct="1">
              <a:buFont typeface="Arial" panose="020B0604020202020204" pitchFamily="34" charset="0"/>
              <a:buChar char="•"/>
              <a:defRPr/>
            </a:pPr>
            <a:r>
              <a:rPr lang="en-GB" sz="2200" dirty="0">
                <a:solidFill>
                  <a:schemeClr val="accent6">
                    <a:lumMod val="50000"/>
                  </a:schemeClr>
                </a:solidFill>
                <a:latin typeface="Calibri" pitchFamily="34" charset="0"/>
              </a:rPr>
              <a:t>Singing voice separation</a:t>
            </a:r>
          </a:p>
          <a:p>
            <a:pPr marL="742950" lvl="2" indent="-285750" eaLnBrk="1" hangingPunct="1">
              <a:buFont typeface="Arial" panose="020B0604020202020204" pitchFamily="34" charset="0"/>
              <a:buChar char="•"/>
              <a:defRPr/>
            </a:pPr>
            <a:r>
              <a:rPr lang="en-GB" sz="2200" dirty="0">
                <a:solidFill>
                  <a:schemeClr val="accent6">
                    <a:lumMod val="50000"/>
                  </a:schemeClr>
                </a:solidFill>
                <a:latin typeface="Calibri" pitchFamily="34" charset="0"/>
              </a:rPr>
              <a:t>Universal audio source separation</a:t>
            </a:r>
          </a:p>
          <a:p>
            <a:pPr marL="342900" indent="-342900" eaLnBrk="1" hangingPunct="1">
              <a:buFont typeface="Arial" panose="020B0604020202020204" pitchFamily="34" charset="0"/>
              <a:buChar char="•"/>
              <a:defRPr/>
            </a:pPr>
            <a:r>
              <a:rPr lang="en-GB" sz="2400" b="1" dirty="0">
                <a:solidFill>
                  <a:schemeClr val="accent6">
                    <a:lumMod val="50000"/>
                  </a:schemeClr>
                </a:solidFill>
                <a:latin typeface="Calibri" pitchFamily="34" charset="0"/>
              </a:rPr>
              <a:t>Language </a:t>
            </a:r>
            <a:r>
              <a:rPr lang="en-GB" altLang="zh-CN" sz="2400" b="1" dirty="0">
                <a:solidFill>
                  <a:schemeClr val="accent6">
                    <a:lumMod val="50000"/>
                  </a:schemeClr>
                </a:solidFill>
                <a:latin typeface="Calibri" pitchFamily="34" charset="0"/>
              </a:rPr>
              <a:t>queried</a:t>
            </a:r>
            <a:r>
              <a:rPr lang="en-GB" sz="2400" b="1" dirty="0">
                <a:solidFill>
                  <a:schemeClr val="accent6">
                    <a:lumMod val="50000"/>
                  </a:schemeClr>
                </a:solidFill>
                <a:latin typeface="Calibri" pitchFamily="34" charset="0"/>
              </a:rPr>
              <a:t> </a:t>
            </a:r>
            <a:r>
              <a:rPr lang="en-US" altLang="zh-CN" sz="2400" b="1" dirty="0">
                <a:solidFill>
                  <a:schemeClr val="accent6">
                    <a:lumMod val="50000"/>
                  </a:schemeClr>
                </a:solidFill>
                <a:latin typeface="Calibri" pitchFamily="34" charset="0"/>
              </a:rPr>
              <a:t>audio source separation</a:t>
            </a:r>
            <a:endParaRPr lang="en-GB" altLang="zh-CN" sz="2400" b="1" dirty="0">
              <a:solidFill>
                <a:schemeClr val="accent6">
                  <a:lumMod val="50000"/>
                </a:schemeClr>
              </a:solidFill>
              <a:latin typeface="Calibri" pitchFamily="34" charset="0"/>
            </a:endParaRPr>
          </a:p>
          <a:p>
            <a:pPr marL="742950" lvl="1" indent="-285750" eaLnBrk="1" hangingPunct="1">
              <a:buFont typeface="Arial" panose="020B0604020202020204" pitchFamily="34" charset="0"/>
              <a:buChar char="•"/>
              <a:defRPr/>
            </a:pPr>
            <a:r>
              <a:rPr lang="en-GB" sz="2200" dirty="0" err="1">
                <a:solidFill>
                  <a:schemeClr val="accent6">
                    <a:lumMod val="50000"/>
                  </a:schemeClr>
                </a:solidFill>
                <a:latin typeface="Calibri" pitchFamily="34" charset="0"/>
              </a:rPr>
              <a:t>AudioSep</a:t>
            </a:r>
            <a:endParaRPr lang="en-GB" sz="2200" dirty="0">
              <a:solidFill>
                <a:schemeClr val="accent6">
                  <a:lumMod val="50000"/>
                </a:schemeClr>
              </a:solidFill>
              <a:latin typeface="Calibri" pitchFamily="34" charset="0"/>
            </a:endParaRPr>
          </a:p>
          <a:p>
            <a:pPr marL="742950" lvl="1" indent="-285750" eaLnBrk="1" hangingPunct="1">
              <a:buFont typeface="Arial" panose="020B0604020202020204" pitchFamily="34" charset="0"/>
              <a:buChar char="•"/>
              <a:defRPr/>
            </a:pPr>
            <a:r>
              <a:rPr lang="en-GB" sz="2200" dirty="0" err="1">
                <a:solidFill>
                  <a:schemeClr val="accent6">
                    <a:lumMod val="50000"/>
                  </a:schemeClr>
                </a:solidFill>
                <a:latin typeface="Calibri" pitchFamily="34" charset="0"/>
              </a:rPr>
              <a:t>FlowSep</a:t>
            </a:r>
            <a:endParaRPr lang="en-GB" sz="2200" dirty="0">
              <a:solidFill>
                <a:schemeClr val="accent6">
                  <a:lumMod val="50000"/>
                </a:schemeClr>
              </a:solidFill>
              <a:latin typeface="Calibri" pitchFamily="34" charset="0"/>
            </a:endParaRPr>
          </a:p>
          <a:p>
            <a:pPr marL="742950" lvl="1" indent="-285750" eaLnBrk="1" hangingPunct="1">
              <a:buFont typeface="Arial" panose="020B0604020202020204" pitchFamily="34" charset="0"/>
              <a:buChar char="•"/>
              <a:defRPr/>
            </a:pPr>
            <a:r>
              <a:rPr lang="en-GB" sz="2200" dirty="0">
                <a:solidFill>
                  <a:schemeClr val="accent6">
                    <a:lumMod val="50000"/>
                  </a:schemeClr>
                </a:solidFill>
                <a:latin typeface="Calibri" pitchFamily="34" charset="0"/>
              </a:rPr>
              <a:t>DCASE challenge</a:t>
            </a:r>
          </a:p>
          <a:p>
            <a:pPr marL="342900" indent="-342900" eaLnBrk="1" hangingPunct="1">
              <a:buFont typeface="Arial" panose="020B0604020202020204" pitchFamily="34" charset="0"/>
              <a:buChar char="•"/>
              <a:defRPr/>
            </a:pPr>
            <a:r>
              <a:rPr lang="en-GB" sz="2400" b="1" dirty="0">
                <a:solidFill>
                  <a:schemeClr val="accent6">
                    <a:lumMod val="50000"/>
                  </a:schemeClr>
                </a:solidFill>
                <a:latin typeface="Calibri" pitchFamily="34" charset="0"/>
              </a:rPr>
              <a:t>Conclusions and future works</a:t>
            </a:r>
          </a:p>
        </p:txBody>
      </p:sp>
      <p:sp>
        <p:nvSpPr>
          <p:cNvPr id="10243" name="Title 5">
            <a:extLst>
              <a:ext uri="{FF2B5EF4-FFF2-40B4-BE49-F238E27FC236}">
                <a16:creationId xmlns:a16="http://schemas.microsoft.com/office/drawing/2014/main" id="{CED94918-6421-500C-EB3D-2C190A5D4585}"/>
              </a:ext>
            </a:extLst>
          </p:cNvPr>
          <p:cNvSpPr>
            <a:spLocks noGrp="1"/>
          </p:cNvSpPr>
          <p:nvPr>
            <p:ph type="title"/>
          </p:nvPr>
        </p:nvSpPr>
        <p:spPr bwMode="auto">
          <a:xfrm>
            <a:off x="319088" y="274638"/>
            <a:ext cx="7467600" cy="70609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GB" altLang="en-US" sz="3200" dirty="0">
                <a:solidFill>
                  <a:srgbClr val="002060"/>
                </a:solidFill>
              </a:rPr>
              <a:t>Outline</a:t>
            </a:r>
          </a:p>
        </p:txBody>
      </p:sp>
      <p:sp>
        <p:nvSpPr>
          <p:cNvPr id="10244" name="Slide Number Placeholder 7">
            <a:extLst>
              <a:ext uri="{FF2B5EF4-FFF2-40B4-BE49-F238E27FC236}">
                <a16:creationId xmlns:a16="http://schemas.microsoft.com/office/drawing/2014/main" id="{AEB4CB7B-EEAA-4AAD-613E-48C2930852D8}"/>
              </a:ext>
            </a:extLst>
          </p:cNvPr>
          <p:cNvSpPr>
            <a:spLocks noGrp="1" noChangeArrowheads="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Tahoma" panose="020B0604030504040204" pitchFamily="34" charset="0"/>
                <a:cs typeface="Arial" panose="020B0604020202020204" pitchFamily="34" charset="0"/>
              </a:defRPr>
            </a:lvl1pPr>
            <a:lvl2pPr marL="742950" indent="-285750">
              <a:defRPr sz="2000">
                <a:solidFill>
                  <a:schemeClr val="tx1"/>
                </a:solidFill>
                <a:latin typeface="Tahoma" panose="020B0604030504040204" pitchFamily="34" charset="0"/>
                <a:cs typeface="Arial" panose="020B0604020202020204" pitchFamily="34" charset="0"/>
              </a:defRPr>
            </a:lvl2pPr>
            <a:lvl3pPr marL="1143000" indent="-228600">
              <a:defRPr sz="2000">
                <a:solidFill>
                  <a:schemeClr val="tx1"/>
                </a:solidFill>
                <a:latin typeface="Tahoma" panose="020B0604030504040204" pitchFamily="34" charset="0"/>
                <a:cs typeface="Arial" panose="020B0604020202020204" pitchFamily="34" charset="0"/>
              </a:defRPr>
            </a:lvl3pPr>
            <a:lvl4pPr marL="1600200" indent="-228600">
              <a:defRPr sz="2000">
                <a:solidFill>
                  <a:schemeClr val="tx1"/>
                </a:solidFill>
                <a:latin typeface="Tahoma" panose="020B0604030504040204" pitchFamily="34" charset="0"/>
                <a:cs typeface="Arial" panose="020B0604020202020204" pitchFamily="34" charset="0"/>
              </a:defRPr>
            </a:lvl4pPr>
            <a:lvl5pPr marL="2057400" indent="-228600">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9pPr>
          </a:lstStyle>
          <a:p>
            <a:fld id="{7685E4B8-D983-438D-867F-B274E7C9F55C}" type="slidenum">
              <a:rPr lang="en-GB" altLang="en-US" sz="1200">
                <a:solidFill>
                  <a:srgbClr val="898989"/>
                </a:solidFill>
              </a:rPr>
              <a:pPr/>
              <a:t>2</a:t>
            </a:fld>
            <a:endParaRPr lang="en-GB" altLang="en-US" sz="1200">
              <a:solidFill>
                <a:srgbClr val="898989"/>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D35BCA-3967-5941-D137-7106095F96F0}"/>
            </a:ext>
          </a:extLst>
        </p:cNvPr>
        <p:cNvGrpSpPr/>
        <p:nvPr/>
      </p:nvGrpSpPr>
      <p:grpSpPr>
        <a:xfrm>
          <a:off x="0" y="0"/>
          <a:ext cx="0" cy="0"/>
          <a:chOff x="0" y="0"/>
          <a:chExt cx="0" cy="0"/>
        </a:xfrm>
      </p:grpSpPr>
      <p:sp>
        <p:nvSpPr>
          <p:cNvPr id="141314" name="Slide Number Placeholder 6">
            <a:extLst>
              <a:ext uri="{FF2B5EF4-FFF2-40B4-BE49-F238E27FC236}">
                <a16:creationId xmlns:a16="http://schemas.microsoft.com/office/drawing/2014/main" id="{ACF29CD7-011F-7126-90F2-B96D018D6CBA}"/>
              </a:ext>
            </a:extLst>
          </p:cNvPr>
          <p:cNvSpPr>
            <a:spLocks noGrp="1" noChangeArrowheads="1"/>
          </p:cNvSpPr>
          <p:nvPr>
            <p:ph type="sldNum" sz="quarter" idx="10"/>
          </p:nvPr>
        </p:nvSpPr>
        <p:spPr bwMode="auto">
          <a:xfrm>
            <a:off x="8610600" y="6356350"/>
            <a:ext cx="2743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Tahoma" panose="020B0604030504040204" pitchFamily="34" charset="0"/>
                <a:cs typeface="Arial" panose="020B0604020202020204" pitchFamily="34" charset="0"/>
              </a:defRPr>
            </a:lvl1pPr>
            <a:lvl2pPr marL="742950" indent="-285750">
              <a:defRPr sz="2000">
                <a:solidFill>
                  <a:schemeClr val="tx1"/>
                </a:solidFill>
                <a:latin typeface="Tahoma" panose="020B0604030504040204" pitchFamily="34" charset="0"/>
                <a:cs typeface="Arial" panose="020B0604020202020204" pitchFamily="34" charset="0"/>
              </a:defRPr>
            </a:lvl2pPr>
            <a:lvl3pPr marL="1143000" indent="-228600">
              <a:defRPr sz="2000">
                <a:solidFill>
                  <a:schemeClr val="tx1"/>
                </a:solidFill>
                <a:latin typeface="Tahoma" panose="020B0604030504040204" pitchFamily="34" charset="0"/>
                <a:cs typeface="Arial" panose="020B0604020202020204" pitchFamily="34" charset="0"/>
              </a:defRPr>
            </a:lvl3pPr>
            <a:lvl4pPr marL="1600200" indent="-228600">
              <a:defRPr sz="2000">
                <a:solidFill>
                  <a:schemeClr val="tx1"/>
                </a:solidFill>
                <a:latin typeface="Tahoma" panose="020B0604030504040204" pitchFamily="34" charset="0"/>
                <a:cs typeface="Arial" panose="020B0604020202020204" pitchFamily="34" charset="0"/>
              </a:defRPr>
            </a:lvl4pPr>
            <a:lvl5pPr marL="2057400" indent="-228600">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9pPr>
          </a:lstStyle>
          <a:p>
            <a:fld id="{7100DC68-98ED-494E-A91A-4310F0C34856}" type="slidenum">
              <a:rPr lang="en-US" altLang="en-US" sz="1200">
                <a:solidFill>
                  <a:srgbClr val="898989"/>
                </a:solidFill>
                <a:latin typeface="Arial" panose="020B0604020202020204" pitchFamily="34" charset="0"/>
              </a:rPr>
              <a:pPr/>
              <a:t>20</a:t>
            </a:fld>
            <a:endParaRPr lang="en-US" altLang="en-US" sz="1200">
              <a:solidFill>
                <a:srgbClr val="898989"/>
              </a:solidFill>
              <a:latin typeface="Arial" panose="020B0604020202020204" pitchFamily="34" charset="0"/>
            </a:endParaRPr>
          </a:p>
        </p:txBody>
      </p:sp>
      <p:sp>
        <p:nvSpPr>
          <p:cNvPr id="51" name="TextBox 50">
            <a:extLst>
              <a:ext uri="{FF2B5EF4-FFF2-40B4-BE49-F238E27FC236}">
                <a16:creationId xmlns:a16="http://schemas.microsoft.com/office/drawing/2014/main" id="{0471B7BA-5BA5-7A0C-E1E3-73239B48D05A}"/>
              </a:ext>
            </a:extLst>
          </p:cNvPr>
          <p:cNvSpPr txBox="1"/>
          <p:nvPr/>
        </p:nvSpPr>
        <p:spPr>
          <a:xfrm>
            <a:off x="109538" y="361950"/>
            <a:ext cx="8658225" cy="523875"/>
          </a:xfrm>
          <a:prstGeom prst="rect">
            <a:avLst/>
          </a:prstGeom>
          <a:noFill/>
        </p:spPr>
        <p:txBody>
          <a:bodyPr anchor="ctr">
            <a:spAutoFit/>
          </a:bodyPr>
          <a:lstStyle/>
          <a:p>
            <a:pPr eaLnBrk="1" hangingPunct="1">
              <a:defRPr/>
            </a:pPr>
            <a:r>
              <a:rPr lang="en-US" altLang="zh-CN" sz="2800" kern="0" dirty="0" err="1">
                <a:solidFill>
                  <a:srgbClr val="002060"/>
                </a:solidFill>
                <a:latin typeface="+mj-lt"/>
                <a:ea typeface="+mj-ea"/>
                <a:cs typeface="+mj-cs"/>
              </a:rPr>
              <a:t>AudioSep</a:t>
            </a:r>
            <a:r>
              <a:rPr lang="en-US" altLang="zh-CN" sz="2800" kern="0" dirty="0">
                <a:solidFill>
                  <a:srgbClr val="002060"/>
                </a:solidFill>
                <a:latin typeface="+mj-lt"/>
                <a:ea typeface="+mj-ea"/>
                <a:cs typeface="+mj-cs"/>
              </a:rPr>
              <a:t>: Sound Demos</a:t>
            </a:r>
            <a:endParaRPr lang="en-GB" sz="2800" kern="0" dirty="0">
              <a:solidFill>
                <a:srgbClr val="002060"/>
              </a:solidFill>
              <a:latin typeface="+mj-lt"/>
              <a:ea typeface="+mj-ea"/>
              <a:cs typeface="+mj-cs"/>
            </a:endParaRPr>
          </a:p>
        </p:txBody>
      </p:sp>
      <p:sp>
        <p:nvSpPr>
          <p:cNvPr id="2" name="Title 1">
            <a:extLst>
              <a:ext uri="{FF2B5EF4-FFF2-40B4-BE49-F238E27FC236}">
                <a16:creationId xmlns:a16="http://schemas.microsoft.com/office/drawing/2014/main" id="{020CCB08-DBC0-FDDE-5867-DED6EB5A24FE}"/>
              </a:ext>
            </a:extLst>
          </p:cNvPr>
          <p:cNvSpPr txBox="1">
            <a:spLocks/>
          </p:cNvSpPr>
          <p:nvPr/>
        </p:nvSpPr>
        <p:spPr>
          <a:xfrm>
            <a:off x="1800290" y="1697222"/>
            <a:ext cx="5775157" cy="1098697"/>
          </a:xfrm>
          <a:prstGeom prst="rect">
            <a:avLst/>
          </a:prstGeom>
          <a:effectLst>
            <a:glow rad="63500">
              <a:srgbClr val="006AA0">
                <a:satMod val="175000"/>
                <a:alpha val="40000"/>
              </a:srgbClr>
            </a:glow>
          </a:effectLst>
        </p:spPr>
        <p:txBody>
          <a:bodyPr vert="horz" lIns="91440" tIns="45720" rIns="91440" bIns="45720" rtlCol="0" anchor="b">
            <a:noAutofit/>
          </a:bodyPr>
          <a:lstStyle>
            <a:lvl1pPr algn="ctr" defTabSz="457200" rtl="0" eaLnBrk="1" latinLnBrk="0" hangingPunct="1">
              <a:spcBef>
                <a:spcPct val="0"/>
              </a:spcBef>
              <a:buNone/>
              <a:defRPr sz="2400" b="0" kern="1200" cap="none" spc="0" baseline="0">
                <a:ln>
                  <a:noFill/>
                </a:ln>
                <a:solidFill>
                  <a:schemeClr val="tx1"/>
                </a:solidFill>
                <a:effectLst/>
                <a:latin typeface="Georgia"/>
                <a:ea typeface="+mj-ea"/>
                <a:cs typeface="Georgia"/>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GB" sz="1800" b="0" i="0" u="none" strike="noStrike" kern="1200" cap="none" spc="0" normalizeH="0" baseline="0" noProof="0" dirty="0">
              <a:ln>
                <a:noFill/>
              </a:ln>
              <a:solidFill>
                <a:srgbClr val="203D75"/>
              </a:solidFill>
              <a:effectLst/>
              <a:uLnTx/>
              <a:uFillTx/>
              <a:latin typeface="Georgia"/>
              <a:ea typeface="+mj-ea"/>
            </a:endParaRPr>
          </a:p>
        </p:txBody>
      </p:sp>
      <p:sp>
        <p:nvSpPr>
          <p:cNvPr id="3" name="TextBox 2">
            <a:extLst>
              <a:ext uri="{FF2B5EF4-FFF2-40B4-BE49-F238E27FC236}">
                <a16:creationId xmlns:a16="http://schemas.microsoft.com/office/drawing/2014/main" id="{1552A397-74D7-23F9-2BD0-1F2F6F296AF3}"/>
              </a:ext>
            </a:extLst>
          </p:cNvPr>
          <p:cNvSpPr txBox="1"/>
          <p:nvPr/>
        </p:nvSpPr>
        <p:spPr>
          <a:xfrm>
            <a:off x="3749777" y="-699199"/>
            <a:ext cx="184731" cy="523220"/>
          </a:xfrm>
          <a:prstGeom prst="rect">
            <a:avLst/>
          </a:prstGeom>
          <a:noFill/>
        </p:spPr>
        <p:txBody>
          <a:bodyPr wrap="none" rtlCol="0">
            <a:spAutoFit/>
          </a:bodyPr>
          <a:lstStyle/>
          <a:p>
            <a:pPr defTabSz="457200" eaLnBrk="1" fontAlgn="auto" hangingPunct="1">
              <a:spcBef>
                <a:spcPts val="0"/>
              </a:spcBef>
              <a:spcAft>
                <a:spcPts val="0"/>
              </a:spcAft>
            </a:pPr>
            <a:endParaRPr lang="en-CN" sz="1400" dirty="0">
              <a:solidFill>
                <a:srgbClr val="203D75"/>
              </a:solidFill>
              <a:latin typeface="Calibri"/>
              <a:cs typeface="+mn-cs"/>
            </a:endParaRPr>
          </a:p>
          <a:p>
            <a:pPr defTabSz="457200" eaLnBrk="1" fontAlgn="auto" hangingPunct="1">
              <a:spcBef>
                <a:spcPts val="0"/>
              </a:spcBef>
              <a:spcAft>
                <a:spcPts val="0"/>
              </a:spcAft>
            </a:pPr>
            <a:endParaRPr lang="en-CN" sz="1400" dirty="0">
              <a:solidFill>
                <a:srgbClr val="556169"/>
              </a:solidFill>
              <a:latin typeface="Georgia"/>
              <a:cs typeface="Georgia"/>
            </a:endParaRPr>
          </a:p>
        </p:txBody>
      </p:sp>
      <p:sp>
        <p:nvSpPr>
          <p:cNvPr id="6" name="TextBox 5">
            <a:extLst>
              <a:ext uri="{FF2B5EF4-FFF2-40B4-BE49-F238E27FC236}">
                <a16:creationId xmlns:a16="http://schemas.microsoft.com/office/drawing/2014/main" id="{E4DF62AD-388D-856F-A3C7-6E2E21437E81}"/>
              </a:ext>
            </a:extLst>
          </p:cNvPr>
          <p:cNvSpPr txBox="1"/>
          <p:nvPr/>
        </p:nvSpPr>
        <p:spPr>
          <a:xfrm>
            <a:off x="2028399" y="980728"/>
            <a:ext cx="4368664" cy="321002"/>
          </a:xfrm>
          <a:prstGeom prst="rect">
            <a:avLst/>
          </a:prstGeom>
          <a:noFill/>
        </p:spPr>
        <p:txBody>
          <a:bodyPr wrap="none" lIns="74057" tIns="37029" rIns="74057" bIns="37029">
            <a:spAutoFit/>
          </a:bodyPr>
          <a:lstStyle/>
          <a:p>
            <a:pPr defTabSz="457200" eaLnBrk="1" fontAlgn="auto" hangingPunct="1">
              <a:spcBef>
                <a:spcPts val="0"/>
              </a:spcBef>
              <a:spcAft>
                <a:spcPts val="0"/>
              </a:spcAft>
              <a:defRPr/>
            </a:pPr>
            <a:r>
              <a:rPr lang="en-GB" sz="1600" dirty="0">
                <a:solidFill>
                  <a:srgbClr val="000000"/>
                </a:solidFill>
                <a:latin typeface="Calibri" panose="020F0502020204030204"/>
                <a:cs typeface="+mn-cs"/>
              </a:rPr>
              <a:t>Human query: “The engine sound of a vehicle”</a:t>
            </a:r>
          </a:p>
        </p:txBody>
      </p:sp>
      <p:sp>
        <p:nvSpPr>
          <p:cNvPr id="7" name="TextBox 6">
            <a:extLst>
              <a:ext uri="{FF2B5EF4-FFF2-40B4-BE49-F238E27FC236}">
                <a16:creationId xmlns:a16="http://schemas.microsoft.com/office/drawing/2014/main" id="{6A933870-7F25-2AC2-585A-97BE8B4393C5}"/>
              </a:ext>
            </a:extLst>
          </p:cNvPr>
          <p:cNvSpPr txBox="1"/>
          <p:nvPr/>
        </p:nvSpPr>
        <p:spPr>
          <a:xfrm>
            <a:off x="1907704" y="3916186"/>
            <a:ext cx="4679647" cy="321002"/>
          </a:xfrm>
          <a:prstGeom prst="rect">
            <a:avLst/>
          </a:prstGeom>
          <a:noFill/>
        </p:spPr>
        <p:txBody>
          <a:bodyPr wrap="none" lIns="74057" tIns="37029" rIns="74057" bIns="37029">
            <a:spAutoFit/>
          </a:bodyPr>
          <a:lstStyle/>
          <a:p>
            <a:pPr algn="ctr" defTabSz="457200" eaLnBrk="1" fontAlgn="auto" hangingPunct="1">
              <a:spcBef>
                <a:spcPts val="0"/>
              </a:spcBef>
              <a:spcAft>
                <a:spcPts val="0"/>
              </a:spcAft>
              <a:defRPr/>
            </a:pPr>
            <a:r>
              <a:rPr lang="en-GB" sz="1600" dirty="0">
                <a:solidFill>
                  <a:srgbClr val="000000"/>
                </a:solidFill>
                <a:latin typeface="Calibri" panose="020F0502020204030204"/>
                <a:cs typeface="+mn-cs"/>
              </a:rPr>
              <a:t>Human query: “The sound of hitting the keyboard”</a:t>
            </a:r>
          </a:p>
        </p:txBody>
      </p:sp>
      <p:pic>
        <p:nvPicPr>
          <p:cNvPr id="8" name="Picture 7" descr="A picture containing curtain&#10;&#10;Description automatically generated">
            <a:extLst>
              <a:ext uri="{FF2B5EF4-FFF2-40B4-BE49-F238E27FC236}">
                <a16:creationId xmlns:a16="http://schemas.microsoft.com/office/drawing/2014/main" id="{8BFF21D2-7787-8C41-61EF-9E18092B673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691680" y="1908454"/>
            <a:ext cx="2330578" cy="1736656"/>
          </a:xfrm>
          <a:prstGeom prst="rect">
            <a:avLst/>
          </a:prstGeom>
        </p:spPr>
      </p:pic>
      <p:pic>
        <p:nvPicPr>
          <p:cNvPr id="9" name="Picture 8" descr="A picture containing sunset&#10;&#10;Description automatically generated">
            <a:extLst>
              <a:ext uri="{FF2B5EF4-FFF2-40B4-BE49-F238E27FC236}">
                <a16:creationId xmlns:a16="http://schemas.microsoft.com/office/drawing/2014/main" id="{FFFCDED6-DCFA-3AAF-DB70-8280F524343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527641" y="1913120"/>
            <a:ext cx="2330577" cy="1736656"/>
          </a:xfrm>
          <a:prstGeom prst="rect">
            <a:avLst/>
          </a:prstGeom>
        </p:spPr>
      </p:pic>
      <p:sp>
        <p:nvSpPr>
          <p:cNvPr id="10" name="TextBox 9">
            <a:extLst>
              <a:ext uri="{FF2B5EF4-FFF2-40B4-BE49-F238E27FC236}">
                <a16:creationId xmlns:a16="http://schemas.microsoft.com/office/drawing/2014/main" id="{567795D2-CB5B-4BD3-D069-3A7FF4614574}"/>
              </a:ext>
            </a:extLst>
          </p:cNvPr>
          <p:cNvSpPr txBox="1"/>
          <p:nvPr/>
        </p:nvSpPr>
        <p:spPr>
          <a:xfrm>
            <a:off x="2877486" y="1341055"/>
            <a:ext cx="468559" cy="321002"/>
          </a:xfrm>
          <a:prstGeom prst="rect">
            <a:avLst/>
          </a:prstGeom>
          <a:noFill/>
        </p:spPr>
        <p:txBody>
          <a:bodyPr wrap="none" lIns="74057" tIns="37029" rIns="74057" bIns="37029">
            <a:spAutoFit/>
          </a:bodyPr>
          <a:lstStyle/>
          <a:p>
            <a:pPr defTabSz="457200" eaLnBrk="1" fontAlgn="auto" hangingPunct="1">
              <a:spcBef>
                <a:spcPts val="0"/>
              </a:spcBef>
              <a:spcAft>
                <a:spcPts val="0"/>
              </a:spcAft>
              <a:defRPr/>
            </a:pPr>
            <a:r>
              <a:rPr lang="en-GB" sz="1600" dirty="0">
                <a:solidFill>
                  <a:srgbClr val="000000"/>
                </a:solidFill>
                <a:latin typeface="Calibri" panose="020F0502020204030204"/>
                <a:cs typeface="+mn-cs"/>
              </a:rPr>
              <a:t>Mix</a:t>
            </a:r>
          </a:p>
        </p:txBody>
      </p:sp>
      <p:sp>
        <p:nvSpPr>
          <p:cNvPr id="11" name="TextBox 10">
            <a:extLst>
              <a:ext uri="{FF2B5EF4-FFF2-40B4-BE49-F238E27FC236}">
                <a16:creationId xmlns:a16="http://schemas.microsoft.com/office/drawing/2014/main" id="{954DE3DE-7E9A-DFAB-CF84-D8EA62963871}"/>
              </a:ext>
            </a:extLst>
          </p:cNvPr>
          <p:cNvSpPr txBox="1"/>
          <p:nvPr/>
        </p:nvSpPr>
        <p:spPr>
          <a:xfrm>
            <a:off x="4527642" y="1363026"/>
            <a:ext cx="1095332" cy="321002"/>
          </a:xfrm>
          <a:prstGeom prst="rect">
            <a:avLst/>
          </a:prstGeom>
          <a:noFill/>
        </p:spPr>
        <p:txBody>
          <a:bodyPr wrap="none" lIns="74057" tIns="37029" rIns="74057" bIns="37029">
            <a:spAutoFit/>
          </a:bodyPr>
          <a:lstStyle/>
          <a:p>
            <a:pPr defTabSz="457200" eaLnBrk="1" fontAlgn="auto" hangingPunct="1">
              <a:spcBef>
                <a:spcPts val="0"/>
              </a:spcBef>
              <a:spcAft>
                <a:spcPts val="0"/>
              </a:spcAft>
              <a:defRPr/>
            </a:pPr>
            <a:r>
              <a:rPr lang="en-GB" sz="1600" dirty="0">
                <a:solidFill>
                  <a:srgbClr val="000000"/>
                </a:solidFill>
                <a:latin typeface="Calibri" panose="020F0502020204030204"/>
                <a:cs typeface="+mn-cs"/>
              </a:rPr>
              <a:t>Separated</a:t>
            </a:r>
          </a:p>
        </p:txBody>
      </p:sp>
      <p:pic>
        <p:nvPicPr>
          <p:cNvPr id="12" name="engine-mix">
            <a:hlinkClick r:id="" action="ppaction://media"/>
            <a:extLst>
              <a:ext uri="{FF2B5EF4-FFF2-40B4-BE49-F238E27FC236}">
                <a16:creationId xmlns:a16="http://schemas.microsoft.com/office/drawing/2014/main" id="{1477E52F-439C-BC64-41B6-237D70CC1225}"/>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3377661" y="1286874"/>
            <a:ext cx="436563" cy="436563"/>
          </a:xfrm>
          <a:prstGeom prst="rect">
            <a:avLst/>
          </a:prstGeom>
        </p:spPr>
      </p:pic>
      <p:pic>
        <p:nvPicPr>
          <p:cNvPr id="13" name="engine-human">
            <a:hlinkClick r:id="" action="ppaction://media"/>
            <a:extLst>
              <a:ext uri="{FF2B5EF4-FFF2-40B4-BE49-F238E27FC236}">
                <a16:creationId xmlns:a16="http://schemas.microsoft.com/office/drawing/2014/main" id="{14B63105-042F-B03F-48CE-DF1A5A48F828}"/>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5610419" y="1327875"/>
            <a:ext cx="436563" cy="436563"/>
          </a:xfrm>
          <a:prstGeom prst="rect">
            <a:avLst/>
          </a:prstGeom>
        </p:spPr>
      </p:pic>
      <p:pic>
        <p:nvPicPr>
          <p:cNvPr id="14" name="Picture 13" descr="A picture containing curtain, furniture&#10;&#10;Description automatically generated">
            <a:extLst>
              <a:ext uri="{FF2B5EF4-FFF2-40B4-BE49-F238E27FC236}">
                <a16:creationId xmlns:a16="http://schemas.microsoft.com/office/drawing/2014/main" id="{E873E026-5579-DA07-45F6-0148CF9C245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691680" y="4722690"/>
            <a:ext cx="2225879" cy="1658638"/>
          </a:xfrm>
          <a:prstGeom prst="rect">
            <a:avLst/>
          </a:prstGeom>
        </p:spPr>
      </p:pic>
      <p:pic>
        <p:nvPicPr>
          <p:cNvPr id="15" name="Picture 14" descr="A picture containing curtain&#10;&#10;Description automatically generated">
            <a:extLst>
              <a:ext uri="{FF2B5EF4-FFF2-40B4-BE49-F238E27FC236}">
                <a16:creationId xmlns:a16="http://schemas.microsoft.com/office/drawing/2014/main" id="{FFF6A5BF-DFFC-A6AB-F647-E6B73E05ABD4}"/>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630976" y="4722690"/>
            <a:ext cx="2225879" cy="1658638"/>
          </a:xfrm>
          <a:prstGeom prst="rect">
            <a:avLst/>
          </a:prstGeom>
        </p:spPr>
      </p:pic>
      <p:sp>
        <p:nvSpPr>
          <p:cNvPr id="16" name="TextBox 15">
            <a:extLst>
              <a:ext uri="{FF2B5EF4-FFF2-40B4-BE49-F238E27FC236}">
                <a16:creationId xmlns:a16="http://schemas.microsoft.com/office/drawing/2014/main" id="{1985AE4E-CB41-5B89-14A4-623845625EC9}"/>
              </a:ext>
            </a:extLst>
          </p:cNvPr>
          <p:cNvSpPr txBox="1"/>
          <p:nvPr/>
        </p:nvSpPr>
        <p:spPr>
          <a:xfrm>
            <a:off x="2930382" y="4309196"/>
            <a:ext cx="468559" cy="321002"/>
          </a:xfrm>
          <a:prstGeom prst="rect">
            <a:avLst/>
          </a:prstGeom>
          <a:noFill/>
        </p:spPr>
        <p:txBody>
          <a:bodyPr wrap="none" lIns="74057" tIns="37029" rIns="74057" bIns="37029">
            <a:spAutoFit/>
          </a:bodyPr>
          <a:lstStyle/>
          <a:p>
            <a:pPr defTabSz="457200" eaLnBrk="1" fontAlgn="auto" hangingPunct="1">
              <a:spcBef>
                <a:spcPts val="0"/>
              </a:spcBef>
              <a:spcAft>
                <a:spcPts val="0"/>
              </a:spcAft>
              <a:defRPr/>
            </a:pPr>
            <a:r>
              <a:rPr lang="en-GB" sz="1600" dirty="0">
                <a:solidFill>
                  <a:srgbClr val="000000"/>
                </a:solidFill>
                <a:latin typeface="Calibri" panose="020F0502020204030204"/>
                <a:cs typeface="+mn-cs"/>
              </a:rPr>
              <a:t>Mix</a:t>
            </a:r>
          </a:p>
        </p:txBody>
      </p:sp>
      <p:sp>
        <p:nvSpPr>
          <p:cNvPr id="17" name="TextBox 16">
            <a:extLst>
              <a:ext uri="{FF2B5EF4-FFF2-40B4-BE49-F238E27FC236}">
                <a16:creationId xmlns:a16="http://schemas.microsoft.com/office/drawing/2014/main" id="{27CF1C8E-6D5B-DFD4-1729-55B4B27A5AC8}"/>
              </a:ext>
            </a:extLst>
          </p:cNvPr>
          <p:cNvSpPr txBox="1"/>
          <p:nvPr/>
        </p:nvSpPr>
        <p:spPr>
          <a:xfrm>
            <a:off x="4650366" y="4326733"/>
            <a:ext cx="1095332" cy="321002"/>
          </a:xfrm>
          <a:prstGeom prst="rect">
            <a:avLst/>
          </a:prstGeom>
          <a:noFill/>
        </p:spPr>
        <p:txBody>
          <a:bodyPr wrap="none" lIns="74057" tIns="37029" rIns="74057" bIns="37029">
            <a:spAutoFit/>
          </a:bodyPr>
          <a:lstStyle/>
          <a:p>
            <a:pPr defTabSz="457200" eaLnBrk="1" fontAlgn="auto" hangingPunct="1">
              <a:spcBef>
                <a:spcPts val="0"/>
              </a:spcBef>
              <a:spcAft>
                <a:spcPts val="0"/>
              </a:spcAft>
              <a:defRPr/>
            </a:pPr>
            <a:r>
              <a:rPr lang="en-GB" sz="1600" dirty="0">
                <a:solidFill>
                  <a:srgbClr val="000000"/>
                </a:solidFill>
                <a:latin typeface="Calibri" panose="020F0502020204030204"/>
                <a:cs typeface="+mn-cs"/>
              </a:rPr>
              <a:t>Separated</a:t>
            </a:r>
          </a:p>
        </p:txBody>
      </p:sp>
      <p:pic>
        <p:nvPicPr>
          <p:cNvPr id="18" name="keyboard-mix">
            <a:hlinkClick r:id="" action="ppaction://media"/>
            <a:extLst>
              <a:ext uri="{FF2B5EF4-FFF2-40B4-BE49-F238E27FC236}">
                <a16:creationId xmlns:a16="http://schemas.microsoft.com/office/drawing/2014/main" id="{A21E4607-CBF0-3619-3029-199C42BB7688}"/>
              </a:ext>
            </a:extLst>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3389788" y="4209709"/>
            <a:ext cx="436563" cy="436563"/>
          </a:xfrm>
          <a:prstGeom prst="rect">
            <a:avLst/>
          </a:prstGeom>
        </p:spPr>
      </p:pic>
      <p:pic>
        <p:nvPicPr>
          <p:cNvPr id="19" name="keyboard-human">
            <a:hlinkClick r:id="" action="ppaction://media"/>
            <a:extLst>
              <a:ext uri="{FF2B5EF4-FFF2-40B4-BE49-F238E27FC236}">
                <a16:creationId xmlns:a16="http://schemas.microsoft.com/office/drawing/2014/main" id="{DDD3198C-8C49-C661-172C-4969DF3F11D9}"/>
              </a:ext>
            </a:extLst>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5684822" y="4179408"/>
            <a:ext cx="436563" cy="436563"/>
          </a:xfrm>
          <a:prstGeom prst="rect">
            <a:avLst/>
          </a:prstGeom>
        </p:spPr>
      </p:pic>
    </p:spTree>
    <p:extLst>
      <p:ext uri="{BB962C8B-B14F-4D97-AF65-F5344CB8AC3E}">
        <p14:creationId xmlns:p14="http://schemas.microsoft.com/office/powerpoint/2010/main" val="3898076663"/>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12"/>
                </p:tgtEl>
              </p:cMediaNode>
            </p:audio>
            <p:audio>
              <p:cMediaNode vol="80000">
                <p:cTn id="3" fill="hold" display="0">
                  <p:stCondLst>
                    <p:cond delay="indefinite"/>
                  </p:stCondLst>
                  <p:endCondLst>
                    <p:cond evt="onStopAudio" delay="0">
                      <p:tgtEl>
                        <p:sldTgt/>
                      </p:tgtEl>
                    </p:cond>
                  </p:endCondLst>
                </p:cTn>
                <p:tgtEl>
                  <p:spTgt spid="13"/>
                </p:tgtEl>
              </p:cMediaNode>
            </p:audio>
            <p:audio>
              <p:cMediaNode vol="80000">
                <p:cTn id="4" fill="hold" display="0">
                  <p:stCondLst>
                    <p:cond delay="indefinite"/>
                  </p:stCondLst>
                  <p:endCondLst>
                    <p:cond evt="onStopAudio" delay="0">
                      <p:tgtEl>
                        <p:sldTgt/>
                      </p:tgtEl>
                    </p:cond>
                  </p:endCondLst>
                </p:cTn>
                <p:tgtEl>
                  <p:spTgt spid="18"/>
                </p:tgtEl>
              </p:cMediaNode>
            </p:audio>
            <p:audio>
              <p:cMediaNode vol="80000">
                <p:cTn id="5" fill="hold" display="0">
                  <p:stCondLst>
                    <p:cond delay="indefinite"/>
                  </p:stCondLst>
                  <p:endCondLst>
                    <p:cond evt="onStopAudio" delay="0">
                      <p:tgtEl>
                        <p:sldTgt/>
                      </p:tgtEl>
                    </p:cond>
                  </p:endCondLst>
                </p:cTn>
                <p:tgtEl>
                  <p:spTgt spid="19"/>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1CEDAC-71AF-1267-7850-10C15CCAB93A}"/>
            </a:ext>
          </a:extLst>
        </p:cNvPr>
        <p:cNvGrpSpPr/>
        <p:nvPr/>
      </p:nvGrpSpPr>
      <p:grpSpPr>
        <a:xfrm>
          <a:off x="0" y="0"/>
          <a:ext cx="0" cy="0"/>
          <a:chOff x="0" y="0"/>
          <a:chExt cx="0" cy="0"/>
        </a:xfrm>
      </p:grpSpPr>
      <p:sp>
        <p:nvSpPr>
          <p:cNvPr id="141314" name="Slide Number Placeholder 6">
            <a:extLst>
              <a:ext uri="{FF2B5EF4-FFF2-40B4-BE49-F238E27FC236}">
                <a16:creationId xmlns:a16="http://schemas.microsoft.com/office/drawing/2014/main" id="{6CC7E1DD-13F9-BC9A-DA17-D5E61861AAB6}"/>
              </a:ext>
            </a:extLst>
          </p:cNvPr>
          <p:cNvSpPr>
            <a:spLocks noGrp="1" noChangeArrowheads="1"/>
          </p:cNvSpPr>
          <p:nvPr>
            <p:ph type="sldNum" sz="quarter" idx="10"/>
          </p:nvPr>
        </p:nvSpPr>
        <p:spPr bwMode="auto">
          <a:xfrm>
            <a:off x="8610600" y="6356350"/>
            <a:ext cx="2743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Tahoma" panose="020B0604030504040204" pitchFamily="34" charset="0"/>
                <a:cs typeface="Arial" panose="020B0604020202020204" pitchFamily="34" charset="0"/>
              </a:defRPr>
            </a:lvl1pPr>
            <a:lvl2pPr marL="742950" indent="-285750">
              <a:defRPr sz="2000">
                <a:solidFill>
                  <a:schemeClr val="tx1"/>
                </a:solidFill>
                <a:latin typeface="Tahoma" panose="020B0604030504040204" pitchFamily="34" charset="0"/>
                <a:cs typeface="Arial" panose="020B0604020202020204" pitchFamily="34" charset="0"/>
              </a:defRPr>
            </a:lvl2pPr>
            <a:lvl3pPr marL="1143000" indent="-228600">
              <a:defRPr sz="2000">
                <a:solidFill>
                  <a:schemeClr val="tx1"/>
                </a:solidFill>
                <a:latin typeface="Tahoma" panose="020B0604030504040204" pitchFamily="34" charset="0"/>
                <a:cs typeface="Arial" panose="020B0604020202020204" pitchFamily="34" charset="0"/>
              </a:defRPr>
            </a:lvl3pPr>
            <a:lvl4pPr marL="1600200" indent="-228600">
              <a:defRPr sz="2000">
                <a:solidFill>
                  <a:schemeClr val="tx1"/>
                </a:solidFill>
                <a:latin typeface="Tahoma" panose="020B0604030504040204" pitchFamily="34" charset="0"/>
                <a:cs typeface="Arial" panose="020B0604020202020204" pitchFamily="34" charset="0"/>
              </a:defRPr>
            </a:lvl4pPr>
            <a:lvl5pPr marL="2057400" indent="-228600">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9pPr>
          </a:lstStyle>
          <a:p>
            <a:fld id="{7100DC68-98ED-494E-A91A-4310F0C34856}" type="slidenum">
              <a:rPr lang="en-US" altLang="en-US" sz="1200">
                <a:solidFill>
                  <a:srgbClr val="898989"/>
                </a:solidFill>
                <a:latin typeface="Arial" panose="020B0604020202020204" pitchFamily="34" charset="0"/>
              </a:rPr>
              <a:pPr/>
              <a:t>21</a:t>
            </a:fld>
            <a:endParaRPr lang="en-US" altLang="en-US" sz="1200">
              <a:solidFill>
                <a:srgbClr val="898989"/>
              </a:solidFill>
              <a:latin typeface="Arial" panose="020B0604020202020204" pitchFamily="34" charset="0"/>
            </a:endParaRPr>
          </a:p>
        </p:txBody>
      </p:sp>
      <p:sp>
        <p:nvSpPr>
          <p:cNvPr id="51" name="TextBox 50">
            <a:extLst>
              <a:ext uri="{FF2B5EF4-FFF2-40B4-BE49-F238E27FC236}">
                <a16:creationId xmlns:a16="http://schemas.microsoft.com/office/drawing/2014/main" id="{FF77557C-1AD1-723C-E8E5-41F43DD1694F}"/>
              </a:ext>
            </a:extLst>
          </p:cNvPr>
          <p:cNvSpPr txBox="1"/>
          <p:nvPr/>
        </p:nvSpPr>
        <p:spPr>
          <a:xfrm>
            <a:off x="414737" y="402622"/>
            <a:ext cx="8658225" cy="523875"/>
          </a:xfrm>
          <a:prstGeom prst="rect">
            <a:avLst/>
          </a:prstGeom>
          <a:noFill/>
        </p:spPr>
        <p:txBody>
          <a:bodyPr anchor="ctr">
            <a:spAutoFit/>
          </a:bodyPr>
          <a:lstStyle/>
          <a:p>
            <a:pPr eaLnBrk="1" hangingPunct="1">
              <a:defRPr/>
            </a:pPr>
            <a:r>
              <a:rPr lang="en-US" sz="2800" kern="0" dirty="0">
                <a:solidFill>
                  <a:srgbClr val="002060"/>
                </a:solidFill>
                <a:latin typeface="+mj-lt"/>
                <a:ea typeface="+mj-ea"/>
                <a:cs typeface="+mj-cs"/>
              </a:rPr>
              <a:t>Method 2: </a:t>
            </a:r>
            <a:r>
              <a:rPr lang="en-US" sz="2800" kern="0" dirty="0" err="1">
                <a:solidFill>
                  <a:srgbClr val="002060"/>
                </a:solidFill>
                <a:latin typeface="+mj-lt"/>
                <a:ea typeface="+mj-ea"/>
                <a:cs typeface="+mj-cs"/>
              </a:rPr>
              <a:t>FlowSep</a:t>
            </a:r>
            <a:endParaRPr lang="en-GB" sz="2800" kern="0" dirty="0">
              <a:solidFill>
                <a:srgbClr val="002060"/>
              </a:solidFill>
              <a:latin typeface="+mj-lt"/>
              <a:ea typeface="+mj-ea"/>
              <a:cs typeface="+mj-cs"/>
            </a:endParaRPr>
          </a:p>
        </p:txBody>
      </p:sp>
      <p:sp>
        <p:nvSpPr>
          <p:cNvPr id="7" name="TextBox 6">
            <a:extLst>
              <a:ext uri="{FF2B5EF4-FFF2-40B4-BE49-F238E27FC236}">
                <a16:creationId xmlns:a16="http://schemas.microsoft.com/office/drawing/2014/main" id="{71A0361E-06A7-7FE6-7DB6-0FC4DBA62FF3}"/>
              </a:ext>
            </a:extLst>
          </p:cNvPr>
          <p:cNvSpPr txBox="1"/>
          <p:nvPr/>
        </p:nvSpPr>
        <p:spPr>
          <a:xfrm>
            <a:off x="4355976" y="1656670"/>
            <a:ext cx="4608512" cy="2708434"/>
          </a:xfrm>
          <a:prstGeom prst="rect">
            <a:avLst/>
          </a:prstGeom>
          <a:noFill/>
        </p:spPr>
        <p:txBody>
          <a:bodyPr wrap="square">
            <a:spAutoFit/>
          </a:bodyPr>
          <a:lstStyle/>
          <a:p>
            <a:pPr marL="457200" lvl="1">
              <a:lnSpc>
                <a:spcPct val="100000"/>
              </a:lnSpc>
              <a:spcBef>
                <a:spcPts val="1800"/>
              </a:spcBef>
            </a:pPr>
            <a:r>
              <a:rPr lang="en-GB" altLang="zh-CN" sz="2000" dirty="0">
                <a:solidFill>
                  <a:srgbClr val="002060"/>
                </a:solidFill>
                <a:latin typeface="Calibri" panose="020F0502020204030204" pitchFamily="34" charset="0"/>
                <a:ea typeface="Calibri" panose="020F0502020204030204" pitchFamily="34" charset="0"/>
                <a:cs typeface="Calibri" panose="020F0502020204030204" pitchFamily="34" charset="0"/>
              </a:rPr>
              <a:t>Using</a:t>
            </a:r>
            <a:r>
              <a:rPr lang="zh-CN" altLang="en-US" sz="20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 altLang="zh-CN" sz="2000" dirty="0">
                <a:solidFill>
                  <a:srgbClr val="002060"/>
                </a:solidFill>
                <a:latin typeface="Calibri" panose="020F0502020204030204" pitchFamily="34" charset="0"/>
                <a:ea typeface="Calibri" panose="020F0502020204030204" pitchFamily="34" charset="0"/>
                <a:cs typeface="Calibri" panose="020F0502020204030204" pitchFamily="34" charset="0"/>
              </a:rPr>
              <a:t>the </a:t>
            </a:r>
            <a:r>
              <a:rPr lang="en-US" altLang="zh-CN" sz="2000" dirty="0">
                <a:solidFill>
                  <a:srgbClr val="002060"/>
                </a:solidFill>
                <a:latin typeface="Calibri" panose="020F0502020204030204" pitchFamily="34" charset="0"/>
                <a:ea typeface="Calibri" panose="020F0502020204030204" pitchFamily="34" charset="0"/>
                <a:cs typeface="Calibri" panose="020F0502020204030204" pitchFamily="34" charset="0"/>
              </a:rPr>
              <a:t>generative</a:t>
            </a:r>
            <a:r>
              <a:rPr lang="zh-CN" altLang="en-US" sz="20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altLang="zh-CN" sz="2000" dirty="0">
                <a:solidFill>
                  <a:srgbClr val="002060"/>
                </a:solidFill>
                <a:latin typeface="Calibri" panose="020F0502020204030204" pitchFamily="34" charset="0"/>
                <a:ea typeface="Calibri" panose="020F0502020204030204" pitchFamily="34" charset="0"/>
                <a:cs typeface="Calibri" panose="020F0502020204030204" pitchFamily="34" charset="0"/>
              </a:rPr>
              <a:t>approaches.</a:t>
            </a:r>
          </a:p>
          <a:p>
            <a:pPr marL="457200" lvl="1">
              <a:lnSpc>
                <a:spcPct val="100000"/>
              </a:lnSpc>
              <a:spcBef>
                <a:spcPts val="1800"/>
              </a:spcBef>
            </a:pPr>
            <a:r>
              <a:rPr lang="en-US" altLang="zh-CN" sz="2000" dirty="0">
                <a:solidFill>
                  <a:srgbClr val="002060"/>
                </a:solidFill>
                <a:latin typeface="Calibri" panose="020F0502020204030204" pitchFamily="34" charset="0"/>
                <a:ea typeface="Calibri" panose="020F0502020204030204" pitchFamily="34" charset="0"/>
                <a:cs typeface="Calibri" panose="020F0502020204030204" pitchFamily="34" charset="0"/>
              </a:rPr>
              <a:t>Diffusion-based</a:t>
            </a:r>
            <a:r>
              <a:rPr lang="zh-CN" altLang="en-US" sz="20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altLang="zh-CN" sz="2000" dirty="0">
                <a:solidFill>
                  <a:srgbClr val="002060"/>
                </a:solidFill>
                <a:latin typeface="Calibri" panose="020F0502020204030204" pitchFamily="34" charset="0"/>
                <a:ea typeface="Calibri" panose="020F0502020204030204" pitchFamily="34" charset="0"/>
                <a:cs typeface="Calibri" panose="020F0502020204030204" pitchFamily="34" charset="0"/>
              </a:rPr>
              <a:t>generation</a:t>
            </a:r>
            <a:r>
              <a:rPr lang="zh-CN" altLang="en-US" sz="20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altLang="zh-CN" sz="2000" dirty="0">
                <a:solidFill>
                  <a:srgbClr val="002060"/>
                </a:solidFill>
                <a:latin typeface="Calibri" panose="020F0502020204030204" pitchFamily="34" charset="0"/>
                <a:ea typeface="Calibri" panose="020F0502020204030204" pitchFamily="34" charset="0"/>
                <a:cs typeface="Calibri" panose="020F0502020204030204" pitchFamily="34" charset="0"/>
              </a:rPr>
              <a:t>framework</a:t>
            </a:r>
            <a:r>
              <a:rPr lang="zh-CN" altLang="en-US" sz="20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altLang="zh-CN" sz="2000" dirty="0">
                <a:solidFill>
                  <a:srgbClr val="002060"/>
                </a:solidFill>
                <a:latin typeface="Calibri" panose="020F0502020204030204" pitchFamily="34" charset="0"/>
                <a:ea typeface="Calibri" panose="020F0502020204030204" pitchFamily="34" charset="0"/>
                <a:cs typeface="Calibri" panose="020F0502020204030204" pitchFamily="34" charset="0"/>
              </a:rPr>
              <a:t>with</a:t>
            </a:r>
            <a:r>
              <a:rPr lang="zh-CN" altLang="en-US" sz="20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altLang="zh-CN" sz="2000" dirty="0">
                <a:solidFill>
                  <a:srgbClr val="002060"/>
                </a:solidFill>
                <a:latin typeface="Calibri" panose="020F0502020204030204" pitchFamily="34" charset="0"/>
                <a:ea typeface="Calibri" panose="020F0502020204030204" pitchFamily="34" charset="0"/>
                <a:cs typeface="Calibri" panose="020F0502020204030204" pitchFamily="34" charset="0"/>
              </a:rPr>
              <a:t>rectified</a:t>
            </a:r>
            <a:r>
              <a:rPr lang="zh-CN" altLang="en-US" sz="20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altLang="zh-CN" sz="2000" dirty="0">
                <a:solidFill>
                  <a:srgbClr val="002060"/>
                </a:solidFill>
                <a:latin typeface="Calibri" panose="020F0502020204030204" pitchFamily="34" charset="0"/>
                <a:ea typeface="Calibri" panose="020F0502020204030204" pitchFamily="34" charset="0"/>
                <a:cs typeface="Calibri" panose="020F0502020204030204" pitchFamily="34" charset="0"/>
              </a:rPr>
              <a:t>flow</a:t>
            </a:r>
            <a:r>
              <a:rPr lang="zh-CN" altLang="en-US" sz="20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altLang="zh-CN" sz="2000" dirty="0">
                <a:solidFill>
                  <a:srgbClr val="002060"/>
                </a:solidFill>
                <a:latin typeface="Calibri" panose="020F0502020204030204" pitchFamily="34" charset="0"/>
                <a:ea typeface="Calibri" panose="020F0502020204030204" pitchFamily="34" charset="0"/>
                <a:cs typeface="Calibri" panose="020F0502020204030204" pitchFamily="34" charset="0"/>
              </a:rPr>
              <a:t>matching.</a:t>
            </a:r>
            <a:r>
              <a:rPr lang="zh-CN" altLang="en-US" sz="2000" dirty="0">
                <a:solidFill>
                  <a:srgbClr val="002060"/>
                </a:solidFill>
                <a:latin typeface="Calibri" panose="020F0502020204030204" pitchFamily="34" charset="0"/>
                <a:ea typeface="Calibri" panose="020F0502020204030204" pitchFamily="34" charset="0"/>
                <a:cs typeface="Calibri" panose="020F0502020204030204" pitchFamily="34" charset="0"/>
              </a:rPr>
              <a:t> </a:t>
            </a:r>
            <a:endParaRPr lang="en-US" altLang="zh-CN" sz="20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marL="457200" lvl="1">
              <a:lnSpc>
                <a:spcPct val="100000"/>
              </a:lnSpc>
              <a:spcBef>
                <a:spcPts val="1800"/>
              </a:spcBef>
            </a:pPr>
            <a:r>
              <a:rPr lang="en-US" altLang="zh-CN" sz="2000" dirty="0">
                <a:solidFill>
                  <a:srgbClr val="002060"/>
                </a:solidFill>
                <a:latin typeface="Calibri" panose="020F0502020204030204" pitchFamily="34" charset="0"/>
                <a:ea typeface="Calibri" panose="020F0502020204030204" pitchFamily="34" charset="0"/>
                <a:cs typeface="Calibri" panose="020F0502020204030204" pitchFamily="34" charset="0"/>
              </a:rPr>
              <a:t>Separation</a:t>
            </a:r>
            <a:r>
              <a:rPr lang="zh-CN" altLang="en-US" sz="20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altLang="zh-CN" sz="2000" dirty="0">
                <a:solidFill>
                  <a:srgbClr val="002060"/>
                </a:solidFill>
                <a:latin typeface="Calibri" panose="020F0502020204030204" pitchFamily="34" charset="0"/>
                <a:ea typeface="Calibri" panose="020F0502020204030204" pitchFamily="34" charset="0"/>
                <a:cs typeface="Calibri" panose="020F0502020204030204" pitchFamily="34" charset="0"/>
              </a:rPr>
              <a:t>system</a:t>
            </a:r>
            <a:r>
              <a:rPr lang="zh-CN" altLang="en-US" sz="20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altLang="zh-CN" sz="2000" dirty="0">
                <a:solidFill>
                  <a:srgbClr val="002060"/>
                </a:solidFill>
                <a:latin typeface="Calibri" panose="020F0502020204030204" pitchFamily="34" charset="0"/>
                <a:ea typeface="Calibri" panose="020F0502020204030204" pitchFamily="34" charset="0"/>
                <a:cs typeface="Calibri" panose="020F0502020204030204" pitchFamily="34" charset="0"/>
              </a:rPr>
              <a:t>by</a:t>
            </a:r>
            <a:r>
              <a:rPr lang="zh-CN" altLang="en-US" sz="20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altLang="zh-CN" sz="2000" dirty="0">
                <a:solidFill>
                  <a:srgbClr val="002060"/>
                </a:solidFill>
                <a:latin typeface="Calibri" panose="020F0502020204030204" pitchFamily="34" charset="0"/>
                <a:ea typeface="Calibri" panose="020F0502020204030204" pitchFamily="34" charset="0"/>
                <a:cs typeface="Calibri" panose="020F0502020204030204" pitchFamily="34" charset="0"/>
              </a:rPr>
              <a:t>generating</a:t>
            </a:r>
            <a:r>
              <a:rPr lang="zh-CN" altLang="en-US" sz="20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altLang="zh-CN" sz="2000" dirty="0">
                <a:solidFill>
                  <a:srgbClr val="002060"/>
                </a:solidFill>
                <a:latin typeface="Calibri" panose="020F0502020204030204" pitchFamily="34" charset="0"/>
                <a:ea typeface="Calibri" panose="020F0502020204030204" pitchFamily="34" charset="0"/>
                <a:cs typeface="Calibri" panose="020F0502020204030204" pitchFamily="34" charset="0"/>
              </a:rPr>
              <a:t>new</a:t>
            </a:r>
            <a:r>
              <a:rPr lang="zh-CN" altLang="en-US" sz="20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altLang="zh-CN" sz="2000" dirty="0">
                <a:solidFill>
                  <a:srgbClr val="002060"/>
                </a:solidFill>
                <a:latin typeface="Calibri" panose="020F0502020204030204" pitchFamily="34" charset="0"/>
                <a:ea typeface="Calibri" panose="020F0502020204030204" pitchFamily="34" charset="0"/>
                <a:cs typeface="Calibri" panose="020F0502020204030204" pitchFamily="34" charset="0"/>
              </a:rPr>
              <a:t>audio</a:t>
            </a:r>
            <a:r>
              <a:rPr lang="zh-CN" altLang="en-US" sz="20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altLang="zh-CN" sz="2000" dirty="0">
                <a:solidFill>
                  <a:srgbClr val="002060"/>
                </a:solidFill>
                <a:latin typeface="Calibri" panose="020F0502020204030204" pitchFamily="34" charset="0"/>
                <a:ea typeface="Calibri" panose="020F0502020204030204" pitchFamily="34" charset="0"/>
                <a:cs typeface="Calibri" panose="020F0502020204030204" pitchFamily="34" charset="0"/>
              </a:rPr>
              <a:t>samples</a:t>
            </a:r>
            <a:r>
              <a:rPr lang="zh-CN" altLang="en-US" sz="20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altLang="zh-CN" sz="2000" dirty="0">
                <a:solidFill>
                  <a:srgbClr val="002060"/>
                </a:solidFill>
                <a:latin typeface="Calibri" panose="020F0502020204030204" pitchFamily="34" charset="0"/>
                <a:ea typeface="Calibri" panose="020F0502020204030204" pitchFamily="34" charset="0"/>
                <a:cs typeface="Calibri" panose="020F0502020204030204" pitchFamily="34" charset="0"/>
              </a:rPr>
              <a:t>with</a:t>
            </a:r>
            <a:r>
              <a:rPr lang="zh-CN" altLang="en-US" sz="20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altLang="zh-CN" sz="2000" dirty="0">
                <a:solidFill>
                  <a:srgbClr val="002060"/>
                </a:solidFill>
                <a:latin typeface="Calibri" panose="020F0502020204030204" pitchFamily="34" charset="0"/>
                <a:ea typeface="Calibri" panose="020F0502020204030204" pitchFamily="34" charset="0"/>
                <a:cs typeface="Calibri" panose="020F0502020204030204" pitchFamily="34" charset="0"/>
              </a:rPr>
              <a:t>the</a:t>
            </a:r>
            <a:r>
              <a:rPr lang="zh-CN" altLang="en-US" sz="20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altLang="zh-CN" sz="2000" dirty="0">
                <a:solidFill>
                  <a:srgbClr val="002060"/>
                </a:solidFill>
                <a:latin typeface="Calibri" panose="020F0502020204030204" pitchFamily="34" charset="0"/>
                <a:ea typeface="Calibri" panose="020F0502020204030204" pitchFamily="34" charset="0"/>
                <a:cs typeface="Calibri" panose="020F0502020204030204" pitchFamily="34" charset="0"/>
              </a:rPr>
              <a:t>noise</a:t>
            </a:r>
            <a:r>
              <a:rPr lang="zh-CN" altLang="en-US" sz="20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altLang="zh-CN" sz="2000" dirty="0">
                <a:solidFill>
                  <a:srgbClr val="002060"/>
                </a:solidFill>
                <a:latin typeface="Calibri" panose="020F0502020204030204" pitchFamily="34" charset="0"/>
                <a:ea typeface="Calibri" panose="020F0502020204030204" pitchFamily="34" charset="0"/>
                <a:cs typeface="Calibri" panose="020F0502020204030204" pitchFamily="34" charset="0"/>
              </a:rPr>
              <a:t>clips</a:t>
            </a:r>
            <a:r>
              <a:rPr lang="zh-CN" altLang="en-US" sz="20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altLang="zh-CN" sz="2000" dirty="0">
                <a:solidFill>
                  <a:srgbClr val="002060"/>
                </a:solidFill>
                <a:latin typeface="Calibri" panose="020F0502020204030204" pitchFamily="34" charset="0"/>
                <a:ea typeface="Calibri" panose="020F0502020204030204" pitchFamily="34" charset="0"/>
                <a:cs typeface="Calibri" panose="020F0502020204030204" pitchFamily="34" charset="0"/>
              </a:rPr>
              <a:t>and</a:t>
            </a:r>
            <a:r>
              <a:rPr lang="zh-CN" altLang="en-US" sz="20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altLang="zh-CN" sz="2000" dirty="0">
                <a:solidFill>
                  <a:srgbClr val="002060"/>
                </a:solidFill>
                <a:latin typeface="Calibri" panose="020F0502020204030204" pitchFamily="34" charset="0"/>
                <a:ea typeface="Calibri" panose="020F0502020204030204" pitchFamily="34" charset="0"/>
                <a:cs typeface="Calibri" panose="020F0502020204030204" pitchFamily="34" charset="0"/>
              </a:rPr>
              <a:t>text</a:t>
            </a:r>
            <a:r>
              <a:rPr lang="zh-CN" altLang="en-US" sz="20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altLang="zh-CN" sz="2000" dirty="0">
                <a:solidFill>
                  <a:srgbClr val="002060"/>
                </a:solidFill>
                <a:latin typeface="Calibri" panose="020F0502020204030204" pitchFamily="34" charset="0"/>
                <a:ea typeface="Calibri" panose="020F0502020204030204" pitchFamily="34" charset="0"/>
                <a:cs typeface="Calibri" panose="020F0502020204030204" pitchFamily="34" charset="0"/>
              </a:rPr>
              <a:t>prompts</a:t>
            </a:r>
            <a:r>
              <a:rPr lang="zh-CN" altLang="en-US" sz="20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altLang="zh-CN" sz="2000" dirty="0">
                <a:solidFill>
                  <a:srgbClr val="002060"/>
                </a:solidFill>
                <a:latin typeface="Calibri" panose="020F0502020204030204" pitchFamily="34" charset="0"/>
                <a:ea typeface="Calibri" panose="020F0502020204030204" pitchFamily="34" charset="0"/>
                <a:cs typeface="Calibri" panose="020F0502020204030204" pitchFamily="34" charset="0"/>
              </a:rPr>
              <a:t>as</a:t>
            </a:r>
            <a:r>
              <a:rPr lang="zh-CN" altLang="en-US" sz="20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 altLang="zh-CN" sz="2000" dirty="0">
                <a:solidFill>
                  <a:srgbClr val="002060"/>
                </a:solidFill>
                <a:latin typeface="Calibri" panose="020F0502020204030204" pitchFamily="34" charset="0"/>
                <a:ea typeface="Calibri" panose="020F0502020204030204" pitchFamily="34" charset="0"/>
                <a:cs typeface="Calibri" panose="020F0502020204030204" pitchFamily="34" charset="0"/>
              </a:rPr>
              <a:t>a </a:t>
            </a:r>
            <a:r>
              <a:rPr lang="en-US" altLang="zh-CN" sz="2000" dirty="0">
                <a:solidFill>
                  <a:srgbClr val="002060"/>
                </a:solidFill>
                <a:latin typeface="Calibri" panose="020F0502020204030204" pitchFamily="34" charset="0"/>
                <a:ea typeface="Calibri" panose="020F0502020204030204" pitchFamily="34" charset="0"/>
                <a:cs typeface="Calibri" panose="020F0502020204030204" pitchFamily="34" charset="0"/>
              </a:rPr>
              <a:t>condition.</a:t>
            </a:r>
            <a:r>
              <a:rPr lang="zh-CN" altLang="en-US" sz="2000" dirty="0">
                <a:solidFill>
                  <a:srgbClr val="002060"/>
                </a:solidFill>
                <a:latin typeface="Calibri" panose="020F0502020204030204" pitchFamily="34" charset="0"/>
                <a:ea typeface="Calibri" panose="020F0502020204030204" pitchFamily="34" charset="0"/>
                <a:cs typeface="Calibri" panose="020F0502020204030204" pitchFamily="34" charset="0"/>
              </a:rPr>
              <a:t> </a:t>
            </a:r>
            <a:endParaRPr lang="en-GB" dirty="0"/>
          </a:p>
        </p:txBody>
      </p:sp>
      <p:sp>
        <p:nvSpPr>
          <p:cNvPr id="8" name="TextBox 7">
            <a:extLst>
              <a:ext uri="{FF2B5EF4-FFF2-40B4-BE49-F238E27FC236}">
                <a16:creationId xmlns:a16="http://schemas.microsoft.com/office/drawing/2014/main" id="{DA80C03E-D025-046F-BD22-6124EF72E6B8}"/>
              </a:ext>
            </a:extLst>
          </p:cNvPr>
          <p:cNvSpPr txBox="1"/>
          <p:nvPr/>
        </p:nvSpPr>
        <p:spPr>
          <a:xfrm>
            <a:off x="4813732" y="1122997"/>
            <a:ext cx="2520280" cy="461665"/>
          </a:xfrm>
          <a:prstGeom prst="rect">
            <a:avLst/>
          </a:prstGeom>
          <a:noFill/>
        </p:spPr>
        <p:txBody>
          <a:bodyPr wrap="square" rtlCol="0">
            <a:spAutoFit/>
          </a:bodyPr>
          <a:lstStyle/>
          <a:p>
            <a:r>
              <a:rPr lang="en-US" altLang="zh-CN" sz="2200" dirty="0"/>
              <a:t>A “New” Idea</a:t>
            </a:r>
            <a:r>
              <a:rPr lang="en-US" altLang="zh-CN" sz="2400" dirty="0"/>
              <a:t>:</a:t>
            </a:r>
            <a:endParaRPr lang="en-GB" sz="2400" dirty="0"/>
          </a:p>
        </p:txBody>
      </p:sp>
      <p:sp>
        <p:nvSpPr>
          <p:cNvPr id="9" name="TextBox 8">
            <a:extLst>
              <a:ext uri="{FF2B5EF4-FFF2-40B4-BE49-F238E27FC236}">
                <a16:creationId xmlns:a16="http://schemas.microsoft.com/office/drawing/2014/main" id="{73BAB6C4-217E-443F-52CC-4FCACE648890}"/>
              </a:ext>
            </a:extLst>
          </p:cNvPr>
          <p:cNvSpPr txBox="1"/>
          <p:nvPr/>
        </p:nvSpPr>
        <p:spPr>
          <a:xfrm>
            <a:off x="251520" y="1628800"/>
            <a:ext cx="4104456" cy="1323439"/>
          </a:xfrm>
          <a:prstGeom prst="rect">
            <a:avLst/>
          </a:prstGeom>
          <a:noFill/>
        </p:spPr>
        <p:txBody>
          <a:bodyPr wrap="square">
            <a:spAutoFit/>
          </a:bodyPr>
          <a:lstStyle/>
          <a:p>
            <a:pPr marL="457200" marR="0" lvl="1" indent="-228600" algn="l" defTabSz="914400" rtl="0" eaLnBrk="1" fontAlgn="auto" latinLnBrk="0" hangingPunct="1">
              <a:spcBef>
                <a:spcPts val="0"/>
              </a:spcBef>
              <a:spcAft>
                <a:spcPts val="0"/>
              </a:spcAft>
              <a:buClrTx/>
              <a:buSzTx/>
              <a:buFont typeface="Arial" panose="020B0604020202020204" pitchFamily="34" charset="0"/>
              <a:buChar char="•"/>
              <a:tabLst/>
              <a:defRPr/>
            </a:pPr>
            <a:r>
              <a:rPr lang="en-US" altLang="zh-CN" dirty="0">
                <a:solidFill>
                  <a:srgbClr val="002060"/>
                </a:solidFill>
                <a:latin typeface="Calibri" panose="020F0502020204030204" pitchFamily="34" charset="0"/>
                <a:cs typeface="Calibri" panose="020F0502020204030204" pitchFamily="34" charset="0"/>
              </a:rPr>
              <a:t>Discriminative</a:t>
            </a:r>
            <a:r>
              <a:rPr lang="zh-CN" altLang="en-US" dirty="0">
                <a:solidFill>
                  <a:srgbClr val="002060"/>
                </a:solidFill>
                <a:latin typeface="Calibri" panose="020F0502020204030204" pitchFamily="34" charset="0"/>
                <a:cs typeface="Calibri" panose="020F0502020204030204" pitchFamily="34" charset="0"/>
              </a:rPr>
              <a:t> </a:t>
            </a:r>
            <a:r>
              <a:rPr lang="en-US" altLang="zh-CN" dirty="0">
                <a:solidFill>
                  <a:srgbClr val="002060"/>
                </a:solidFill>
                <a:latin typeface="Calibri" panose="020F0502020204030204" pitchFamily="34" charset="0"/>
                <a:cs typeface="Calibri" panose="020F0502020204030204" pitchFamily="34" charset="0"/>
              </a:rPr>
              <a:t>approaches.</a:t>
            </a:r>
          </a:p>
          <a:p>
            <a:pPr marL="457200" marR="0" lvl="1" indent="-228600" algn="l" defTabSz="914400" rtl="0" eaLnBrk="1" fontAlgn="auto" latinLnBrk="0" hangingPunct="1">
              <a:spcBef>
                <a:spcPts val="0"/>
              </a:spcBef>
              <a:spcAft>
                <a:spcPts val="0"/>
              </a:spcAft>
              <a:buClrTx/>
              <a:buSzTx/>
              <a:buFont typeface="Arial" panose="020B0604020202020204" pitchFamily="34" charset="0"/>
              <a:buChar char="•"/>
              <a:tabLst/>
              <a:defRPr/>
            </a:pPr>
            <a:r>
              <a:rPr lang="en-US" altLang="zh-CN" dirty="0">
                <a:solidFill>
                  <a:srgbClr val="002060"/>
                </a:solidFill>
                <a:latin typeface="Calibri" panose="020F0502020204030204" pitchFamily="34" charset="0"/>
                <a:cs typeface="Calibri" panose="020F0502020204030204" pitchFamily="34" charset="0"/>
              </a:rPr>
              <a:t>Time-frequency</a:t>
            </a:r>
            <a:r>
              <a:rPr lang="zh-CN" altLang="en-US" dirty="0">
                <a:solidFill>
                  <a:srgbClr val="002060"/>
                </a:solidFill>
                <a:latin typeface="Calibri" panose="020F0502020204030204" pitchFamily="34" charset="0"/>
                <a:cs typeface="Calibri" panose="020F0502020204030204" pitchFamily="34" charset="0"/>
              </a:rPr>
              <a:t> </a:t>
            </a:r>
            <a:r>
              <a:rPr lang="en-US" altLang="zh-CN" dirty="0">
                <a:solidFill>
                  <a:srgbClr val="002060"/>
                </a:solidFill>
                <a:latin typeface="Calibri" panose="020F0502020204030204" pitchFamily="34" charset="0"/>
                <a:cs typeface="Calibri" panose="020F0502020204030204" pitchFamily="34" charset="0"/>
              </a:rPr>
              <a:t>masking</a:t>
            </a:r>
            <a:r>
              <a:rPr lang="zh-CN" altLang="en-US" dirty="0">
                <a:solidFill>
                  <a:srgbClr val="002060"/>
                </a:solidFill>
                <a:latin typeface="Calibri" panose="020F0502020204030204" pitchFamily="34" charset="0"/>
                <a:cs typeface="Calibri" panose="020F0502020204030204" pitchFamily="34" charset="0"/>
              </a:rPr>
              <a:t> </a:t>
            </a:r>
            <a:r>
              <a:rPr lang="en-US" altLang="zh-CN" dirty="0">
                <a:solidFill>
                  <a:srgbClr val="002060"/>
                </a:solidFill>
                <a:latin typeface="Calibri" panose="020F0502020204030204" pitchFamily="34" charset="0"/>
                <a:cs typeface="Calibri" panose="020F0502020204030204" pitchFamily="34" charset="0"/>
              </a:rPr>
              <a:t>on</a:t>
            </a:r>
            <a:r>
              <a:rPr lang="zh-CN" altLang="en-US" dirty="0">
                <a:solidFill>
                  <a:srgbClr val="002060"/>
                </a:solidFill>
                <a:latin typeface="Calibri" panose="020F0502020204030204" pitchFamily="34" charset="0"/>
                <a:cs typeface="Calibri" panose="020F0502020204030204" pitchFamily="34" charset="0"/>
              </a:rPr>
              <a:t> </a:t>
            </a:r>
            <a:r>
              <a:rPr lang="en-US" altLang="zh-CN" dirty="0">
                <a:solidFill>
                  <a:srgbClr val="002060"/>
                </a:solidFill>
                <a:latin typeface="Calibri" panose="020F0502020204030204" pitchFamily="34" charset="0"/>
                <a:cs typeface="Calibri" panose="020F0502020204030204" pitchFamily="34" charset="0"/>
              </a:rPr>
              <a:t>spectrogram</a:t>
            </a:r>
            <a:r>
              <a:rPr lang="zh-CN" altLang="en-US" dirty="0">
                <a:solidFill>
                  <a:srgbClr val="002060"/>
                </a:solidFill>
                <a:latin typeface="Calibri" panose="020F0502020204030204" pitchFamily="34" charset="0"/>
                <a:cs typeface="Calibri" panose="020F0502020204030204" pitchFamily="34" charset="0"/>
              </a:rPr>
              <a:t> </a:t>
            </a:r>
            <a:r>
              <a:rPr lang="en-US" altLang="zh-CN" dirty="0">
                <a:solidFill>
                  <a:srgbClr val="002060"/>
                </a:solidFill>
                <a:latin typeface="Calibri" panose="020F0502020204030204" pitchFamily="34" charset="0"/>
                <a:cs typeface="Calibri" panose="020F0502020204030204" pitchFamily="34" charset="0"/>
              </a:rPr>
              <a:t>to</a:t>
            </a:r>
            <a:r>
              <a:rPr lang="zh-CN" altLang="en-US" dirty="0">
                <a:solidFill>
                  <a:srgbClr val="002060"/>
                </a:solidFill>
                <a:latin typeface="Calibri" panose="020F0502020204030204" pitchFamily="34" charset="0"/>
                <a:cs typeface="Calibri" panose="020F0502020204030204" pitchFamily="34" charset="0"/>
              </a:rPr>
              <a:t> </a:t>
            </a:r>
            <a:r>
              <a:rPr lang="en-US" altLang="zh-CN" dirty="0">
                <a:solidFill>
                  <a:srgbClr val="002060"/>
                </a:solidFill>
                <a:latin typeface="Calibri" panose="020F0502020204030204" pitchFamily="34" charset="0"/>
                <a:cs typeface="Calibri" panose="020F0502020204030204" pitchFamily="34" charset="0"/>
              </a:rPr>
              <a:t>remove</a:t>
            </a:r>
            <a:r>
              <a:rPr lang="zh-CN" altLang="en-US" dirty="0">
                <a:solidFill>
                  <a:srgbClr val="002060"/>
                </a:solidFill>
                <a:latin typeface="Calibri" panose="020F0502020204030204" pitchFamily="34" charset="0"/>
                <a:cs typeface="Calibri" panose="020F0502020204030204" pitchFamily="34" charset="0"/>
              </a:rPr>
              <a:t> </a:t>
            </a:r>
            <a:r>
              <a:rPr lang="en-US" altLang="zh-CN" dirty="0">
                <a:solidFill>
                  <a:srgbClr val="002060"/>
                </a:solidFill>
                <a:latin typeface="Calibri" panose="020F0502020204030204" pitchFamily="34" charset="0"/>
                <a:cs typeface="Calibri" panose="020F0502020204030204" pitchFamily="34" charset="0"/>
              </a:rPr>
              <a:t>the</a:t>
            </a:r>
            <a:r>
              <a:rPr lang="zh-CN" altLang="en-US" dirty="0">
                <a:solidFill>
                  <a:srgbClr val="002060"/>
                </a:solidFill>
                <a:latin typeface="Calibri" panose="020F0502020204030204" pitchFamily="34" charset="0"/>
                <a:cs typeface="Calibri" panose="020F0502020204030204" pitchFamily="34" charset="0"/>
              </a:rPr>
              <a:t> </a:t>
            </a:r>
            <a:r>
              <a:rPr lang="en-US" altLang="zh-CN" dirty="0">
                <a:solidFill>
                  <a:srgbClr val="002060"/>
                </a:solidFill>
                <a:latin typeface="Calibri" panose="020F0502020204030204" pitchFamily="34" charset="0"/>
                <a:cs typeface="Calibri" panose="020F0502020204030204" pitchFamily="34" charset="0"/>
              </a:rPr>
              <a:t>noise</a:t>
            </a:r>
            <a:r>
              <a:rPr lang="zh-CN" altLang="en-US" dirty="0">
                <a:solidFill>
                  <a:srgbClr val="002060"/>
                </a:solidFill>
                <a:latin typeface="Calibri" panose="020F0502020204030204" pitchFamily="34" charset="0"/>
                <a:cs typeface="Calibri" panose="020F0502020204030204" pitchFamily="34" charset="0"/>
              </a:rPr>
              <a:t> </a:t>
            </a:r>
            <a:r>
              <a:rPr lang="en-US" altLang="zh-CN" dirty="0">
                <a:solidFill>
                  <a:srgbClr val="002060"/>
                </a:solidFill>
                <a:latin typeface="Calibri" panose="020F0502020204030204" pitchFamily="34" charset="0"/>
                <a:cs typeface="Calibri" panose="020F0502020204030204" pitchFamily="34" charset="0"/>
              </a:rPr>
              <a:t>sound</a:t>
            </a:r>
            <a:r>
              <a:rPr lang="zh-CN" altLang="en-US" dirty="0">
                <a:solidFill>
                  <a:srgbClr val="002060"/>
                </a:solidFill>
                <a:latin typeface="Calibri" panose="020F0502020204030204" pitchFamily="34" charset="0"/>
                <a:cs typeface="Calibri" panose="020F0502020204030204" pitchFamily="34" charset="0"/>
              </a:rPr>
              <a:t> </a:t>
            </a:r>
            <a:r>
              <a:rPr lang="en-US" altLang="zh-CN" dirty="0">
                <a:solidFill>
                  <a:srgbClr val="002060"/>
                </a:solidFill>
                <a:latin typeface="Calibri" panose="020F0502020204030204" pitchFamily="34" charset="0"/>
                <a:cs typeface="Calibri" panose="020F0502020204030204" pitchFamily="34" charset="0"/>
              </a:rPr>
              <a:t>sources.</a:t>
            </a:r>
            <a:endParaRPr lang="en-GB" dirty="0"/>
          </a:p>
        </p:txBody>
      </p:sp>
      <p:sp>
        <p:nvSpPr>
          <p:cNvPr id="10" name="TextBox 9">
            <a:extLst>
              <a:ext uri="{FF2B5EF4-FFF2-40B4-BE49-F238E27FC236}">
                <a16:creationId xmlns:a16="http://schemas.microsoft.com/office/drawing/2014/main" id="{8C210AB2-D11B-33A9-4E87-A9264FDC2660}"/>
              </a:ext>
            </a:extLst>
          </p:cNvPr>
          <p:cNvSpPr txBox="1"/>
          <p:nvPr/>
        </p:nvSpPr>
        <p:spPr>
          <a:xfrm>
            <a:off x="467544" y="1115919"/>
            <a:ext cx="2880320" cy="430887"/>
          </a:xfrm>
          <a:prstGeom prst="rect">
            <a:avLst/>
          </a:prstGeom>
          <a:noFill/>
        </p:spPr>
        <p:txBody>
          <a:bodyPr wrap="square" rtlCol="0">
            <a:spAutoFit/>
          </a:bodyPr>
          <a:lstStyle/>
          <a:p>
            <a:r>
              <a:rPr lang="en-US" altLang="zh-CN" sz="2200" dirty="0"/>
              <a:t>Existing Ideas:</a:t>
            </a:r>
            <a:endParaRPr lang="en-GB" sz="2200" dirty="0"/>
          </a:p>
        </p:txBody>
      </p:sp>
      <p:sp>
        <p:nvSpPr>
          <p:cNvPr id="11" name="TextBox 10">
            <a:extLst>
              <a:ext uri="{FF2B5EF4-FFF2-40B4-BE49-F238E27FC236}">
                <a16:creationId xmlns:a16="http://schemas.microsoft.com/office/drawing/2014/main" id="{AC95594C-E6A5-8B98-5DD2-36A27D5C772F}"/>
              </a:ext>
            </a:extLst>
          </p:cNvPr>
          <p:cNvSpPr txBox="1"/>
          <p:nvPr/>
        </p:nvSpPr>
        <p:spPr>
          <a:xfrm>
            <a:off x="251520" y="3617729"/>
            <a:ext cx="4320480" cy="1938992"/>
          </a:xfrm>
          <a:prstGeom prst="rect">
            <a:avLst/>
          </a:prstGeom>
          <a:noFill/>
        </p:spPr>
        <p:txBody>
          <a:bodyPr wrap="square">
            <a:spAutoFit/>
          </a:bodyPr>
          <a:lstStyle/>
          <a:p>
            <a:pPr marL="457200" marR="0" lvl="1" indent="-228600" algn="l" defTabSz="914400" rtl="0" eaLnBrk="1" fontAlgn="auto" latinLnBrk="0" hangingPunct="1">
              <a:spcBef>
                <a:spcPts val="0"/>
              </a:spcBef>
              <a:spcAft>
                <a:spcPts val="0"/>
              </a:spcAft>
              <a:buClrTx/>
              <a:buSzTx/>
              <a:buFont typeface="Arial" panose="020B0604020202020204" pitchFamily="34" charset="0"/>
              <a:buChar char="•"/>
              <a:tabLst/>
              <a:defRPr/>
            </a:pPr>
            <a:r>
              <a:rPr kumimoji="0" lang="en-US" altLang="zh-CN" sz="20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Challenging</a:t>
            </a:r>
            <a:r>
              <a:rPr kumimoji="0" lang="zh-CN" altLang="en-US" sz="20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altLang="zh-CN" sz="20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with</a:t>
            </a:r>
            <a:r>
              <a:rPr kumimoji="0" lang="zh-CN" altLang="en-US" sz="20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altLang="zh-CN" sz="20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overlapping</a:t>
            </a:r>
            <a:r>
              <a:rPr kumimoji="0" lang="zh-CN" altLang="en-US" sz="20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altLang="zh-CN" sz="20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sound</a:t>
            </a:r>
            <a:r>
              <a:rPr kumimoji="0" lang="zh-CN" altLang="en-US" sz="20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altLang="zh-CN" sz="20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events</a:t>
            </a:r>
            <a:r>
              <a:rPr lang="en-US" altLang="zh-CN" dirty="0">
                <a:solidFill>
                  <a:srgbClr val="002060"/>
                </a:solidFill>
                <a:latin typeface="Calibri" panose="020F0502020204030204" pitchFamily="34" charset="0"/>
                <a:cs typeface="Calibri" panose="020F0502020204030204" pitchFamily="34" charset="0"/>
              </a:rPr>
              <a:t>.</a:t>
            </a:r>
            <a:r>
              <a:rPr lang="zh-CN" altLang="en-US" dirty="0">
                <a:solidFill>
                  <a:srgbClr val="002060"/>
                </a:solidFill>
                <a:latin typeface="Calibri" panose="020F0502020204030204" pitchFamily="34" charset="0"/>
                <a:cs typeface="Calibri" panose="020F0502020204030204" pitchFamily="34" charset="0"/>
              </a:rPr>
              <a:t> </a:t>
            </a:r>
            <a:endParaRPr lang="en-US" altLang="zh-CN" dirty="0">
              <a:solidFill>
                <a:srgbClr val="002060"/>
              </a:solidFill>
              <a:latin typeface="Calibri" panose="020F0502020204030204" pitchFamily="34" charset="0"/>
              <a:cs typeface="Calibri" panose="020F0502020204030204" pitchFamily="34" charset="0"/>
            </a:endParaRPr>
          </a:p>
          <a:p>
            <a:pPr marL="457200" marR="0" lvl="1" indent="-228600" algn="l" defTabSz="914400" rtl="0" eaLnBrk="1" fontAlgn="auto" latinLnBrk="0" hangingPunct="1">
              <a:spcBef>
                <a:spcPts val="0"/>
              </a:spcBef>
              <a:spcAft>
                <a:spcPts val="0"/>
              </a:spcAft>
              <a:buClrTx/>
              <a:buSzTx/>
              <a:buFont typeface="Arial" panose="020B0604020202020204" pitchFamily="34" charset="0"/>
              <a:buChar char="•"/>
              <a:tabLst/>
              <a:defRPr/>
            </a:pPr>
            <a:r>
              <a:rPr lang="en-US" altLang="zh-CN" dirty="0">
                <a:solidFill>
                  <a:srgbClr val="002060"/>
                </a:solidFill>
                <a:latin typeface="Calibri" panose="020F0502020204030204" pitchFamily="34" charset="0"/>
                <a:cs typeface="Calibri" panose="020F0502020204030204" pitchFamily="34" charset="0"/>
              </a:rPr>
              <a:t>Excessive</a:t>
            </a:r>
            <a:r>
              <a:rPr lang="zh-CN" altLang="en-US" dirty="0">
                <a:solidFill>
                  <a:srgbClr val="002060"/>
                </a:solidFill>
                <a:latin typeface="Calibri" panose="020F0502020204030204" pitchFamily="34" charset="0"/>
                <a:cs typeface="Calibri" panose="020F0502020204030204" pitchFamily="34" charset="0"/>
              </a:rPr>
              <a:t> </a:t>
            </a:r>
            <a:r>
              <a:rPr lang="en-US" altLang="zh-CN" dirty="0">
                <a:solidFill>
                  <a:srgbClr val="002060"/>
                </a:solidFill>
                <a:latin typeface="Calibri" panose="020F0502020204030204" pitchFamily="34" charset="0"/>
                <a:cs typeface="Calibri" panose="020F0502020204030204" pitchFamily="34" charset="0"/>
              </a:rPr>
              <a:t>and</a:t>
            </a:r>
            <a:r>
              <a:rPr lang="zh-CN" altLang="en-US" dirty="0">
                <a:solidFill>
                  <a:srgbClr val="002060"/>
                </a:solidFill>
                <a:latin typeface="Calibri" panose="020F0502020204030204" pitchFamily="34" charset="0"/>
                <a:cs typeface="Calibri" panose="020F0502020204030204" pitchFamily="34" charset="0"/>
              </a:rPr>
              <a:t> </a:t>
            </a:r>
            <a:r>
              <a:rPr lang="en-US" altLang="zh-CN" dirty="0">
                <a:solidFill>
                  <a:srgbClr val="002060"/>
                </a:solidFill>
                <a:latin typeface="Calibri" panose="020F0502020204030204" pitchFamily="34" charset="0"/>
                <a:cs typeface="Calibri" panose="020F0502020204030204" pitchFamily="34" charset="0"/>
              </a:rPr>
              <a:t>insufficient</a:t>
            </a:r>
            <a:r>
              <a:rPr lang="zh-CN" altLang="en-US" dirty="0">
                <a:solidFill>
                  <a:srgbClr val="002060"/>
                </a:solidFill>
                <a:latin typeface="Calibri" panose="020F0502020204030204" pitchFamily="34" charset="0"/>
                <a:cs typeface="Calibri" panose="020F0502020204030204" pitchFamily="34" charset="0"/>
              </a:rPr>
              <a:t> </a:t>
            </a:r>
            <a:r>
              <a:rPr lang="en-US" altLang="zh-CN" dirty="0">
                <a:solidFill>
                  <a:srgbClr val="002060"/>
                </a:solidFill>
                <a:latin typeface="Calibri" panose="020F0502020204030204" pitchFamily="34" charset="0"/>
                <a:cs typeface="Calibri" panose="020F0502020204030204" pitchFamily="34" charset="0"/>
              </a:rPr>
              <a:t>masking</a:t>
            </a:r>
            <a:r>
              <a:rPr lang="zh-CN" altLang="en-US" dirty="0">
                <a:solidFill>
                  <a:srgbClr val="002060"/>
                </a:solidFill>
                <a:latin typeface="Calibri" panose="020F0502020204030204" pitchFamily="34" charset="0"/>
                <a:cs typeface="Calibri" panose="020F0502020204030204" pitchFamily="34" charset="0"/>
              </a:rPr>
              <a:t> </a:t>
            </a:r>
            <a:r>
              <a:rPr lang="en-US" altLang="zh-CN" dirty="0">
                <a:solidFill>
                  <a:srgbClr val="002060"/>
                </a:solidFill>
                <a:latin typeface="Calibri" panose="020F0502020204030204" pitchFamily="34" charset="0"/>
                <a:cs typeface="Calibri" panose="020F0502020204030204" pitchFamily="34" charset="0"/>
              </a:rPr>
              <a:t>leads</a:t>
            </a:r>
            <a:r>
              <a:rPr lang="zh-CN" altLang="en-US" dirty="0">
                <a:solidFill>
                  <a:srgbClr val="002060"/>
                </a:solidFill>
                <a:latin typeface="Calibri" panose="020F0502020204030204" pitchFamily="34" charset="0"/>
                <a:cs typeface="Calibri" panose="020F0502020204030204" pitchFamily="34" charset="0"/>
              </a:rPr>
              <a:t> </a:t>
            </a:r>
            <a:r>
              <a:rPr lang="en-US" altLang="zh-CN" dirty="0">
                <a:solidFill>
                  <a:srgbClr val="002060"/>
                </a:solidFill>
                <a:latin typeface="Calibri" panose="020F0502020204030204" pitchFamily="34" charset="0"/>
                <a:cs typeface="Calibri" panose="020F0502020204030204" pitchFamily="34" charset="0"/>
              </a:rPr>
              <a:t>to</a:t>
            </a:r>
            <a:r>
              <a:rPr lang="zh-CN" altLang="en-US" dirty="0">
                <a:solidFill>
                  <a:srgbClr val="002060"/>
                </a:solidFill>
                <a:latin typeface="Calibri" panose="020F0502020204030204" pitchFamily="34" charset="0"/>
                <a:cs typeface="Calibri" panose="020F0502020204030204" pitchFamily="34" charset="0"/>
              </a:rPr>
              <a:t> </a:t>
            </a:r>
            <a:r>
              <a:rPr lang="en-US" altLang="zh-CN" b="1" dirty="0">
                <a:solidFill>
                  <a:srgbClr val="002060"/>
                </a:solidFill>
                <a:latin typeface="Calibri" panose="020F0502020204030204" pitchFamily="34" charset="0"/>
                <a:cs typeface="Calibri" panose="020F0502020204030204" pitchFamily="34" charset="0"/>
              </a:rPr>
              <a:t>artifacts</a:t>
            </a:r>
            <a:r>
              <a:rPr lang="en-US" altLang="zh-CN" dirty="0">
                <a:solidFill>
                  <a:srgbClr val="002060"/>
                </a:solidFill>
                <a:latin typeface="Calibri" panose="020F0502020204030204" pitchFamily="34" charset="0"/>
                <a:cs typeface="Calibri" panose="020F0502020204030204" pitchFamily="34" charset="0"/>
              </a:rPr>
              <a:t>,</a:t>
            </a:r>
            <a:r>
              <a:rPr lang="zh-CN" altLang="en-US" dirty="0">
                <a:solidFill>
                  <a:srgbClr val="002060"/>
                </a:solidFill>
                <a:latin typeface="Calibri" panose="020F0502020204030204" pitchFamily="34" charset="0"/>
                <a:cs typeface="Calibri" panose="020F0502020204030204" pitchFamily="34" charset="0"/>
              </a:rPr>
              <a:t> </a:t>
            </a:r>
            <a:r>
              <a:rPr lang="en-US" altLang="zh-CN" dirty="0">
                <a:solidFill>
                  <a:srgbClr val="002060"/>
                </a:solidFill>
                <a:latin typeface="Calibri" panose="020F0502020204030204" pitchFamily="34" charset="0"/>
                <a:cs typeface="Calibri" panose="020F0502020204030204" pitchFamily="34" charset="0"/>
              </a:rPr>
              <a:t>including</a:t>
            </a:r>
            <a:r>
              <a:rPr lang="zh-CN" altLang="en-US" dirty="0">
                <a:solidFill>
                  <a:srgbClr val="002060"/>
                </a:solidFill>
                <a:latin typeface="Calibri" panose="020F0502020204030204" pitchFamily="34" charset="0"/>
                <a:cs typeface="Calibri" panose="020F0502020204030204" pitchFamily="34" charset="0"/>
              </a:rPr>
              <a:t> </a:t>
            </a:r>
            <a:r>
              <a:rPr lang="en-US" altLang="zh-CN" dirty="0">
                <a:solidFill>
                  <a:srgbClr val="002060"/>
                </a:solidFill>
                <a:latin typeface="Calibri" panose="020F0502020204030204" pitchFamily="34" charset="0"/>
                <a:cs typeface="Calibri" panose="020F0502020204030204" pitchFamily="34" charset="0"/>
              </a:rPr>
              <a:t>spectral</a:t>
            </a:r>
            <a:r>
              <a:rPr lang="zh-CN" altLang="en-US" dirty="0">
                <a:solidFill>
                  <a:srgbClr val="002060"/>
                </a:solidFill>
                <a:latin typeface="Calibri" panose="020F0502020204030204" pitchFamily="34" charset="0"/>
                <a:cs typeface="Calibri" panose="020F0502020204030204" pitchFamily="34" charset="0"/>
              </a:rPr>
              <a:t> </a:t>
            </a:r>
            <a:r>
              <a:rPr lang="en-US" altLang="zh-CN" dirty="0">
                <a:solidFill>
                  <a:srgbClr val="002060"/>
                </a:solidFill>
                <a:latin typeface="Calibri" panose="020F0502020204030204" pitchFamily="34" charset="0"/>
                <a:cs typeface="Calibri" panose="020F0502020204030204" pitchFamily="34" charset="0"/>
              </a:rPr>
              <a:t>holes</a:t>
            </a:r>
            <a:r>
              <a:rPr lang="zh-CN" altLang="en-US" dirty="0">
                <a:solidFill>
                  <a:srgbClr val="002060"/>
                </a:solidFill>
                <a:latin typeface="Calibri" panose="020F0502020204030204" pitchFamily="34" charset="0"/>
                <a:cs typeface="Calibri" panose="020F0502020204030204" pitchFamily="34" charset="0"/>
              </a:rPr>
              <a:t> </a:t>
            </a:r>
            <a:r>
              <a:rPr lang="en-US" altLang="zh-CN" dirty="0">
                <a:solidFill>
                  <a:srgbClr val="002060"/>
                </a:solidFill>
                <a:latin typeface="Calibri" panose="020F0502020204030204" pitchFamily="34" charset="0"/>
                <a:cs typeface="Calibri" panose="020F0502020204030204" pitchFamily="34" charset="0"/>
              </a:rPr>
              <a:t>and</a:t>
            </a:r>
            <a:r>
              <a:rPr lang="zh-CN" altLang="en-US" dirty="0">
                <a:solidFill>
                  <a:srgbClr val="002060"/>
                </a:solidFill>
                <a:latin typeface="Calibri" panose="020F0502020204030204" pitchFamily="34" charset="0"/>
                <a:cs typeface="Calibri" panose="020F0502020204030204" pitchFamily="34" charset="0"/>
              </a:rPr>
              <a:t> </a:t>
            </a:r>
            <a:r>
              <a:rPr kumimoji="0" lang="en-US" altLang="zh-CN" sz="20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incomplete</a:t>
            </a:r>
            <a:r>
              <a:rPr kumimoji="0" lang="zh-CN" altLang="en-US" sz="20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altLang="zh-CN" sz="20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separation.</a:t>
            </a:r>
            <a:r>
              <a:rPr kumimoji="0" lang="zh-CN" altLang="en-US" sz="20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endParaRPr kumimoji="0" lang="en-US" altLang="zh-CN" sz="20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457200" marR="0" lvl="1" indent="-228600" algn="l" defTabSz="914400" rtl="0" eaLnBrk="1" fontAlgn="auto" latinLnBrk="0" hangingPunct="1">
              <a:spcBef>
                <a:spcPts val="0"/>
              </a:spcBef>
              <a:spcAft>
                <a:spcPts val="0"/>
              </a:spcAft>
              <a:buClrTx/>
              <a:buSzTx/>
              <a:buFont typeface="Arial" panose="020B0604020202020204" pitchFamily="34" charset="0"/>
              <a:buChar char="•"/>
              <a:tabLst/>
              <a:defRPr/>
            </a:pPr>
            <a:endParaRPr lang="en-GB" dirty="0"/>
          </a:p>
        </p:txBody>
      </p:sp>
      <p:sp>
        <p:nvSpPr>
          <p:cNvPr id="12" name="TextBox 11">
            <a:extLst>
              <a:ext uri="{FF2B5EF4-FFF2-40B4-BE49-F238E27FC236}">
                <a16:creationId xmlns:a16="http://schemas.microsoft.com/office/drawing/2014/main" id="{F3CBA18E-02AB-B461-D937-7AD1D62E0B04}"/>
              </a:ext>
            </a:extLst>
          </p:cNvPr>
          <p:cNvSpPr txBox="1"/>
          <p:nvPr/>
        </p:nvSpPr>
        <p:spPr>
          <a:xfrm>
            <a:off x="467544" y="3079035"/>
            <a:ext cx="2880320" cy="430887"/>
          </a:xfrm>
          <a:prstGeom prst="rect">
            <a:avLst/>
          </a:prstGeom>
          <a:noFill/>
        </p:spPr>
        <p:txBody>
          <a:bodyPr wrap="square" rtlCol="0">
            <a:spAutoFit/>
          </a:bodyPr>
          <a:lstStyle/>
          <a:p>
            <a:r>
              <a:rPr lang="en-US" altLang="zh-CN" sz="2200" dirty="0"/>
              <a:t>Challenges:</a:t>
            </a:r>
            <a:endParaRPr lang="en-GB" sz="2200" dirty="0"/>
          </a:p>
        </p:txBody>
      </p:sp>
    </p:spTree>
    <p:extLst>
      <p:ext uri="{BB962C8B-B14F-4D97-AF65-F5344CB8AC3E}">
        <p14:creationId xmlns:p14="http://schemas.microsoft.com/office/powerpoint/2010/main" val="23338405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68CEDA-51FD-C8E4-8BC9-33C340D07829}"/>
            </a:ext>
          </a:extLst>
        </p:cNvPr>
        <p:cNvGrpSpPr/>
        <p:nvPr/>
      </p:nvGrpSpPr>
      <p:grpSpPr>
        <a:xfrm>
          <a:off x="0" y="0"/>
          <a:ext cx="0" cy="0"/>
          <a:chOff x="0" y="0"/>
          <a:chExt cx="0" cy="0"/>
        </a:xfrm>
      </p:grpSpPr>
      <p:sp>
        <p:nvSpPr>
          <p:cNvPr id="141314" name="Slide Number Placeholder 6">
            <a:extLst>
              <a:ext uri="{FF2B5EF4-FFF2-40B4-BE49-F238E27FC236}">
                <a16:creationId xmlns:a16="http://schemas.microsoft.com/office/drawing/2014/main" id="{38711F00-CE56-656B-E6B2-1154238AF3A0}"/>
              </a:ext>
            </a:extLst>
          </p:cNvPr>
          <p:cNvSpPr>
            <a:spLocks noGrp="1" noChangeArrowheads="1"/>
          </p:cNvSpPr>
          <p:nvPr>
            <p:ph type="sldNum" sz="quarter" idx="10"/>
          </p:nvPr>
        </p:nvSpPr>
        <p:spPr bwMode="auto">
          <a:xfrm>
            <a:off x="8610600" y="6356350"/>
            <a:ext cx="2743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Tahoma" panose="020B0604030504040204" pitchFamily="34" charset="0"/>
                <a:cs typeface="Arial" panose="020B0604020202020204" pitchFamily="34" charset="0"/>
              </a:defRPr>
            </a:lvl1pPr>
            <a:lvl2pPr marL="742950" indent="-285750">
              <a:defRPr sz="2000">
                <a:solidFill>
                  <a:schemeClr val="tx1"/>
                </a:solidFill>
                <a:latin typeface="Tahoma" panose="020B0604030504040204" pitchFamily="34" charset="0"/>
                <a:cs typeface="Arial" panose="020B0604020202020204" pitchFamily="34" charset="0"/>
              </a:defRPr>
            </a:lvl2pPr>
            <a:lvl3pPr marL="1143000" indent="-228600">
              <a:defRPr sz="2000">
                <a:solidFill>
                  <a:schemeClr val="tx1"/>
                </a:solidFill>
                <a:latin typeface="Tahoma" panose="020B0604030504040204" pitchFamily="34" charset="0"/>
                <a:cs typeface="Arial" panose="020B0604020202020204" pitchFamily="34" charset="0"/>
              </a:defRPr>
            </a:lvl3pPr>
            <a:lvl4pPr marL="1600200" indent="-228600">
              <a:defRPr sz="2000">
                <a:solidFill>
                  <a:schemeClr val="tx1"/>
                </a:solidFill>
                <a:latin typeface="Tahoma" panose="020B0604030504040204" pitchFamily="34" charset="0"/>
                <a:cs typeface="Arial" panose="020B0604020202020204" pitchFamily="34" charset="0"/>
              </a:defRPr>
            </a:lvl4pPr>
            <a:lvl5pPr marL="2057400" indent="-228600">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9pPr>
          </a:lstStyle>
          <a:p>
            <a:fld id="{7100DC68-98ED-494E-A91A-4310F0C34856}" type="slidenum">
              <a:rPr lang="en-US" altLang="en-US" sz="1200">
                <a:solidFill>
                  <a:srgbClr val="898989"/>
                </a:solidFill>
                <a:latin typeface="Arial" panose="020B0604020202020204" pitchFamily="34" charset="0"/>
              </a:rPr>
              <a:pPr/>
              <a:t>22</a:t>
            </a:fld>
            <a:endParaRPr lang="en-US" altLang="en-US" sz="1200">
              <a:solidFill>
                <a:srgbClr val="898989"/>
              </a:solidFill>
              <a:latin typeface="Arial" panose="020B0604020202020204" pitchFamily="34" charset="0"/>
            </a:endParaRPr>
          </a:p>
        </p:txBody>
      </p:sp>
      <p:sp>
        <p:nvSpPr>
          <p:cNvPr id="51" name="TextBox 50">
            <a:extLst>
              <a:ext uri="{FF2B5EF4-FFF2-40B4-BE49-F238E27FC236}">
                <a16:creationId xmlns:a16="http://schemas.microsoft.com/office/drawing/2014/main" id="{EAA7488E-C1E3-B591-C0EE-7961DF300921}"/>
              </a:ext>
            </a:extLst>
          </p:cNvPr>
          <p:cNvSpPr txBox="1"/>
          <p:nvPr/>
        </p:nvSpPr>
        <p:spPr>
          <a:xfrm>
            <a:off x="414737" y="402622"/>
            <a:ext cx="8658225" cy="523875"/>
          </a:xfrm>
          <a:prstGeom prst="rect">
            <a:avLst/>
          </a:prstGeom>
          <a:noFill/>
        </p:spPr>
        <p:txBody>
          <a:bodyPr anchor="ctr">
            <a:spAutoFit/>
          </a:bodyPr>
          <a:lstStyle/>
          <a:p>
            <a:pPr eaLnBrk="1" hangingPunct="1">
              <a:defRPr/>
            </a:pPr>
            <a:r>
              <a:rPr lang="en-US" altLang="zh-CN" sz="2800" kern="0" dirty="0" err="1">
                <a:solidFill>
                  <a:srgbClr val="002060"/>
                </a:solidFill>
                <a:latin typeface="+mj-lt"/>
                <a:ea typeface="+mj-ea"/>
                <a:cs typeface="+mj-cs"/>
              </a:rPr>
              <a:t>FlowSep</a:t>
            </a:r>
            <a:r>
              <a:rPr lang="en-US" altLang="zh-CN" sz="2800" kern="0" dirty="0">
                <a:solidFill>
                  <a:srgbClr val="002060"/>
                </a:solidFill>
                <a:latin typeface="+mj-lt"/>
                <a:ea typeface="+mj-ea"/>
                <a:cs typeface="+mj-cs"/>
              </a:rPr>
              <a:t>: Architecture</a:t>
            </a:r>
            <a:endParaRPr lang="en-GB" sz="2800" kern="0" dirty="0">
              <a:solidFill>
                <a:srgbClr val="002060"/>
              </a:solidFill>
              <a:latin typeface="+mj-lt"/>
              <a:ea typeface="+mj-ea"/>
              <a:cs typeface="+mj-cs"/>
            </a:endParaRPr>
          </a:p>
        </p:txBody>
      </p:sp>
      <p:pic>
        <p:nvPicPr>
          <p:cNvPr id="4" name="图片 7">
            <a:extLst>
              <a:ext uri="{FF2B5EF4-FFF2-40B4-BE49-F238E27FC236}">
                <a16:creationId xmlns:a16="http://schemas.microsoft.com/office/drawing/2014/main" id="{635079AB-0B22-FD5E-3308-F723748FFFF5}"/>
              </a:ext>
            </a:extLst>
          </p:cNvPr>
          <p:cNvPicPr>
            <a:picLocks noChangeAspect="1"/>
          </p:cNvPicPr>
          <p:nvPr/>
        </p:nvPicPr>
        <p:blipFill>
          <a:blip r:embed="rId3"/>
          <a:stretch>
            <a:fillRect/>
          </a:stretch>
        </p:blipFill>
        <p:spPr>
          <a:xfrm>
            <a:off x="827584" y="3266114"/>
            <a:ext cx="6942352" cy="2341997"/>
          </a:xfrm>
          <a:prstGeom prst="rect">
            <a:avLst/>
          </a:prstGeom>
        </p:spPr>
      </p:pic>
      <p:sp>
        <p:nvSpPr>
          <p:cNvPr id="5" name="Content Placeholder 2">
            <a:extLst>
              <a:ext uri="{FF2B5EF4-FFF2-40B4-BE49-F238E27FC236}">
                <a16:creationId xmlns:a16="http://schemas.microsoft.com/office/drawing/2014/main" id="{C7356537-6E15-175D-D735-822500642D06}"/>
              </a:ext>
            </a:extLst>
          </p:cNvPr>
          <p:cNvSpPr txBox="1">
            <a:spLocks/>
          </p:cNvSpPr>
          <p:nvPr/>
        </p:nvSpPr>
        <p:spPr>
          <a:xfrm>
            <a:off x="386247" y="1442127"/>
            <a:ext cx="8137599" cy="135353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fontAlgn="auto">
              <a:lnSpc>
                <a:spcPct val="100000"/>
              </a:lnSpc>
              <a:spcBef>
                <a:spcPts val="600"/>
              </a:spcBef>
              <a:spcAft>
                <a:spcPts val="0"/>
              </a:spcAft>
            </a:pPr>
            <a:r>
              <a:rPr lang="en-US" altLang="zh-CN" sz="2000" dirty="0">
                <a:solidFill>
                  <a:srgbClr val="002060"/>
                </a:solidFill>
                <a:latin typeface="Calibri" panose="020F0502020204030204" pitchFamily="34" charset="0"/>
                <a:ea typeface="Calibri" panose="020F0502020204030204" pitchFamily="34" charset="0"/>
                <a:cs typeface="Calibri" panose="020F0502020204030204" pitchFamily="34" charset="0"/>
              </a:rPr>
              <a:t>Text-to-audio</a:t>
            </a:r>
            <a:r>
              <a:rPr lang="zh-CN" altLang="en-US" sz="20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altLang="zh-CN" sz="2000" dirty="0">
                <a:solidFill>
                  <a:srgbClr val="002060"/>
                </a:solidFill>
                <a:latin typeface="Calibri" panose="020F0502020204030204" pitchFamily="34" charset="0"/>
                <a:ea typeface="Calibri" panose="020F0502020204030204" pitchFamily="34" charset="0"/>
                <a:cs typeface="Calibri" panose="020F0502020204030204" pitchFamily="34" charset="0"/>
              </a:rPr>
              <a:t>generation</a:t>
            </a:r>
            <a:r>
              <a:rPr lang="zh-CN" altLang="en-US" sz="20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altLang="zh-CN" sz="2000" dirty="0">
                <a:solidFill>
                  <a:srgbClr val="002060"/>
                </a:solidFill>
                <a:latin typeface="Calibri" panose="020F0502020204030204" pitchFamily="34" charset="0"/>
                <a:ea typeface="Calibri" panose="020F0502020204030204" pitchFamily="34" charset="0"/>
                <a:cs typeface="Calibri" panose="020F0502020204030204" pitchFamily="34" charset="0"/>
              </a:rPr>
              <a:t>model</a:t>
            </a:r>
            <a:r>
              <a:rPr lang="zh-CN" altLang="en-US" sz="20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altLang="zh-CN" sz="2000" dirty="0">
                <a:solidFill>
                  <a:srgbClr val="002060"/>
                </a:solidFill>
                <a:latin typeface="Calibri" panose="020F0502020204030204" pitchFamily="34" charset="0"/>
                <a:ea typeface="Calibri" panose="020F0502020204030204" pitchFamily="34" charset="0"/>
                <a:cs typeface="Calibri" panose="020F0502020204030204" pitchFamily="34" charset="0"/>
              </a:rPr>
              <a:t>as</a:t>
            </a:r>
            <a:r>
              <a:rPr lang="zh-CN" altLang="en-US" sz="20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 altLang="zh-CN" sz="2000" dirty="0">
                <a:solidFill>
                  <a:srgbClr val="002060"/>
                </a:solidFill>
                <a:latin typeface="Calibri" panose="020F0502020204030204" pitchFamily="34" charset="0"/>
                <a:ea typeface="Calibri" panose="020F0502020204030204" pitchFamily="34" charset="0"/>
                <a:cs typeface="Calibri" panose="020F0502020204030204" pitchFamily="34" charset="0"/>
              </a:rPr>
              <a:t>the </a:t>
            </a:r>
            <a:r>
              <a:rPr lang="en-US" altLang="zh-CN" sz="2000" dirty="0">
                <a:solidFill>
                  <a:srgbClr val="002060"/>
                </a:solidFill>
                <a:latin typeface="Calibri" panose="020F0502020204030204" pitchFamily="34" charset="0"/>
                <a:ea typeface="Calibri" panose="020F0502020204030204" pitchFamily="34" charset="0"/>
                <a:cs typeface="Calibri" panose="020F0502020204030204" pitchFamily="34" charset="0"/>
              </a:rPr>
              <a:t>backbone,</a:t>
            </a:r>
            <a:r>
              <a:rPr lang="zh-CN" altLang="en-US" sz="20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altLang="zh-CN" sz="2000" dirty="0">
                <a:solidFill>
                  <a:srgbClr val="002060"/>
                </a:solidFill>
                <a:latin typeface="Calibri" panose="020F0502020204030204" pitchFamily="34" charset="0"/>
                <a:ea typeface="Calibri" panose="020F0502020204030204" pitchFamily="34" charset="0"/>
                <a:cs typeface="Calibri" panose="020F0502020204030204" pitchFamily="34" charset="0"/>
              </a:rPr>
              <a:t>Rectified</a:t>
            </a:r>
            <a:r>
              <a:rPr lang="zh-CN" altLang="en-US" sz="20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altLang="zh-CN" sz="2000" dirty="0">
                <a:solidFill>
                  <a:srgbClr val="002060"/>
                </a:solidFill>
                <a:latin typeface="Calibri" panose="020F0502020204030204" pitchFamily="34" charset="0"/>
                <a:ea typeface="Calibri" panose="020F0502020204030204" pitchFamily="34" charset="0"/>
                <a:cs typeface="Calibri" panose="020F0502020204030204" pitchFamily="34" charset="0"/>
              </a:rPr>
              <a:t>Flow</a:t>
            </a:r>
            <a:r>
              <a:rPr lang="zh-CN" altLang="en-US" sz="20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altLang="zh-CN" sz="2000" dirty="0">
                <a:solidFill>
                  <a:srgbClr val="002060"/>
                </a:solidFill>
                <a:latin typeface="Calibri" panose="020F0502020204030204" pitchFamily="34" charset="0"/>
                <a:ea typeface="Calibri" panose="020F0502020204030204" pitchFamily="34" charset="0"/>
                <a:cs typeface="Calibri" panose="020F0502020204030204" pitchFamily="34" charset="0"/>
              </a:rPr>
              <a:t>Matching</a:t>
            </a:r>
            <a:r>
              <a:rPr lang="zh-CN" altLang="en-US" sz="20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altLang="zh-CN" sz="2000" dirty="0">
                <a:solidFill>
                  <a:srgbClr val="002060"/>
                </a:solidFill>
                <a:latin typeface="Calibri" panose="020F0502020204030204" pitchFamily="34" charset="0"/>
                <a:ea typeface="Calibri" panose="020F0502020204030204" pitchFamily="34" charset="0"/>
                <a:cs typeface="Calibri" panose="020F0502020204030204" pitchFamily="34" charset="0"/>
              </a:rPr>
              <a:t>for</a:t>
            </a:r>
            <a:r>
              <a:rPr lang="zh-CN" altLang="en-US" sz="20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altLang="zh-CN" sz="2000" dirty="0">
                <a:solidFill>
                  <a:srgbClr val="002060"/>
                </a:solidFill>
                <a:latin typeface="Calibri" panose="020F0502020204030204" pitchFamily="34" charset="0"/>
                <a:ea typeface="Calibri" panose="020F0502020204030204" pitchFamily="34" charset="0"/>
                <a:cs typeface="Calibri" panose="020F0502020204030204" pitchFamily="34" charset="0"/>
              </a:rPr>
              <a:t>feature</a:t>
            </a:r>
            <a:r>
              <a:rPr lang="zh-CN" altLang="en-US" sz="20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altLang="zh-CN" sz="2000" dirty="0">
                <a:solidFill>
                  <a:srgbClr val="002060"/>
                </a:solidFill>
                <a:latin typeface="Calibri" panose="020F0502020204030204" pitchFamily="34" charset="0"/>
                <a:ea typeface="Calibri" panose="020F0502020204030204" pitchFamily="34" charset="0"/>
                <a:cs typeface="Calibri" panose="020F0502020204030204" pitchFamily="34" charset="0"/>
              </a:rPr>
              <a:t>generation.</a:t>
            </a:r>
            <a:r>
              <a:rPr lang="zh-CN" altLang="en-US" sz="2000" dirty="0">
                <a:solidFill>
                  <a:srgbClr val="002060"/>
                </a:solidFill>
                <a:latin typeface="Calibri" panose="020F0502020204030204" pitchFamily="34" charset="0"/>
                <a:ea typeface="Calibri" panose="020F0502020204030204" pitchFamily="34" charset="0"/>
                <a:cs typeface="Calibri" panose="020F0502020204030204" pitchFamily="34" charset="0"/>
              </a:rPr>
              <a:t> </a:t>
            </a:r>
            <a:endParaRPr lang="en-US" altLang="zh-CN" sz="20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marL="457200" lvl="1" fontAlgn="auto">
              <a:lnSpc>
                <a:spcPct val="100000"/>
              </a:lnSpc>
              <a:spcBef>
                <a:spcPts val="600"/>
              </a:spcBef>
              <a:spcAft>
                <a:spcPts val="0"/>
              </a:spcAft>
            </a:pPr>
            <a:r>
              <a:rPr lang="en-US" altLang="zh-CN" sz="2000" dirty="0">
                <a:solidFill>
                  <a:srgbClr val="002060"/>
                </a:solidFill>
                <a:latin typeface="Calibri" panose="020F0502020204030204" pitchFamily="34" charset="0"/>
                <a:ea typeface="Calibri" panose="020F0502020204030204" pitchFamily="34" charset="0"/>
                <a:cs typeface="Calibri" panose="020F0502020204030204" pitchFamily="34" charset="0"/>
              </a:rPr>
              <a:t>Extended</a:t>
            </a:r>
            <a:r>
              <a:rPr lang="zh-CN" altLang="en-US" sz="20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altLang="zh-CN" sz="2000" dirty="0">
                <a:solidFill>
                  <a:srgbClr val="002060"/>
                </a:solidFill>
                <a:latin typeface="Calibri" panose="020F0502020204030204" pitchFamily="34" charset="0"/>
                <a:ea typeface="Calibri" panose="020F0502020204030204" pitchFamily="34" charset="0"/>
                <a:cs typeface="Calibri" panose="020F0502020204030204" pitchFamily="34" charset="0"/>
              </a:rPr>
              <a:t>VAE</a:t>
            </a:r>
            <a:r>
              <a:rPr lang="zh-CN" altLang="en-US" sz="20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altLang="zh-CN" sz="2000" dirty="0">
                <a:solidFill>
                  <a:srgbClr val="002060"/>
                </a:solidFill>
                <a:latin typeface="Calibri" panose="020F0502020204030204" pitchFamily="34" charset="0"/>
                <a:ea typeface="Calibri" panose="020F0502020204030204" pitchFamily="34" charset="0"/>
                <a:cs typeface="Calibri" panose="020F0502020204030204" pitchFamily="34" charset="0"/>
              </a:rPr>
              <a:t>latent</a:t>
            </a:r>
            <a:r>
              <a:rPr lang="zh-CN" altLang="en-US" sz="20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altLang="zh-CN" sz="2000" dirty="0">
                <a:solidFill>
                  <a:srgbClr val="002060"/>
                </a:solidFill>
                <a:latin typeface="Calibri" panose="020F0502020204030204" pitchFamily="34" charset="0"/>
                <a:ea typeface="Calibri" panose="020F0502020204030204" pitchFamily="34" charset="0"/>
                <a:cs typeface="Calibri" panose="020F0502020204030204" pitchFamily="34" charset="0"/>
              </a:rPr>
              <a:t>space</a:t>
            </a:r>
            <a:r>
              <a:rPr lang="zh-CN" altLang="en-US" sz="20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altLang="zh-CN" sz="2000" dirty="0">
                <a:solidFill>
                  <a:srgbClr val="002060"/>
                </a:solidFill>
                <a:latin typeface="Calibri" panose="020F0502020204030204" pitchFamily="34" charset="0"/>
                <a:ea typeface="Calibri" panose="020F0502020204030204" pitchFamily="34" charset="0"/>
                <a:cs typeface="Calibri" panose="020F0502020204030204" pitchFamily="34" charset="0"/>
              </a:rPr>
              <a:t>to</a:t>
            </a:r>
            <a:r>
              <a:rPr lang="zh-CN" altLang="en-US" sz="20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altLang="zh-CN" sz="2000" dirty="0">
                <a:solidFill>
                  <a:srgbClr val="002060"/>
                </a:solidFill>
                <a:latin typeface="Calibri" panose="020F0502020204030204" pitchFamily="34" charset="0"/>
                <a:ea typeface="Calibri" panose="020F0502020204030204" pitchFamily="34" charset="0"/>
                <a:cs typeface="Calibri" panose="020F0502020204030204" pitchFamily="34" charset="0"/>
              </a:rPr>
              <a:t>integrate</a:t>
            </a:r>
            <a:r>
              <a:rPr lang="zh-CN" altLang="en-US" sz="20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altLang="zh-CN" sz="2000" dirty="0">
                <a:solidFill>
                  <a:srgbClr val="002060"/>
                </a:solidFill>
                <a:latin typeface="Calibri" panose="020F0502020204030204" pitchFamily="34" charset="0"/>
                <a:ea typeface="Calibri" panose="020F0502020204030204" pitchFamily="34" charset="0"/>
                <a:cs typeface="Calibri" panose="020F0502020204030204" pitchFamily="34" charset="0"/>
              </a:rPr>
              <a:t>the</a:t>
            </a:r>
            <a:r>
              <a:rPr lang="zh-CN" altLang="en-US" sz="20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altLang="zh-CN" sz="2000" dirty="0">
                <a:solidFill>
                  <a:srgbClr val="002060"/>
                </a:solidFill>
                <a:latin typeface="Calibri" panose="020F0502020204030204" pitchFamily="34" charset="0"/>
                <a:ea typeface="Calibri" panose="020F0502020204030204" pitchFamily="34" charset="0"/>
                <a:cs typeface="Calibri" panose="020F0502020204030204" pitchFamily="34" charset="0"/>
              </a:rPr>
              <a:t>noise</a:t>
            </a:r>
            <a:r>
              <a:rPr lang="zh-CN" altLang="en-US" sz="20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altLang="zh-CN" sz="2000" dirty="0">
                <a:solidFill>
                  <a:srgbClr val="002060"/>
                </a:solidFill>
                <a:latin typeface="Calibri" panose="020F0502020204030204" pitchFamily="34" charset="0"/>
                <a:ea typeface="Calibri" panose="020F0502020204030204" pitchFamily="34" charset="0"/>
                <a:cs typeface="Calibri" panose="020F0502020204030204" pitchFamily="34" charset="0"/>
              </a:rPr>
              <a:t>audio</a:t>
            </a:r>
            <a:r>
              <a:rPr lang="zh-CN" altLang="en-US" sz="20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altLang="zh-CN" sz="2000" dirty="0">
                <a:solidFill>
                  <a:srgbClr val="002060"/>
                </a:solidFill>
                <a:latin typeface="Calibri" panose="020F0502020204030204" pitchFamily="34" charset="0"/>
                <a:ea typeface="Calibri" panose="020F0502020204030204" pitchFamily="34" charset="0"/>
                <a:cs typeface="Calibri" panose="020F0502020204030204" pitchFamily="34" charset="0"/>
              </a:rPr>
              <a:t>feature.</a:t>
            </a:r>
            <a:r>
              <a:rPr lang="zh-CN" altLang="en-US" sz="2000" dirty="0">
                <a:solidFill>
                  <a:srgbClr val="002060"/>
                </a:solidFill>
                <a:latin typeface="Calibri" panose="020F0502020204030204" pitchFamily="34" charset="0"/>
                <a:ea typeface="Calibri" panose="020F0502020204030204" pitchFamily="34" charset="0"/>
                <a:cs typeface="Calibri" panose="020F0502020204030204" pitchFamily="34" charset="0"/>
              </a:rPr>
              <a:t> </a:t>
            </a:r>
            <a:endParaRPr lang="en-US" altLang="zh-CN" sz="20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marL="457200" lvl="1" fontAlgn="auto">
              <a:lnSpc>
                <a:spcPct val="100000"/>
              </a:lnSpc>
              <a:spcBef>
                <a:spcPts val="600"/>
              </a:spcBef>
              <a:spcAft>
                <a:spcPts val="0"/>
              </a:spcAft>
            </a:pPr>
            <a:r>
              <a:rPr lang="en-US" altLang="zh-CN" sz="2000" dirty="0">
                <a:solidFill>
                  <a:srgbClr val="002060"/>
                </a:solidFill>
                <a:latin typeface="Calibri" panose="020F0502020204030204" pitchFamily="34" charset="0"/>
                <a:ea typeface="Calibri" panose="020F0502020204030204" pitchFamily="34" charset="0"/>
                <a:cs typeface="Calibri" panose="020F0502020204030204" pitchFamily="34" charset="0"/>
              </a:rPr>
              <a:t>Flan-T5</a:t>
            </a:r>
            <a:r>
              <a:rPr lang="zh-CN" altLang="en-US" sz="20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altLang="zh-CN" sz="2000" dirty="0">
                <a:solidFill>
                  <a:srgbClr val="002060"/>
                </a:solidFill>
                <a:latin typeface="Calibri" panose="020F0502020204030204" pitchFamily="34" charset="0"/>
                <a:ea typeface="Calibri" panose="020F0502020204030204" pitchFamily="34" charset="0"/>
                <a:cs typeface="Calibri" panose="020F0502020204030204" pitchFamily="34" charset="0"/>
              </a:rPr>
              <a:t>text</a:t>
            </a:r>
            <a:r>
              <a:rPr lang="zh-CN" altLang="en-US" sz="20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altLang="zh-CN" sz="2000" dirty="0">
                <a:solidFill>
                  <a:srgbClr val="002060"/>
                </a:solidFill>
                <a:latin typeface="Calibri" panose="020F0502020204030204" pitchFamily="34" charset="0"/>
                <a:ea typeface="Calibri" panose="020F0502020204030204" pitchFamily="34" charset="0"/>
                <a:cs typeface="Calibri" panose="020F0502020204030204" pitchFamily="34" charset="0"/>
              </a:rPr>
              <a:t>encoder,</a:t>
            </a:r>
            <a:r>
              <a:rPr lang="zh-CN" altLang="en-US" sz="20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altLang="zh-CN" sz="2000" dirty="0">
                <a:solidFill>
                  <a:srgbClr val="002060"/>
                </a:solidFill>
                <a:latin typeface="Calibri" panose="020F0502020204030204" pitchFamily="34" charset="0"/>
                <a:ea typeface="Calibri" panose="020F0502020204030204" pitchFamily="34" charset="0"/>
                <a:cs typeface="Calibri" panose="020F0502020204030204" pitchFamily="34" charset="0"/>
              </a:rPr>
              <a:t>VAE</a:t>
            </a:r>
            <a:r>
              <a:rPr lang="zh-CN" altLang="en-US" sz="20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altLang="zh-CN" sz="2000" dirty="0">
                <a:solidFill>
                  <a:srgbClr val="002060"/>
                </a:solidFill>
                <a:latin typeface="Calibri" panose="020F0502020204030204" pitchFamily="34" charset="0"/>
                <a:ea typeface="Calibri" panose="020F0502020204030204" pitchFamily="34" charset="0"/>
                <a:cs typeface="Calibri" panose="020F0502020204030204" pitchFamily="34" charset="0"/>
              </a:rPr>
              <a:t>latent</a:t>
            </a:r>
            <a:r>
              <a:rPr lang="zh-CN" altLang="en-US" sz="20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altLang="zh-CN" sz="2000" dirty="0">
                <a:solidFill>
                  <a:srgbClr val="002060"/>
                </a:solidFill>
                <a:latin typeface="Calibri" panose="020F0502020204030204" pitchFamily="34" charset="0"/>
                <a:ea typeface="Calibri" panose="020F0502020204030204" pitchFamily="34" charset="0"/>
                <a:cs typeface="Calibri" panose="020F0502020204030204" pitchFamily="34" charset="0"/>
              </a:rPr>
              <a:t>decoder</a:t>
            </a:r>
            <a:r>
              <a:rPr lang="zh-CN" altLang="en-US" sz="20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altLang="zh-CN" sz="2000" dirty="0">
                <a:solidFill>
                  <a:srgbClr val="002060"/>
                </a:solidFill>
                <a:latin typeface="Calibri" panose="020F0502020204030204" pitchFamily="34" charset="0"/>
                <a:ea typeface="Calibri" panose="020F0502020204030204" pitchFamily="34" charset="0"/>
                <a:cs typeface="Calibri" panose="020F0502020204030204" pitchFamily="34" charset="0"/>
              </a:rPr>
              <a:t>and</a:t>
            </a:r>
            <a:r>
              <a:rPr lang="zh-CN" altLang="en-US" sz="20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altLang="zh-CN" sz="2000" dirty="0" err="1">
                <a:solidFill>
                  <a:srgbClr val="002060"/>
                </a:solidFill>
                <a:latin typeface="Calibri" panose="020F0502020204030204" pitchFamily="34" charset="0"/>
                <a:ea typeface="Calibri" panose="020F0502020204030204" pitchFamily="34" charset="0"/>
                <a:cs typeface="Calibri" panose="020F0502020204030204" pitchFamily="34" charset="0"/>
              </a:rPr>
              <a:t>BigVGAN</a:t>
            </a:r>
            <a:r>
              <a:rPr lang="zh-CN" altLang="en-US" sz="20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altLang="zh-CN" sz="2000" dirty="0">
                <a:solidFill>
                  <a:srgbClr val="002060"/>
                </a:solidFill>
                <a:latin typeface="Calibri" panose="020F0502020204030204" pitchFamily="34" charset="0"/>
                <a:ea typeface="Calibri" panose="020F0502020204030204" pitchFamily="34" charset="0"/>
                <a:cs typeface="Calibri" panose="020F0502020204030204" pitchFamily="34" charset="0"/>
              </a:rPr>
              <a:t>vocoder.</a:t>
            </a:r>
            <a:r>
              <a:rPr lang="zh-CN" altLang="en-US" sz="2000" dirty="0">
                <a:solidFill>
                  <a:srgbClr val="002060"/>
                </a:solidFill>
                <a:latin typeface="Calibri" panose="020F0502020204030204" pitchFamily="34" charset="0"/>
                <a:ea typeface="Calibri" panose="020F0502020204030204" pitchFamily="34" charset="0"/>
                <a:cs typeface="Calibri" panose="020F0502020204030204" pitchFamily="34" charset="0"/>
              </a:rPr>
              <a:t> </a:t>
            </a:r>
            <a:endParaRPr lang="en-US" altLang="zh-CN" sz="2000" dirty="0">
              <a:solidFill>
                <a:srgbClr val="002060"/>
              </a:solidFill>
              <a:latin typeface="Calibri" panose="020F0502020204030204" pitchFamily="34" charset="0"/>
              <a:ea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C8F8F943-3C9E-586A-5C4E-720307A109D5}"/>
              </a:ext>
            </a:extLst>
          </p:cNvPr>
          <p:cNvSpPr txBox="1"/>
          <p:nvPr/>
        </p:nvSpPr>
        <p:spPr>
          <a:xfrm>
            <a:off x="750299" y="5927480"/>
            <a:ext cx="7409493" cy="400110"/>
          </a:xfrm>
          <a:prstGeom prst="rect">
            <a:avLst/>
          </a:prstGeom>
          <a:noFill/>
        </p:spPr>
        <p:txBody>
          <a:bodyPr wrap="square">
            <a:spAutoFit/>
          </a:bodyPr>
          <a:lstStyle/>
          <a:p>
            <a:r>
              <a:rPr lang="en-GB" sz="1000" b="0" i="0" dirty="0">
                <a:solidFill>
                  <a:srgbClr val="413839"/>
                </a:solidFill>
                <a:effectLst/>
                <a:latin typeface="Times New Roman" panose="02020603050405020304" pitchFamily="18" charset="0"/>
              </a:rPr>
              <a:t>Y. Yuan, X. Liu, H. Liu, M.D. </a:t>
            </a:r>
            <a:r>
              <a:rPr lang="en-GB" sz="1000" b="0" i="0" dirty="0" err="1">
                <a:solidFill>
                  <a:srgbClr val="413839"/>
                </a:solidFill>
                <a:effectLst/>
                <a:latin typeface="Times New Roman" panose="02020603050405020304" pitchFamily="18" charset="0"/>
              </a:rPr>
              <a:t>Plumbley</a:t>
            </a:r>
            <a:r>
              <a:rPr lang="en-GB" sz="1000" b="0" i="0" dirty="0">
                <a:solidFill>
                  <a:srgbClr val="413839"/>
                </a:solidFill>
                <a:effectLst/>
                <a:latin typeface="Times New Roman" panose="02020603050405020304" pitchFamily="18" charset="0"/>
              </a:rPr>
              <a:t>, and </a:t>
            </a:r>
            <a:r>
              <a:rPr lang="en-GB" sz="1000" i="0" dirty="0">
                <a:solidFill>
                  <a:srgbClr val="413839"/>
                </a:solidFill>
                <a:effectLst/>
                <a:latin typeface="Times New Roman" panose="02020603050405020304" pitchFamily="18" charset="0"/>
              </a:rPr>
              <a:t>W. Wang</a:t>
            </a:r>
            <a:r>
              <a:rPr lang="en-GB" sz="1000" b="0" i="0" dirty="0">
                <a:solidFill>
                  <a:srgbClr val="413839"/>
                </a:solidFill>
                <a:effectLst/>
                <a:latin typeface="Times New Roman" panose="02020603050405020304" pitchFamily="18" charset="0"/>
              </a:rPr>
              <a:t>,“</a:t>
            </a:r>
            <a:r>
              <a:rPr lang="en-GB" sz="1000" b="0" i="0" dirty="0" err="1">
                <a:solidFill>
                  <a:srgbClr val="413839"/>
                </a:solidFill>
                <a:effectLst/>
                <a:latin typeface="Times New Roman" panose="02020603050405020304" pitchFamily="18" charset="0"/>
              </a:rPr>
              <a:t>FlowSep</a:t>
            </a:r>
            <a:r>
              <a:rPr lang="en-GB" sz="1000" b="0" i="0" dirty="0">
                <a:solidFill>
                  <a:srgbClr val="413839"/>
                </a:solidFill>
                <a:effectLst/>
                <a:latin typeface="Times New Roman" panose="02020603050405020304" pitchFamily="18" charset="0"/>
              </a:rPr>
              <a:t>: Language-</a:t>
            </a:r>
            <a:r>
              <a:rPr lang="en-GB" sz="1000" b="0" i="0" dirty="0" err="1">
                <a:solidFill>
                  <a:srgbClr val="413839"/>
                </a:solidFill>
                <a:effectLst/>
                <a:latin typeface="Times New Roman" panose="02020603050405020304" pitchFamily="18" charset="0"/>
              </a:rPr>
              <a:t>Quried</a:t>
            </a:r>
            <a:r>
              <a:rPr lang="en-GB" sz="1000" b="0" i="0" dirty="0">
                <a:solidFill>
                  <a:srgbClr val="413839"/>
                </a:solidFill>
                <a:effectLst/>
                <a:latin typeface="Times New Roman" panose="02020603050405020304" pitchFamily="18" charset="0"/>
              </a:rPr>
              <a:t> Sound Separation with Rectified Flow Matching" in </a:t>
            </a:r>
            <a:r>
              <a:rPr lang="en-GB" sz="1000" b="0" i="1" dirty="0">
                <a:solidFill>
                  <a:srgbClr val="413839"/>
                </a:solidFill>
                <a:effectLst/>
                <a:latin typeface="Times New Roman" panose="02020603050405020304" pitchFamily="18" charset="0"/>
              </a:rPr>
              <a:t>ICASSP 2025</a:t>
            </a:r>
            <a:r>
              <a:rPr lang="en-GB" sz="1000" b="0" i="0" dirty="0">
                <a:solidFill>
                  <a:srgbClr val="413839"/>
                </a:solidFill>
                <a:effectLst/>
                <a:latin typeface="Times New Roman" panose="02020603050405020304" pitchFamily="18" charset="0"/>
              </a:rPr>
              <a:t>, submitted.</a:t>
            </a:r>
            <a:endParaRPr lang="en-GB" sz="1000" dirty="0"/>
          </a:p>
        </p:txBody>
      </p:sp>
    </p:spTree>
    <p:extLst>
      <p:ext uri="{BB962C8B-B14F-4D97-AF65-F5344CB8AC3E}">
        <p14:creationId xmlns:p14="http://schemas.microsoft.com/office/powerpoint/2010/main" val="39449381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B6F153-DEAF-4BDE-4548-3370381EACEE}"/>
            </a:ext>
          </a:extLst>
        </p:cNvPr>
        <p:cNvGrpSpPr/>
        <p:nvPr/>
      </p:nvGrpSpPr>
      <p:grpSpPr>
        <a:xfrm>
          <a:off x="0" y="0"/>
          <a:ext cx="0" cy="0"/>
          <a:chOff x="0" y="0"/>
          <a:chExt cx="0" cy="0"/>
        </a:xfrm>
      </p:grpSpPr>
      <p:sp>
        <p:nvSpPr>
          <p:cNvPr id="141314" name="Slide Number Placeholder 6">
            <a:extLst>
              <a:ext uri="{FF2B5EF4-FFF2-40B4-BE49-F238E27FC236}">
                <a16:creationId xmlns:a16="http://schemas.microsoft.com/office/drawing/2014/main" id="{C4F0FE9B-01E2-B8D3-9A28-0B29270B5C30}"/>
              </a:ext>
            </a:extLst>
          </p:cNvPr>
          <p:cNvSpPr>
            <a:spLocks noGrp="1" noChangeArrowheads="1"/>
          </p:cNvSpPr>
          <p:nvPr>
            <p:ph type="sldNum" sz="quarter" idx="10"/>
          </p:nvPr>
        </p:nvSpPr>
        <p:spPr bwMode="auto">
          <a:xfrm>
            <a:off x="8610600" y="6356350"/>
            <a:ext cx="2743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Tahoma" panose="020B0604030504040204" pitchFamily="34" charset="0"/>
                <a:cs typeface="Arial" panose="020B0604020202020204" pitchFamily="34" charset="0"/>
              </a:defRPr>
            </a:lvl1pPr>
            <a:lvl2pPr marL="742950" indent="-285750">
              <a:defRPr sz="2000">
                <a:solidFill>
                  <a:schemeClr val="tx1"/>
                </a:solidFill>
                <a:latin typeface="Tahoma" panose="020B0604030504040204" pitchFamily="34" charset="0"/>
                <a:cs typeface="Arial" panose="020B0604020202020204" pitchFamily="34" charset="0"/>
              </a:defRPr>
            </a:lvl2pPr>
            <a:lvl3pPr marL="1143000" indent="-228600">
              <a:defRPr sz="2000">
                <a:solidFill>
                  <a:schemeClr val="tx1"/>
                </a:solidFill>
                <a:latin typeface="Tahoma" panose="020B0604030504040204" pitchFamily="34" charset="0"/>
                <a:cs typeface="Arial" panose="020B0604020202020204" pitchFamily="34" charset="0"/>
              </a:defRPr>
            </a:lvl3pPr>
            <a:lvl4pPr marL="1600200" indent="-228600">
              <a:defRPr sz="2000">
                <a:solidFill>
                  <a:schemeClr val="tx1"/>
                </a:solidFill>
                <a:latin typeface="Tahoma" panose="020B0604030504040204" pitchFamily="34" charset="0"/>
                <a:cs typeface="Arial" panose="020B0604020202020204" pitchFamily="34" charset="0"/>
              </a:defRPr>
            </a:lvl4pPr>
            <a:lvl5pPr marL="2057400" indent="-228600">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9pPr>
          </a:lstStyle>
          <a:p>
            <a:fld id="{7100DC68-98ED-494E-A91A-4310F0C34856}" type="slidenum">
              <a:rPr lang="en-US" altLang="en-US" sz="1200">
                <a:solidFill>
                  <a:srgbClr val="898989"/>
                </a:solidFill>
                <a:latin typeface="Arial" panose="020B0604020202020204" pitchFamily="34" charset="0"/>
              </a:rPr>
              <a:pPr/>
              <a:t>23</a:t>
            </a:fld>
            <a:endParaRPr lang="en-US" altLang="en-US" sz="1200">
              <a:solidFill>
                <a:srgbClr val="898989"/>
              </a:solidFill>
              <a:latin typeface="Arial" panose="020B0604020202020204" pitchFamily="34" charset="0"/>
            </a:endParaRPr>
          </a:p>
        </p:txBody>
      </p:sp>
      <p:sp>
        <p:nvSpPr>
          <p:cNvPr id="51" name="TextBox 50">
            <a:extLst>
              <a:ext uri="{FF2B5EF4-FFF2-40B4-BE49-F238E27FC236}">
                <a16:creationId xmlns:a16="http://schemas.microsoft.com/office/drawing/2014/main" id="{76607B6C-88AF-1354-C786-6F1665A335CF}"/>
              </a:ext>
            </a:extLst>
          </p:cNvPr>
          <p:cNvSpPr txBox="1"/>
          <p:nvPr/>
        </p:nvSpPr>
        <p:spPr>
          <a:xfrm>
            <a:off x="378271" y="361950"/>
            <a:ext cx="8658225" cy="523875"/>
          </a:xfrm>
          <a:prstGeom prst="rect">
            <a:avLst/>
          </a:prstGeom>
          <a:noFill/>
        </p:spPr>
        <p:txBody>
          <a:bodyPr anchor="ctr">
            <a:spAutoFit/>
          </a:bodyPr>
          <a:lstStyle/>
          <a:p>
            <a:pPr eaLnBrk="1" hangingPunct="1">
              <a:defRPr/>
            </a:pPr>
            <a:r>
              <a:rPr lang="en-US" altLang="zh-CN" sz="2800" kern="0" dirty="0">
                <a:solidFill>
                  <a:srgbClr val="002060"/>
                </a:solidFill>
                <a:latin typeface="+mj-lt"/>
                <a:ea typeface="+mj-ea"/>
                <a:cs typeface="+mj-cs"/>
              </a:rPr>
              <a:t>Training Data</a:t>
            </a:r>
            <a:endParaRPr lang="en-GB" sz="2800" kern="0" dirty="0">
              <a:solidFill>
                <a:srgbClr val="002060"/>
              </a:solidFill>
              <a:latin typeface="+mj-lt"/>
              <a:ea typeface="+mj-ea"/>
              <a:cs typeface="+mj-cs"/>
            </a:endParaRPr>
          </a:p>
        </p:txBody>
      </p:sp>
      <p:sp>
        <p:nvSpPr>
          <p:cNvPr id="2" name="Content Placeholder 2">
            <a:extLst>
              <a:ext uri="{FF2B5EF4-FFF2-40B4-BE49-F238E27FC236}">
                <a16:creationId xmlns:a16="http://schemas.microsoft.com/office/drawing/2014/main" id="{ECAE73D4-9C54-92A7-1001-7E674DEC827C}"/>
              </a:ext>
            </a:extLst>
          </p:cNvPr>
          <p:cNvSpPr txBox="1">
            <a:spLocks/>
          </p:cNvSpPr>
          <p:nvPr/>
        </p:nvSpPr>
        <p:spPr>
          <a:xfrm>
            <a:off x="373993" y="1349062"/>
            <a:ext cx="8129314" cy="50072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lvl="1" indent="0">
              <a:lnSpc>
                <a:spcPct val="100000"/>
              </a:lnSpc>
              <a:spcBef>
                <a:spcPts val="600"/>
              </a:spcBef>
              <a:buNone/>
            </a:pPr>
            <a:r>
              <a:rPr lang="en-US" altLang="zh-CN" sz="2000" dirty="0">
                <a:solidFill>
                  <a:srgbClr val="002060"/>
                </a:solidFill>
                <a:latin typeface="Calibri" panose="020F0502020204030204" pitchFamily="34" charset="0"/>
                <a:ea typeface="Calibri" panose="020F0502020204030204" pitchFamily="34" charset="0"/>
                <a:cs typeface="Calibri" panose="020F0502020204030204" pitchFamily="34" charset="0"/>
              </a:rPr>
              <a:t>A total of 1,680 hours of audio from various datasets for training. When creating the mixture audio samples, every two audio clips are ensure not sharing any overlapping sound source classes. All the segments are padded or cropped to 10 seconds with 16kHz sampling rate, and we mixture two waveform with a random SNR between -15 and 15 </a:t>
            </a:r>
            <a:r>
              <a:rPr lang="en-US" altLang="zh-CN" sz="2000" dirty="0" err="1">
                <a:solidFill>
                  <a:srgbClr val="002060"/>
                </a:solidFill>
                <a:latin typeface="Calibri" panose="020F0502020204030204" pitchFamily="34" charset="0"/>
                <a:ea typeface="Calibri" panose="020F0502020204030204" pitchFamily="34" charset="0"/>
                <a:cs typeface="Calibri" panose="020F0502020204030204" pitchFamily="34" charset="0"/>
              </a:rPr>
              <a:t>dB.</a:t>
            </a:r>
            <a:r>
              <a:rPr lang="en-US" altLang="zh-CN" sz="2000" dirty="0">
                <a:solidFill>
                  <a:srgbClr val="002060"/>
                </a:solidFill>
                <a:latin typeface="Calibri" panose="020F0502020204030204" pitchFamily="34" charset="0"/>
                <a:ea typeface="Calibri" panose="020F0502020204030204" pitchFamily="34" charset="0"/>
                <a:cs typeface="Calibri" panose="020F0502020204030204" pitchFamily="34" charset="0"/>
              </a:rPr>
              <a:t> </a:t>
            </a:r>
          </a:p>
          <a:p>
            <a:pPr marL="457200" lvl="1">
              <a:lnSpc>
                <a:spcPct val="100000"/>
              </a:lnSpc>
              <a:spcBef>
                <a:spcPts val="600"/>
              </a:spcBef>
            </a:pPr>
            <a:r>
              <a:rPr lang="en-US" altLang="zh-CN" sz="2000" dirty="0" err="1">
                <a:solidFill>
                  <a:srgbClr val="002060"/>
                </a:solidFill>
                <a:latin typeface="Calibri" panose="020F0502020204030204" pitchFamily="34" charset="0"/>
                <a:ea typeface="Calibri" panose="020F0502020204030204" pitchFamily="34" charset="0"/>
                <a:cs typeface="Calibri" panose="020F0502020204030204" pitchFamily="34" charset="0"/>
              </a:rPr>
              <a:t>AudioCaps</a:t>
            </a:r>
            <a:r>
              <a:rPr lang="en-US" altLang="zh-CN" sz="2000" dirty="0">
                <a:solidFill>
                  <a:srgbClr val="002060"/>
                </a:solidFill>
                <a:latin typeface="Calibri" panose="020F0502020204030204" pitchFamily="34" charset="0"/>
                <a:ea typeface="Calibri" panose="020F0502020204030204" pitchFamily="34" charset="0"/>
                <a:cs typeface="Calibri" panose="020F0502020204030204" pitchFamily="34" charset="0"/>
              </a:rPr>
              <a:t>: </a:t>
            </a:r>
          </a:p>
          <a:p>
            <a:pPr marL="914400" lvl="2">
              <a:lnSpc>
                <a:spcPct val="100000"/>
              </a:lnSpc>
              <a:spcBef>
                <a:spcPts val="600"/>
              </a:spcBef>
            </a:pPr>
            <a:r>
              <a:rPr lang="en-US" altLang="zh-CN" sz="1800" dirty="0">
                <a:solidFill>
                  <a:srgbClr val="002060"/>
                </a:solidFill>
                <a:latin typeface="Calibri" panose="020F0502020204030204" pitchFamily="34" charset="0"/>
                <a:ea typeface="Calibri" panose="020F0502020204030204" pitchFamily="34" charset="0"/>
                <a:cs typeface="Calibri" panose="020F0502020204030204" pitchFamily="34" charset="0"/>
              </a:rPr>
              <a:t>One of the largest publicly available audio captioning dataset, containing 49837 10-second audio clips with human annotated captions.  </a:t>
            </a:r>
          </a:p>
          <a:p>
            <a:pPr marL="457200" lvl="1">
              <a:lnSpc>
                <a:spcPct val="100000"/>
              </a:lnSpc>
              <a:spcBef>
                <a:spcPts val="600"/>
              </a:spcBef>
            </a:pPr>
            <a:r>
              <a:rPr lang="en-US" altLang="zh-CN" sz="2000" dirty="0" err="1">
                <a:solidFill>
                  <a:srgbClr val="002060"/>
                </a:solidFill>
                <a:latin typeface="Calibri" panose="020F0502020204030204" pitchFamily="34" charset="0"/>
                <a:ea typeface="Calibri" panose="020F0502020204030204" pitchFamily="34" charset="0"/>
                <a:cs typeface="Calibri" panose="020F0502020204030204" pitchFamily="34" charset="0"/>
              </a:rPr>
              <a:t>VGGSound</a:t>
            </a:r>
            <a:r>
              <a:rPr lang="en-US" altLang="zh-CN" sz="2000" dirty="0">
                <a:solidFill>
                  <a:srgbClr val="002060"/>
                </a:solidFill>
                <a:latin typeface="Calibri" panose="020F0502020204030204" pitchFamily="34" charset="0"/>
                <a:ea typeface="Calibri" panose="020F0502020204030204" pitchFamily="34" charset="0"/>
                <a:cs typeface="Calibri" panose="020F0502020204030204" pitchFamily="34" charset="0"/>
              </a:rPr>
              <a:t>:</a:t>
            </a:r>
          </a:p>
          <a:p>
            <a:pPr marL="914400" lvl="2">
              <a:lnSpc>
                <a:spcPct val="100000"/>
              </a:lnSpc>
              <a:spcBef>
                <a:spcPts val="600"/>
              </a:spcBef>
            </a:pPr>
            <a:r>
              <a:rPr lang="en-US" altLang="zh-CN" sz="1600" dirty="0">
                <a:solidFill>
                  <a:srgbClr val="002060"/>
                </a:solidFill>
                <a:latin typeface="Calibri" panose="020F0502020204030204" pitchFamily="34" charset="0"/>
                <a:ea typeface="Calibri" panose="020F0502020204030204" pitchFamily="34" charset="0"/>
                <a:cs typeface="Calibri" panose="020F0502020204030204" pitchFamily="34" charset="0"/>
              </a:rPr>
              <a:t>Audio dataset with 200,000 audio clips. Each sample has a duration of 10 seconds and annotated with labels. </a:t>
            </a:r>
          </a:p>
          <a:p>
            <a:pPr marL="457200" lvl="1">
              <a:lnSpc>
                <a:spcPct val="100000"/>
              </a:lnSpc>
              <a:spcBef>
                <a:spcPts val="600"/>
              </a:spcBef>
            </a:pPr>
            <a:r>
              <a:rPr lang="en-US" altLang="zh-CN" sz="2000" dirty="0" err="1">
                <a:solidFill>
                  <a:srgbClr val="002060"/>
                </a:solidFill>
                <a:latin typeface="Calibri" panose="020F0502020204030204" pitchFamily="34" charset="0"/>
                <a:ea typeface="Calibri" panose="020F0502020204030204" pitchFamily="34" charset="0"/>
                <a:cs typeface="Calibri" panose="020F0502020204030204" pitchFamily="34" charset="0"/>
              </a:rPr>
              <a:t>WavCaps</a:t>
            </a:r>
            <a:endParaRPr lang="en-US" altLang="zh-CN" sz="20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marL="914400" lvl="2">
              <a:lnSpc>
                <a:spcPct val="100000"/>
              </a:lnSpc>
              <a:spcBef>
                <a:spcPts val="600"/>
              </a:spcBef>
            </a:pPr>
            <a:r>
              <a:rPr lang="en-US" altLang="zh-CN" sz="1600" dirty="0">
                <a:solidFill>
                  <a:srgbClr val="002060"/>
                </a:solidFill>
                <a:latin typeface="Calibri" panose="020F0502020204030204" pitchFamily="34" charset="0"/>
                <a:ea typeface="Calibri" panose="020F0502020204030204" pitchFamily="34" charset="0"/>
                <a:cs typeface="Calibri" panose="020F0502020204030204" pitchFamily="34" charset="0"/>
              </a:rPr>
              <a:t>Large-scale audio dataset with weakly-labelled captions generated with LLM. We only use the samples less than 10 seconds and collected a total of 400,000 clips.  </a:t>
            </a:r>
          </a:p>
        </p:txBody>
      </p:sp>
    </p:spTree>
    <p:extLst>
      <p:ext uri="{BB962C8B-B14F-4D97-AF65-F5344CB8AC3E}">
        <p14:creationId xmlns:p14="http://schemas.microsoft.com/office/powerpoint/2010/main" val="39238233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A089AD-82FB-5309-6D2A-898ED3147520}"/>
            </a:ext>
          </a:extLst>
        </p:cNvPr>
        <p:cNvGrpSpPr/>
        <p:nvPr/>
      </p:nvGrpSpPr>
      <p:grpSpPr>
        <a:xfrm>
          <a:off x="0" y="0"/>
          <a:ext cx="0" cy="0"/>
          <a:chOff x="0" y="0"/>
          <a:chExt cx="0" cy="0"/>
        </a:xfrm>
      </p:grpSpPr>
      <p:sp>
        <p:nvSpPr>
          <p:cNvPr id="141314" name="Slide Number Placeholder 6">
            <a:extLst>
              <a:ext uri="{FF2B5EF4-FFF2-40B4-BE49-F238E27FC236}">
                <a16:creationId xmlns:a16="http://schemas.microsoft.com/office/drawing/2014/main" id="{4FFF81E4-CC25-1382-6AB8-1DD3EB987C8F}"/>
              </a:ext>
            </a:extLst>
          </p:cNvPr>
          <p:cNvSpPr>
            <a:spLocks noGrp="1" noChangeArrowheads="1"/>
          </p:cNvSpPr>
          <p:nvPr>
            <p:ph type="sldNum" sz="quarter" idx="10"/>
          </p:nvPr>
        </p:nvSpPr>
        <p:spPr bwMode="auto">
          <a:xfrm>
            <a:off x="8610600" y="6356350"/>
            <a:ext cx="2743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Tahoma" panose="020B0604030504040204" pitchFamily="34" charset="0"/>
                <a:cs typeface="Arial" panose="020B0604020202020204" pitchFamily="34" charset="0"/>
              </a:defRPr>
            </a:lvl1pPr>
            <a:lvl2pPr marL="742950" indent="-285750">
              <a:defRPr sz="2000">
                <a:solidFill>
                  <a:schemeClr val="tx1"/>
                </a:solidFill>
                <a:latin typeface="Tahoma" panose="020B0604030504040204" pitchFamily="34" charset="0"/>
                <a:cs typeface="Arial" panose="020B0604020202020204" pitchFamily="34" charset="0"/>
              </a:defRPr>
            </a:lvl2pPr>
            <a:lvl3pPr marL="1143000" indent="-228600">
              <a:defRPr sz="2000">
                <a:solidFill>
                  <a:schemeClr val="tx1"/>
                </a:solidFill>
                <a:latin typeface="Tahoma" panose="020B0604030504040204" pitchFamily="34" charset="0"/>
                <a:cs typeface="Arial" panose="020B0604020202020204" pitchFamily="34" charset="0"/>
              </a:defRPr>
            </a:lvl3pPr>
            <a:lvl4pPr marL="1600200" indent="-228600">
              <a:defRPr sz="2000">
                <a:solidFill>
                  <a:schemeClr val="tx1"/>
                </a:solidFill>
                <a:latin typeface="Tahoma" panose="020B0604030504040204" pitchFamily="34" charset="0"/>
                <a:cs typeface="Arial" panose="020B0604020202020204" pitchFamily="34" charset="0"/>
              </a:defRPr>
            </a:lvl4pPr>
            <a:lvl5pPr marL="2057400" indent="-228600">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9pPr>
          </a:lstStyle>
          <a:p>
            <a:fld id="{7100DC68-98ED-494E-A91A-4310F0C34856}" type="slidenum">
              <a:rPr lang="en-US" altLang="en-US" sz="1200">
                <a:solidFill>
                  <a:srgbClr val="898989"/>
                </a:solidFill>
                <a:latin typeface="Arial" panose="020B0604020202020204" pitchFamily="34" charset="0"/>
              </a:rPr>
              <a:pPr/>
              <a:t>24</a:t>
            </a:fld>
            <a:endParaRPr lang="en-US" altLang="en-US" sz="1200">
              <a:solidFill>
                <a:srgbClr val="898989"/>
              </a:solidFill>
              <a:latin typeface="Arial" panose="020B0604020202020204" pitchFamily="34" charset="0"/>
            </a:endParaRPr>
          </a:p>
        </p:txBody>
      </p:sp>
      <p:sp>
        <p:nvSpPr>
          <p:cNvPr id="51" name="TextBox 50">
            <a:extLst>
              <a:ext uri="{FF2B5EF4-FFF2-40B4-BE49-F238E27FC236}">
                <a16:creationId xmlns:a16="http://schemas.microsoft.com/office/drawing/2014/main" id="{7707C6CF-F744-65BC-B186-F8E3B54A9195}"/>
              </a:ext>
            </a:extLst>
          </p:cNvPr>
          <p:cNvSpPr txBox="1"/>
          <p:nvPr/>
        </p:nvSpPr>
        <p:spPr>
          <a:xfrm>
            <a:off x="485775" y="404664"/>
            <a:ext cx="8658225" cy="523875"/>
          </a:xfrm>
          <a:prstGeom prst="rect">
            <a:avLst/>
          </a:prstGeom>
          <a:noFill/>
        </p:spPr>
        <p:txBody>
          <a:bodyPr anchor="ctr">
            <a:spAutoFit/>
          </a:bodyPr>
          <a:lstStyle/>
          <a:p>
            <a:pPr eaLnBrk="1" hangingPunct="1">
              <a:defRPr/>
            </a:pPr>
            <a:r>
              <a:rPr lang="en-US" altLang="zh-CN" sz="2800" kern="0" dirty="0">
                <a:solidFill>
                  <a:srgbClr val="002060"/>
                </a:solidFill>
                <a:latin typeface="+mj-lt"/>
                <a:ea typeface="+mj-ea"/>
                <a:cs typeface="+mj-cs"/>
              </a:rPr>
              <a:t>Evaluation Data</a:t>
            </a:r>
            <a:endParaRPr lang="en-GB" sz="2800" kern="0" dirty="0">
              <a:solidFill>
                <a:srgbClr val="002060"/>
              </a:solidFill>
              <a:latin typeface="+mj-lt"/>
              <a:ea typeface="+mj-ea"/>
              <a:cs typeface="+mj-cs"/>
            </a:endParaRPr>
          </a:p>
        </p:txBody>
      </p:sp>
      <p:sp>
        <p:nvSpPr>
          <p:cNvPr id="2" name="Content Placeholder 2">
            <a:extLst>
              <a:ext uri="{FF2B5EF4-FFF2-40B4-BE49-F238E27FC236}">
                <a16:creationId xmlns:a16="http://schemas.microsoft.com/office/drawing/2014/main" id="{F4A0C321-7C77-78F6-ADBD-6A4541224803}"/>
              </a:ext>
            </a:extLst>
          </p:cNvPr>
          <p:cNvSpPr txBox="1">
            <a:spLocks/>
          </p:cNvSpPr>
          <p:nvPr/>
        </p:nvSpPr>
        <p:spPr>
          <a:xfrm>
            <a:off x="494459" y="1124744"/>
            <a:ext cx="8254005" cy="441027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a:lnSpc>
                <a:spcPct val="100000"/>
              </a:lnSpc>
              <a:spcBef>
                <a:spcPts val="1800"/>
              </a:spcBef>
            </a:pPr>
            <a:r>
              <a:rPr lang="en-US" altLang="zh-CN" sz="2000" dirty="0" err="1">
                <a:solidFill>
                  <a:srgbClr val="002060"/>
                </a:solidFill>
                <a:latin typeface="Calibri" panose="020F0502020204030204" pitchFamily="34" charset="0"/>
                <a:ea typeface="Calibri" panose="020F0502020204030204" pitchFamily="34" charset="0"/>
                <a:cs typeface="Calibri" panose="020F0502020204030204" pitchFamily="34" charset="0"/>
              </a:rPr>
              <a:t>VGGSound</a:t>
            </a:r>
            <a:r>
              <a:rPr lang="en-US" altLang="zh-CN" sz="2000" dirty="0">
                <a:solidFill>
                  <a:srgbClr val="002060"/>
                </a:solidFill>
                <a:latin typeface="Calibri" panose="020F0502020204030204" pitchFamily="34" charset="0"/>
                <a:ea typeface="Calibri" panose="020F0502020204030204" pitchFamily="34" charset="0"/>
                <a:cs typeface="Calibri" panose="020F0502020204030204" pitchFamily="34" charset="0"/>
              </a:rPr>
              <a:t>: </a:t>
            </a:r>
          </a:p>
          <a:p>
            <a:pPr marL="914400" lvl="2">
              <a:lnSpc>
                <a:spcPct val="100000"/>
              </a:lnSpc>
              <a:spcBef>
                <a:spcPts val="1800"/>
              </a:spcBef>
            </a:pPr>
            <a:r>
              <a:rPr lang="en-US" altLang="zh-CN" sz="1800" dirty="0">
                <a:solidFill>
                  <a:srgbClr val="002060"/>
                </a:solidFill>
                <a:latin typeface="Calibri" panose="020F0502020204030204" pitchFamily="34" charset="0"/>
                <a:ea typeface="Calibri" panose="020F0502020204030204" pitchFamily="34" charset="0"/>
                <a:cs typeface="Calibri" panose="020F0502020204030204" pitchFamily="34" charset="0"/>
              </a:rPr>
              <a:t>2000 mixtures generated from a group of 200 clean and distinct audio samples, mixed with random LUFS loudness between -35 and -25 </a:t>
            </a:r>
            <a:r>
              <a:rPr lang="en-US" altLang="zh-CN" sz="1800" dirty="0" err="1">
                <a:solidFill>
                  <a:srgbClr val="002060"/>
                </a:solidFill>
                <a:latin typeface="Calibri" panose="020F0502020204030204" pitchFamily="34" charset="0"/>
                <a:ea typeface="Calibri" panose="020F0502020204030204" pitchFamily="34" charset="0"/>
                <a:cs typeface="Calibri" panose="020F0502020204030204" pitchFamily="34" charset="0"/>
              </a:rPr>
              <a:t>dB.</a:t>
            </a:r>
            <a:r>
              <a:rPr lang="en-US" altLang="zh-CN" sz="1800" dirty="0">
                <a:solidFill>
                  <a:srgbClr val="002060"/>
                </a:solidFill>
                <a:latin typeface="Calibri" panose="020F0502020204030204" pitchFamily="34" charset="0"/>
                <a:ea typeface="Calibri" panose="020F0502020204030204" pitchFamily="34" charset="0"/>
                <a:cs typeface="Calibri" panose="020F0502020204030204" pitchFamily="34" charset="0"/>
              </a:rPr>
              <a:t> </a:t>
            </a:r>
          </a:p>
          <a:p>
            <a:pPr marL="457200" lvl="1">
              <a:lnSpc>
                <a:spcPct val="100000"/>
              </a:lnSpc>
              <a:spcBef>
                <a:spcPts val="1800"/>
              </a:spcBef>
            </a:pPr>
            <a:r>
              <a:rPr lang="en-US" altLang="zh-CN" sz="2000" dirty="0">
                <a:solidFill>
                  <a:srgbClr val="002060"/>
                </a:solidFill>
                <a:latin typeface="Calibri" panose="020F0502020204030204" pitchFamily="34" charset="0"/>
                <a:ea typeface="Calibri" panose="020F0502020204030204" pitchFamily="34" charset="0"/>
                <a:cs typeface="Calibri" panose="020F0502020204030204" pitchFamily="34" charset="0"/>
              </a:rPr>
              <a:t>ESC-50:</a:t>
            </a:r>
          </a:p>
          <a:p>
            <a:pPr marL="914400" lvl="2">
              <a:lnSpc>
                <a:spcPct val="100000"/>
              </a:lnSpc>
              <a:spcBef>
                <a:spcPts val="1800"/>
              </a:spcBef>
            </a:pPr>
            <a:r>
              <a:rPr lang="en-US" altLang="zh-CN" sz="1600" dirty="0">
                <a:solidFill>
                  <a:srgbClr val="002060"/>
                </a:solidFill>
                <a:latin typeface="Calibri" panose="020F0502020204030204" pitchFamily="34" charset="0"/>
                <a:ea typeface="Calibri" panose="020F0502020204030204" pitchFamily="34" charset="0"/>
                <a:cs typeface="Calibri" panose="020F0502020204030204" pitchFamily="34" charset="0"/>
              </a:rPr>
              <a:t>2000 mixtures with a SNR at 0 </a:t>
            </a:r>
            <a:r>
              <a:rPr lang="en-US" altLang="zh-CN" sz="1600" dirty="0" err="1">
                <a:solidFill>
                  <a:srgbClr val="002060"/>
                </a:solidFill>
                <a:latin typeface="Calibri" panose="020F0502020204030204" pitchFamily="34" charset="0"/>
                <a:ea typeface="Calibri" panose="020F0502020204030204" pitchFamily="34" charset="0"/>
                <a:cs typeface="Calibri" panose="020F0502020204030204" pitchFamily="34" charset="0"/>
              </a:rPr>
              <a:t>dB.</a:t>
            </a:r>
            <a:r>
              <a:rPr lang="en-US" altLang="zh-CN" sz="1600" dirty="0">
                <a:solidFill>
                  <a:srgbClr val="002060"/>
                </a:solidFill>
                <a:latin typeface="Calibri" panose="020F0502020204030204" pitchFamily="34" charset="0"/>
                <a:ea typeface="Calibri" panose="020F0502020204030204" pitchFamily="34" charset="0"/>
                <a:cs typeface="Calibri" panose="020F0502020204030204" pitchFamily="34" charset="0"/>
              </a:rPr>
              <a:t>  </a:t>
            </a:r>
          </a:p>
          <a:p>
            <a:pPr marL="457200" lvl="1">
              <a:lnSpc>
                <a:spcPct val="100000"/>
              </a:lnSpc>
              <a:spcBef>
                <a:spcPts val="1800"/>
              </a:spcBef>
            </a:pPr>
            <a:r>
              <a:rPr lang="en-US" altLang="zh-CN" sz="2000" dirty="0" err="1">
                <a:solidFill>
                  <a:srgbClr val="002060"/>
                </a:solidFill>
                <a:latin typeface="Calibri" panose="020F0502020204030204" pitchFamily="34" charset="0"/>
                <a:ea typeface="Calibri" panose="020F0502020204030204" pitchFamily="34" charset="0"/>
                <a:cs typeface="Calibri" panose="020F0502020204030204" pitchFamily="34" charset="0"/>
              </a:rPr>
              <a:t>AudioCaps</a:t>
            </a:r>
            <a:r>
              <a:rPr lang="en-US" altLang="zh-CN" sz="2000" dirty="0">
                <a:solidFill>
                  <a:srgbClr val="002060"/>
                </a:solidFill>
                <a:latin typeface="Calibri" panose="020F0502020204030204" pitchFamily="34" charset="0"/>
                <a:ea typeface="Calibri" panose="020F0502020204030204" pitchFamily="34" charset="0"/>
                <a:cs typeface="Calibri" panose="020F0502020204030204" pitchFamily="34" charset="0"/>
              </a:rPr>
              <a:t>:</a:t>
            </a:r>
          </a:p>
          <a:p>
            <a:pPr marL="914400" lvl="2">
              <a:lnSpc>
                <a:spcPct val="100000"/>
              </a:lnSpc>
              <a:spcBef>
                <a:spcPts val="1800"/>
              </a:spcBef>
            </a:pPr>
            <a:r>
              <a:rPr lang="en-US" altLang="zh-CN" sz="1600" dirty="0">
                <a:solidFill>
                  <a:srgbClr val="002060"/>
                </a:solidFill>
                <a:latin typeface="Calibri" panose="020F0502020204030204" pitchFamily="34" charset="0"/>
                <a:ea typeface="Calibri" panose="020F0502020204030204" pitchFamily="34" charset="0"/>
                <a:cs typeface="Calibri" panose="020F0502020204030204" pitchFamily="34" charset="0"/>
              </a:rPr>
              <a:t>928 samples by mixing the audio from testing set under random SNR rate between -15 and 15 </a:t>
            </a:r>
            <a:r>
              <a:rPr lang="en-US" altLang="zh-CN" sz="1600" dirty="0" err="1">
                <a:solidFill>
                  <a:srgbClr val="002060"/>
                </a:solidFill>
                <a:latin typeface="Calibri" panose="020F0502020204030204" pitchFamily="34" charset="0"/>
                <a:ea typeface="Calibri" panose="020F0502020204030204" pitchFamily="34" charset="0"/>
                <a:cs typeface="Calibri" panose="020F0502020204030204" pitchFamily="34" charset="0"/>
              </a:rPr>
              <a:t>dB.</a:t>
            </a:r>
            <a:r>
              <a:rPr lang="en-US" altLang="zh-CN" sz="1600" dirty="0">
                <a:solidFill>
                  <a:srgbClr val="002060"/>
                </a:solidFill>
                <a:latin typeface="Calibri" panose="020F0502020204030204" pitchFamily="34" charset="0"/>
                <a:ea typeface="Calibri" panose="020F0502020204030204" pitchFamily="34" charset="0"/>
                <a:cs typeface="Calibri" panose="020F0502020204030204" pitchFamily="34" charset="0"/>
              </a:rPr>
              <a:t> </a:t>
            </a:r>
          </a:p>
          <a:p>
            <a:pPr marL="457200" lvl="1">
              <a:lnSpc>
                <a:spcPct val="100000"/>
              </a:lnSpc>
              <a:spcBef>
                <a:spcPts val="1800"/>
              </a:spcBef>
            </a:pPr>
            <a:r>
              <a:rPr lang="en-US" altLang="zh-CN" sz="2000" dirty="0">
                <a:solidFill>
                  <a:srgbClr val="002060"/>
                </a:solidFill>
                <a:latin typeface="Calibri" panose="020F0502020204030204" pitchFamily="34" charset="0"/>
                <a:ea typeface="Calibri" panose="020F0502020204030204" pitchFamily="34" charset="0"/>
                <a:cs typeface="Calibri" panose="020F0502020204030204" pitchFamily="34" charset="0"/>
              </a:rPr>
              <a:t>DCASE2024 Task 8:</a:t>
            </a:r>
          </a:p>
          <a:p>
            <a:pPr marL="914400" lvl="2">
              <a:lnSpc>
                <a:spcPct val="100000"/>
              </a:lnSpc>
              <a:spcBef>
                <a:spcPts val="1800"/>
              </a:spcBef>
            </a:pPr>
            <a:r>
              <a:rPr lang="en-US" altLang="zh-CN" sz="1600" dirty="0">
                <a:solidFill>
                  <a:srgbClr val="002060"/>
                </a:solidFill>
                <a:latin typeface="Calibri" panose="020F0502020204030204" pitchFamily="34" charset="0"/>
                <a:ea typeface="Calibri" panose="020F0502020204030204" pitchFamily="34" charset="0"/>
                <a:cs typeface="Calibri" panose="020F0502020204030204" pitchFamily="34" charset="0"/>
              </a:rPr>
              <a:t>DCASE-Synth includes 3000 mixtures from 1000 selected audio clips under an SNR rate between -15 and 15 </a:t>
            </a:r>
            <a:r>
              <a:rPr lang="en-US" altLang="zh-CN" sz="1600" dirty="0" err="1">
                <a:solidFill>
                  <a:srgbClr val="002060"/>
                </a:solidFill>
                <a:latin typeface="Calibri" panose="020F0502020204030204" pitchFamily="34" charset="0"/>
                <a:ea typeface="Calibri" panose="020F0502020204030204" pitchFamily="34" charset="0"/>
                <a:cs typeface="Calibri" panose="020F0502020204030204" pitchFamily="34" charset="0"/>
              </a:rPr>
              <a:t>dB.</a:t>
            </a:r>
            <a:endParaRPr lang="en-US" altLang="zh-CN" sz="16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marL="914400" lvl="2">
              <a:lnSpc>
                <a:spcPct val="100000"/>
              </a:lnSpc>
              <a:spcBef>
                <a:spcPts val="1800"/>
              </a:spcBef>
            </a:pPr>
            <a:r>
              <a:rPr lang="en-US" altLang="zh-CN" sz="1600" dirty="0">
                <a:solidFill>
                  <a:srgbClr val="002060"/>
                </a:solidFill>
                <a:latin typeface="Calibri" panose="020F0502020204030204" pitchFamily="34" charset="0"/>
                <a:ea typeface="Calibri" panose="020F0502020204030204" pitchFamily="34" charset="0"/>
                <a:cs typeface="Calibri" panose="020F0502020204030204" pitchFamily="34" charset="0"/>
              </a:rPr>
              <a:t>DCASE-Real consists of 100 audio clips from read-world scenarios. </a:t>
            </a:r>
          </a:p>
        </p:txBody>
      </p:sp>
    </p:spTree>
    <p:extLst>
      <p:ext uri="{BB962C8B-B14F-4D97-AF65-F5344CB8AC3E}">
        <p14:creationId xmlns:p14="http://schemas.microsoft.com/office/powerpoint/2010/main" val="41332754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895654-50BB-8774-75F6-3D2C4C2F4EE2}"/>
            </a:ext>
          </a:extLst>
        </p:cNvPr>
        <p:cNvGrpSpPr/>
        <p:nvPr/>
      </p:nvGrpSpPr>
      <p:grpSpPr>
        <a:xfrm>
          <a:off x="0" y="0"/>
          <a:ext cx="0" cy="0"/>
          <a:chOff x="0" y="0"/>
          <a:chExt cx="0" cy="0"/>
        </a:xfrm>
      </p:grpSpPr>
      <p:sp>
        <p:nvSpPr>
          <p:cNvPr id="141314" name="Slide Number Placeholder 6">
            <a:extLst>
              <a:ext uri="{FF2B5EF4-FFF2-40B4-BE49-F238E27FC236}">
                <a16:creationId xmlns:a16="http://schemas.microsoft.com/office/drawing/2014/main" id="{4129F744-733C-0841-6206-D7BB83A6F166}"/>
              </a:ext>
            </a:extLst>
          </p:cNvPr>
          <p:cNvSpPr>
            <a:spLocks noGrp="1" noChangeArrowheads="1"/>
          </p:cNvSpPr>
          <p:nvPr>
            <p:ph type="sldNum" sz="quarter" idx="10"/>
          </p:nvPr>
        </p:nvSpPr>
        <p:spPr bwMode="auto">
          <a:xfrm>
            <a:off x="8610600" y="6356350"/>
            <a:ext cx="2743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Tahoma" panose="020B0604030504040204" pitchFamily="34" charset="0"/>
                <a:cs typeface="Arial" panose="020B0604020202020204" pitchFamily="34" charset="0"/>
              </a:defRPr>
            </a:lvl1pPr>
            <a:lvl2pPr marL="742950" indent="-285750">
              <a:defRPr sz="2000">
                <a:solidFill>
                  <a:schemeClr val="tx1"/>
                </a:solidFill>
                <a:latin typeface="Tahoma" panose="020B0604030504040204" pitchFamily="34" charset="0"/>
                <a:cs typeface="Arial" panose="020B0604020202020204" pitchFamily="34" charset="0"/>
              </a:defRPr>
            </a:lvl2pPr>
            <a:lvl3pPr marL="1143000" indent="-228600">
              <a:defRPr sz="2000">
                <a:solidFill>
                  <a:schemeClr val="tx1"/>
                </a:solidFill>
                <a:latin typeface="Tahoma" panose="020B0604030504040204" pitchFamily="34" charset="0"/>
                <a:cs typeface="Arial" panose="020B0604020202020204" pitchFamily="34" charset="0"/>
              </a:defRPr>
            </a:lvl3pPr>
            <a:lvl4pPr marL="1600200" indent="-228600">
              <a:defRPr sz="2000">
                <a:solidFill>
                  <a:schemeClr val="tx1"/>
                </a:solidFill>
                <a:latin typeface="Tahoma" panose="020B0604030504040204" pitchFamily="34" charset="0"/>
                <a:cs typeface="Arial" panose="020B0604020202020204" pitchFamily="34" charset="0"/>
              </a:defRPr>
            </a:lvl4pPr>
            <a:lvl5pPr marL="2057400" indent="-228600">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9pPr>
          </a:lstStyle>
          <a:p>
            <a:fld id="{7100DC68-98ED-494E-A91A-4310F0C34856}" type="slidenum">
              <a:rPr lang="en-US" altLang="en-US" sz="1200">
                <a:solidFill>
                  <a:srgbClr val="898989"/>
                </a:solidFill>
                <a:latin typeface="Arial" panose="020B0604020202020204" pitchFamily="34" charset="0"/>
              </a:rPr>
              <a:pPr/>
              <a:t>25</a:t>
            </a:fld>
            <a:endParaRPr lang="en-US" altLang="en-US" sz="1200">
              <a:solidFill>
                <a:srgbClr val="898989"/>
              </a:solidFill>
              <a:latin typeface="Arial" panose="020B0604020202020204" pitchFamily="34" charset="0"/>
            </a:endParaRPr>
          </a:p>
        </p:txBody>
      </p:sp>
      <p:sp>
        <p:nvSpPr>
          <p:cNvPr id="50" name="Slide Number Placeholder 6">
            <a:extLst>
              <a:ext uri="{FF2B5EF4-FFF2-40B4-BE49-F238E27FC236}">
                <a16:creationId xmlns:a16="http://schemas.microsoft.com/office/drawing/2014/main" id="{57AD642F-9609-34D1-A138-35B12558D4A1}"/>
              </a:ext>
            </a:extLst>
          </p:cNvPr>
          <p:cNvSpPr txBox="1">
            <a:spLocks/>
          </p:cNvSpPr>
          <p:nvPr/>
        </p:nvSpPr>
        <p:spPr>
          <a:xfrm>
            <a:off x="-31750" y="5703888"/>
            <a:ext cx="282575" cy="274637"/>
          </a:xfrm>
          <a:prstGeom prst="rect">
            <a:avLst/>
          </a:prstGeom>
        </p:spPr>
        <p:txBody>
          <a:bodyPr lIns="68580" tIns="34290" rIns="68580" bIns="3429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64A35165-DB49-4560-8791-B5C1235FF1FD}" type="slidenum">
              <a:rPr lang="en-US" sz="900" b="1">
                <a:solidFill>
                  <a:schemeClr val="accent3">
                    <a:lumMod val="75000"/>
                  </a:schemeClr>
                </a:solidFill>
              </a:rPr>
              <a:pPr>
                <a:defRPr/>
              </a:pPr>
              <a:t>25</a:t>
            </a:fld>
            <a:endParaRPr lang="en-US" sz="900" b="1" dirty="0">
              <a:solidFill>
                <a:schemeClr val="accent3">
                  <a:lumMod val="75000"/>
                </a:schemeClr>
              </a:solidFill>
            </a:endParaRPr>
          </a:p>
        </p:txBody>
      </p:sp>
      <p:sp>
        <p:nvSpPr>
          <p:cNvPr id="51" name="TextBox 50">
            <a:extLst>
              <a:ext uri="{FF2B5EF4-FFF2-40B4-BE49-F238E27FC236}">
                <a16:creationId xmlns:a16="http://schemas.microsoft.com/office/drawing/2014/main" id="{AC3C0EB0-6581-41D5-CEB8-3730B56DF011}"/>
              </a:ext>
            </a:extLst>
          </p:cNvPr>
          <p:cNvSpPr txBox="1"/>
          <p:nvPr/>
        </p:nvSpPr>
        <p:spPr>
          <a:xfrm>
            <a:off x="109538" y="361950"/>
            <a:ext cx="8658225" cy="523875"/>
          </a:xfrm>
          <a:prstGeom prst="rect">
            <a:avLst/>
          </a:prstGeom>
          <a:noFill/>
        </p:spPr>
        <p:txBody>
          <a:bodyPr anchor="ctr">
            <a:spAutoFit/>
          </a:bodyPr>
          <a:lstStyle/>
          <a:p>
            <a:pPr eaLnBrk="1" hangingPunct="1">
              <a:defRPr/>
            </a:pPr>
            <a:r>
              <a:rPr lang="en-US" altLang="zh-CN" sz="2800" kern="0" dirty="0">
                <a:solidFill>
                  <a:srgbClr val="002060"/>
                </a:solidFill>
                <a:latin typeface="+mj-lt"/>
                <a:ea typeface="+mj-ea"/>
                <a:cs typeface="+mj-cs"/>
              </a:rPr>
              <a:t>Experimental Results</a:t>
            </a:r>
            <a:endParaRPr lang="en-GB" sz="2800" kern="0" dirty="0">
              <a:solidFill>
                <a:srgbClr val="002060"/>
              </a:solidFill>
              <a:latin typeface="+mj-lt"/>
              <a:ea typeface="+mj-ea"/>
              <a:cs typeface="+mj-cs"/>
            </a:endParaRPr>
          </a:p>
        </p:txBody>
      </p:sp>
      <p:pic>
        <p:nvPicPr>
          <p:cNvPr id="2" name="图片 3" descr="表格&#10;&#10;描述已自动生成">
            <a:extLst>
              <a:ext uri="{FF2B5EF4-FFF2-40B4-BE49-F238E27FC236}">
                <a16:creationId xmlns:a16="http://schemas.microsoft.com/office/drawing/2014/main" id="{4D7E1594-5AF0-74D7-B41E-294C6F5ED0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672" y="4204654"/>
            <a:ext cx="8556040" cy="1858758"/>
          </a:xfrm>
          <a:prstGeom prst="rect">
            <a:avLst/>
          </a:prstGeom>
        </p:spPr>
      </p:pic>
      <p:sp>
        <p:nvSpPr>
          <p:cNvPr id="3" name="Content Placeholder 2">
            <a:extLst>
              <a:ext uri="{FF2B5EF4-FFF2-40B4-BE49-F238E27FC236}">
                <a16:creationId xmlns:a16="http://schemas.microsoft.com/office/drawing/2014/main" id="{997AFC0A-0E20-21BB-1DFB-3CEBAD1687C5}"/>
              </a:ext>
            </a:extLst>
          </p:cNvPr>
          <p:cNvSpPr txBox="1">
            <a:spLocks/>
          </p:cNvSpPr>
          <p:nvPr/>
        </p:nvSpPr>
        <p:spPr>
          <a:xfrm>
            <a:off x="324629" y="1232869"/>
            <a:ext cx="8228042" cy="142047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a:lnSpc>
                <a:spcPct val="100000"/>
              </a:lnSpc>
              <a:spcBef>
                <a:spcPts val="1800"/>
              </a:spcBef>
            </a:pPr>
            <a:r>
              <a:rPr lang="en-US" altLang="zh-CN" sz="2000" dirty="0">
                <a:solidFill>
                  <a:srgbClr val="002060"/>
                </a:solidFill>
                <a:latin typeface="Calibri" panose="020F0502020204030204" pitchFamily="34" charset="0"/>
                <a:ea typeface="Calibri" panose="020F0502020204030204" pitchFamily="34" charset="0"/>
                <a:cs typeface="Calibri" panose="020F0502020204030204" pitchFamily="34" charset="0"/>
              </a:rPr>
              <a:t>Unlike discriminative network that modify on the original audio clips, generated results do not strictly align with the target audio sample in the temporal dimension. </a:t>
            </a:r>
          </a:p>
          <a:p>
            <a:pPr marL="457200" lvl="1">
              <a:lnSpc>
                <a:spcPct val="100000"/>
              </a:lnSpc>
              <a:spcBef>
                <a:spcPts val="1800"/>
              </a:spcBef>
            </a:pPr>
            <a:r>
              <a:rPr lang="en-US" altLang="zh-CN" sz="2000" dirty="0">
                <a:solidFill>
                  <a:srgbClr val="002060"/>
                </a:solidFill>
                <a:latin typeface="Calibri" panose="020F0502020204030204" pitchFamily="34" charset="0"/>
                <a:ea typeface="Calibri" panose="020F0502020204030204" pitchFamily="34" charset="0"/>
                <a:cs typeface="Calibri" panose="020F0502020204030204" pitchFamily="34" charset="0"/>
              </a:rPr>
              <a:t>Hence, traditional objective metrics are not suitable for generative based models. </a:t>
            </a:r>
          </a:p>
          <a:p>
            <a:pPr marL="457200" lvl="1">
              <a:lnSpc>
                <a:spcPct val="100000"/>
              </a:lnSpc>
              <a:spcBef>
                <a:spcPts val="1800"/>
              </a:spcBef>
            </a:pPr>
            <a:r>
              <a:rPr lang="en-US" altLang="zh-CN" sz="2000" dirty="0">
                <a:solidFill>
                  <a:srgbClr val="002060"/>
                </a:solidFill>
                <a:latin typeface="Calibri" panose="020F0502020204030204" pitchFamily="34" charset="0"/>
                <a:ea typeface="Calibri" panose="020F0502020204030204" pitchFamily="34" charset="0"/>
                <a:cs typeface="Calibri" panose="020F0502020204030204" pitchFamily="34" charset="0"/>
              </a:rPr>
              <a:t>We apply FAD, </a:t>
            </a:r>
            <a:r>
              <a:rPr lang="en-US" altLang="zh-CN" sz="2000" dirty="0" err="1">
                <a:solidFill>
                  <a:srgbClr val="002060"/>
                </a:solidFill>
                <a:latin typeface="Calibri" panose="020F0502020204030204" pitchFamily="34" charset="0"/>
                <a:ea typeface="Calibri" panose="020F0502020204030204" pitchFamily="34" charset="0"/>
                <a:cs typeface="Calibri" panose="020F0502020204030204" pitchFamily="34" charset="0"/>
              </a:rPr>
              <a:t>CLAPScore</a:t>
            </a:r>
            <a:r>
              <a:rPr lang="en-US" altLang="zh-CN" sz="2000" dirty="0">
                <a:solidFill>
                  <a:srgbClr val="002060"/>
                </a:solidFill>
                <a:latin typeface="Calibri" panose="020F0502020204030204" pitchFamily="34" charset="0"/>
                <a:ea typeface="Calibri" panose="020F0502020204030204" pitchFamily="34" charset="0"/>
                <a:cs typeface="Calibri" panose="020F0502020204030204" pitchFamily="34" charset="0"/>
              </a:rPr>
              <a:t> and </a:t>
            </a:r>
            <a:r>
              <a:rPr lang="en-US" altLang="zh-CN" sz="2000" dirty="0" err="1">
                <a:solidFill>
                  <a:srgbClr val="002060"/>
                </a:solidFill>
                <a:latin typeface="Calibri" panose="020F0502020204030204" pitchFamily="34" charset="0"/>
                <a:ea typeface="Calibri" panose="020F0502020204030204" pitchFamily="34" charset="0"/>
                <a:cs typeface="Calibri" panose="020F0502020204030204" pitchFamily="34" charset="0"/>
              </a:rPr>
              <a:t>CLAPScore</a:t>
            </a:r>
            <a:r>
              <a:rPr lang="en-US" altLang="zh-CN" sz="1200" dirty="0" err="1">
                <a:solidFill>
                  <a:srgbClr val="002060"/>
                </a:solidFill>
                <a:latin typeface="Calibri" panose="020F0502020204030204" pitchFamily="34" charset="0"/>
                <a:ea typeface="Calibri" panose="020F0502020204030204" pitchFamily="34" charset="0"/>
                <a:cs typeface="Calibri" panose="020F0502020204030204" pitchFamily="34" charset="0"/>
              </a:rPr>
              <a:t>A</a:t>
            </a:r>
            <a:r>
              <a:rPr lang="en-US" altLang="zh-CN" sz="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altLang="zh-CN" sz="2000" dirty="0">
                <a:solidFill>
                  <a:srgbClr val="002060"/>
                </a:solidFill>
                <a:latin typeface="Calibri" panose="020F0502020204030204" pitchFamily="34" charset="0"/>
                <a:ea typeface="Calibri" panose="020F0502020204030204" pitchFamily="34" charset="0"/>
                <a:cs typeface="Calibri" panose="020F0502020204030204" pitchFamily="34" charset="0"/>
              </a:rPr>
              <a:t>from generative tasks to evaluate the performance. </a:t>
            </a:r>
            <a:endParaRPr lang="en-US" altLang="zh-CN" sz="1200" dirty="0">
              <a:solidFill>
                <a:srgbClr val="00206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072143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BDB79C-A74A-76E8-C59A-971C39EA5DBC}"/>
            </a:ext>
          </a:extLst>
        </p:cNvPr>
        <p:cNvGrpSpPr/>
        <p:nvPr/>
      </p:nvGrpSpPr>
      <p:grpSpPr>
        <a:xfrm>
          <a:off x="0" y="0"/>
          <a:ext cx="0" cy="0"/>
          <a:chOff x="0" y="0"/>
          <a:chExt cx="0" cy="0"/>
        </a:xfrm>
      </p:grpSpPr>
      <p:sp>
        <p:nvSpPr>
          <p:cNvPr id="141314" name="Slide Number Placeholder 6">
            <a:extLst>
              <a:ext uri="{FF2B5EF4-FFF2-40B4-BE49-F238E27FC236}">
                <a16:creationId xmlns:a16="http://schemas.microsoft.com/office/drawing/2014/main" id="{CCB5B168-C763-31AD-C74B-A778BEA7F355}"/>
              </a:ext>
            </a:extLst>
          </p:cNvPr>
          <p:cNvSpPr>
            <a:spLocks noGrp="1" noChangeArrowheads="1"/>
          </p:cNvSpPr>
          <p:nvPr>
            <p:ph type="sldNum" sz="quarter" idx="10"/>
          </p:nvPr>
        </p:nvSpPr>
        <p:spPr bwMode="auto">
          <a:xfrm>
            <a:off x="8610600" y="6356350"/>
            <a:ext cx="2743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Tahoma" panose="020B0604030504040204" pitchFamily="34" charset="0"/>
                <a:cs typeface="Arial" panose="020B0604020202020204" pitchFamily="34" charset="0"/>
              </a:defRPr>
            </a:lvl1pPr>
            <a:lvl2pPr marL="742950" indent="-285750">
              <a:defRPr sz="2000">
                <a:solidFill>
                  <a:schemeClr val="tx1"/>
                </a:solidFill>
                <a:latin typeface="Tahoma" panose="020B0604030504040204" pitchFamily="34" charset="0"/>
                <a:cs typeface="Arial" panose="020B0604020202020204" pitchFamily="34" charset="0"/>
              </a:defRPr>
            </a:lvl2pPr>
            <a:lvl3pPr marL="1143000" indent="-228600">
              <a:defRPr sz="2000">
                <a:solidFill>
                  <a:schemeClr val="tx1"/>
                </a:solidFill>
                <a:latin typeface="Tahoma" panose="020B0604030504040204" pitchFamily="34" charset="0"/>
                <a:cs typeface="Arial" panose="020B0604020202020204" pitchFamily="34" charset="0"/>
              </a:defRPr>
            </a:lvl3pPr>
            <a:lvl4pPr marL="1600200" indent="-228600">
              <a:defRPr sz="2000">
                <a:solidFill>
                  <a:schemeClr val="tx1"/>
                </a:solidFill>
                <a:latin typeface="Tahoma" panose="020B0604030504040204" pitchFamily="34" charset="0"/>
                <a:cs typeface="Arial" panose="020B0604020202020204" pitchFamily="34" charset="0"/>
              </a:defRPr>
            </a:lvl4pPr>
            <a:lvl5pPr marL="2057400" indent="-228600">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9pPr>
          </a:lstStyle>
          <a:p>
            <a:fld id="{7100DC68-98ED-494E-A91A-4310F0C34856}" type="slidenum">
              <a:rPr lang="en-US" altLang="en-US" sz="1200">
                <a:solidFill>
                  <a:srgbClr val="898989"/>
                </a:solidFill>
                <a:latin typeface="Arial" panose="020B0604020202020204" pitchFamily="34" charset="0"/>
              </a:rPr>
              <a:pPr/>
              <a:t>26</a:t>
            </a:fld>
            <a:endParaRPr lang="en-US" altLang="en-US" sz="1200">
              <a:solidFill>
                <a:srgbClr val="898989"/>
              </a:solidFill>
              <a:latin typeface="Arial" panose="020B0604020202020204" pitchFamily="34" charset="0"/>
            </a:endParaRPr>
          </a:p>
        </p:txBody>
      </p:sp>
      <p:sp>
        <p:nvSpPr>
          <p:cNvPr id="50" name="Slide Number Placeholder 6">
            <a:extLst>
              <a:ext uri="{FF2B5EF4-FFF2-40B4-BE49-F238E27FC236}">
                <a16:creationId xmlns:a16="http://schemas.microsoft.com/office/drawing/2014/main" id="{9454557A-8643-439B-D573-C5B5F312D781}"/>
              </a:ext>
            </a:extLst>
          </p:cNvPr>
          <p:cNvSpPr txBox="1">
            <a:spLocks/>
          </p:cNvSpPr>
          <p:nvPr/>
        </p:nvSpPr>
        <p:spPr>
          <a:xfrm>
            <a:off x="-31750" y="5703888"/>
            <a:ext cx="282575" cy="274637"/>
          </a:xfrm>
          <a:prstGeom prst="rect">
            <a:avLst/>
          </a:prstGeom>
        </p:spPr>
        <p:txBody>
          <a:bodyPr lIns="68580" tIns="34290" rIns="68580" bIns="3429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64A35165-DB49-4560-8791-B5C1235FF1FD}" type="slidenum">
              <a:rPr lang="en-US" sz="900" b="1">
                <a:solidFill>
                  <a:schemeClr val="accent3">
                    <a:lumMod val="75000"/>
                  </a:schemeClr>
                </a:solidFill>
              </a:rPr>
              <a:pPr>
                <a:defRPr/>
              </a:pPr>
              <a:t>26</a:t>
            </a:fld>
            <a:endParaRPr lang="en-US" sz="900" b="1" dirty="0">
              <a:solidFill>
                <a:schemeClr val="accent3">
                  <a:lumMod val="75000"/>
                </a:schemeClr>
              </a:solidFill>
            </a:endParaRPr>
          </a:p>
        </p:txBody>
      </p:sp>
      <p:sp>
        <p:nvSpPr>
          <p:cNvPr id="51" name="TextBox 50">
            <a:extLst>
              <a:ext uri="{FF2B5EF4-FFF2-40B4-BE49-F238E27FC236}">
                <a16:creationId xmlns:a16="http://schemas.microsoft.com/office/drawing/2014/main" id="{B3E5E5BE-82EA-146B-0FDB-AB0B06CED9BE}"/>
              </a:ext>
            </a:extLst>
          </p:cNvPr>
          <p:cNvSpPr txBox="1"/>
          <p:nvPr/>
        </p:nvSpPr>
        <p:spPr>
          <a:xfrm>
            <a:off x="109538" y="361950"/>
            <a:ext cx="8658225" cy="523875"/>
          </a:xfrm>
          <a:prstGeom prst="rect">
            <a:avLst/>
          </a:prstGeom>
          <a:noFill/>
        </p:spPr>
        <p:txBody>
          <a:bodyPr anchor="ctr">
            <a:spAutoFit/>
          </a:bodyPr>
          <a:lstStyle/>
          <a:p>
            <a:pPr eaLnBrk="1" hangingPunct="1">
              <a:defRPr/>
            </a:pPr>
            <a:r>
              <a:rPr lang="en-US" altLang="zh-CN" sz="2800" kern="0" dirty="0">
                <a:solidFill>
                  <a:srgbClr val="002060"/>
                </a:solidFill>
                <a:latin typeface="+mj-lt"/>
                <a:ea typeface="+mj-ea"/>
                <a:cs typeface="+mj-cs"/>
              </a:rPr>
              <a:t>Experimental Results (Cont.)</a:t>
            </a:r>
            <a:endParaRPr lang="en-GB" sz="2800" kern="0" dirty="0">
              <a:solidFill>
                <a:srgbClr val="002060"/>
              </a:solidFill>
              <a:latin typeface="+mj-lt"/>
              <a:ea typeface="+mj-ea"/>
              <a:cs typeface="+mj-cs"/>
            </a:endParaRPr>
          </a:p>
        </p:txBody>
      </p:sp>
      <p:pic>
        <p:nvPicPr>
          <p:cNvPr id="2" name="图片 3" descr="表格&#10;&#10;描述已自动生成">
            <a:extLst>
              <a:ext uri="{FF2B5EF4-FFF2-40B4-BE49-F238E27FC236}">
                <a16:creationId xmlns:a16="http://schemas.microsoft.com/office/drawing/2014/main" id="{527B3866-77D7-7FF0-1364-B2E9094B18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538" y="2204864"/>
            <a:ext cx="4188869" cy="1948511"/>
          </a:xfrm>
          <a:prstGeom prst="rect">
            <a:avLst/>
          </a:prstGeom>
        </p:spPr>
      </p:pic>
      <p:pic>
        <p:nvPicPr>
          <p:cNvPr id="3" name="图片 6" descr="表格&#10;&#10;描述已自动生成">
            <a:extLst>
              <a:ext uri="{FF2B5EF4-FFF2-40B4-BE49-F238E27FC236}">
                <a16:creationId xmlns:a16="http://schemas.microsoft.com/office/drawing/2014/main" id="{1F16BC71-8823-4B77-A51E-219ACA50F9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24805" y="1988840"/>
            <a:ext cx="4639683" cy="2709651"/>
          </a:xfrm>
          <a:prstGeom prst="rect">
            <a:avLst/>
          </a:prstGeom>
        </p:spPr>
      </p:pic>
      <p:sp>
        <p:nvSpPr>
          <p:cNvPr id="4" name="Content Placeholder 2">
            <a:extLst>
              <a:ext uri="{FF2B5EF4-FFF2-40B4-BE49-F238E27FC236}">
                <a16:creationId xmlns:a16="http://schemas.microsoft.com/office/drawing/2014/main" id="{7346EA00-6FAC-27D9-89BF-63E4353AF2FB}"/>
              </a:ext>
            </a:extLst>
          </p:cNvPr>
          <p:cNvSpPr txBox="1">
            <a:spLocks/>
          </p:cNvSpPr>
          <p:nvPr/>
        </p:nvSpPr>
        <p:spPr>
          <a:xfrm>
            <a:off x="-43158" y="1314563"/>
            <a:ext cx="5394694" cy="59970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a:lnSpc>
                <a:spcPct val="100000"/>
              </a:lnSpc>
              <a:spcBef>
                <a:spcPts val="1800"/>
              </a:spcBef>
            </a:pPr>
            <a:r>
              <a:rPr lang="en-US" altLang="zh-CN" sz="2000" dirty="0">
                <a:solidFill>
                  <a:srgbClr val="002060"/>
                </a:solidFill>
                <a:latin typeface="Calibri" panose="020F0502020204030204" pitchFamily="34" charset="0"/>
                <a:ea typeface="Calibri" panose="020F0502020204030204" pitchFamily="34" charset="0"/>
                <a:cs typeface="Calibri" panose="020F0502020204030204" pitchFamily="34" charset="0"/>
              </a:rPr>
              <a:t>Results on subjective evaluations. </a:t>
            </a:r>
            <a:endParaRPr lang="en-US" altLang="zh-CN" sz="1200" dirty="0">
              <a:solidFill>
                <a:srgbClr val="002060"/>
              </a:solidFill>
              <a:latin typeface="Calibri" panose="020F0502020204030204" pitchFamily="34" charset="0"/>
              <a:ea typeface="Calibri" panose="020F0502020204030204" pitchFamily="34" charset="0"/>
              <a:cs typeface="Calibri" panose="020F0502020204030204" pitchFamily="34" charset="0"/>
            </a:endParaRPr>
          </a:p>
        </p:txBody>
      </p:sp>
      <p:sp>
        <p:nvSpPr>
          <p:cNvPr id="5" name="Content Placeholder 2">
            <a:extLst>
              <a:ext uri="{FF2B5EF4-FFF2-40B4-BE49-F238E27FC236}">
                <a16:creationId xmlns:a16="http://schemas.microsoft.com/office/drawing/2014/main" id="{6D3AF854-CA11-042F-6C09-BCB1EC2E7C1C}"/>
              </a:ext>
            </a:extLst>
          </p:cNvPr>
          <p:cNvSpPr txBox="1">
            <a:spLocks/>
          </p:cNvSpPr>
          <p:nvPr/>
        </p:nvSpPr>
        <p:spPr>
          <a:xfrm>
            <a:off x="4022438" y="1279173"/>
            <a:ext cx="4745325" cy="41485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a:lnSpc>
                <a:spcPct val="100000"/>
              </a:lnSpc>
              <a:spcBef>
                <a:spcPts val="1800"/>
              </a:spcBef>
            </a:pPr>
            <a:r>
              <a:rPr lang="en-US" altLang="zh-CN" sz="2000" dirty="0">
                <a:solidFill>
                  <a:srgbClr val="002060"/>
                </a:solidFill>
                <a:latin typeface="Calibri" panose="020F0502020204030204" pitchFamily="34" charset="0"/>
                <a:ea typeface="Calibri" panose="020F0502020204030204" pitchFamily="34" charset="0"/>
                <a:cs typeface="Calibri" panose="020F0502020204030204" pitchFamily="34" charset="0"/>
              </a:rPr>
              <a:t>Ablation studies between RFM and traditional diffusion-based models. </a:t>
            </a:r>
            <a:endParaRPr lang="en-US" altLang="zh-CN" sz="1200" dirty="0">
              <a:solidFill>
                <a:srgbClr val="00206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664020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DD4559-79CF-EEF7-C691-0354160D7B3F}"/>
            </a:ext>
          </a:extLst>
        </p:cNvPr>
        <p:cNvGrpSpPr/>
        <p:nvPr/>
      </p:nvGrpSpPr>
      <p:grpSpPr>
        <a:xfrm>
          <a:off x="0" y="0"/>
          <a:ext cx="0" cy="0"/>
          <a:chOff x="0" y="0"/>
          <a:chExt cx="0" cy="0"/>
        </a:xfrm>
      </p:grpSpPr>
      <p:sp>
        <p:nvSpPr>
          <p:cNvPr id="141314" name="Slide Number Placeholder 6">
            <a:extLst>
              <a:ext uri="{FF2B5EF4-FFF2-40B4-BE49-F238E27FC236}">
                <a16:creationId xmlns:a16="http://schemas.microsoft.com/office/drawing/2014/main" id="{3F38BD67-219B-4082-4A41-3CF74BC393AD}"/>
              </a:ext>
            </a:extLst>
          </p:cNvPr>
          <p:cNvSpPr>
            <a:spLocks noGrp="1" noChangeArrowheads="1"/>
          </p:cNvSpPr>
          <p:nvPr>
            <p:ph type="sldNum" sz="quarter" idx="10"/>
          </p:nvPr>
        </p:nvSpPr>
        <p:spPr bwMode="auto">
          <a:xfrm>
            <a:off x="8610600" y="6356350"/>
            <a:ext cx="2743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Tahoma" panose="020B0604030504040204" pitchFamily="34" charset="0"/>
                <a:cs typeface="Arial" panose="020B0604020202020204" pitchFamily="34" charset="0"/>
              </a:defRPr>
            </a:lvl1pPr>
            <a:lvl2pPr marL="742950" indent="-285750">
              <a:defRPr sz="2000">
                <a:solidFill>
                  <a:schemeClr val="tx1"/>
                </a:solidFill>
                <a:latin typeface="Tahoma" panose="020B0604030504040204" pitchFamily="34" charset="0"/>
                <a:cs typeface="Arial" panose="020B0604020202020204" pitchFamily="34" charset="0"/>
              </a:defRPr>
            </a:lvl2pPr>
            <a:lvl3pPr marL="1143000" indent="-228600">
              <a:defRPr sz="2000">
                <a:solidFill>
                  <a:schemeClr val="tx1"/>
                </a:solidFill>
                <a:latin typeface="Tahoma" panose="020B0604030504040204" pitchFamily="34" charset="0"/>
                <a:cs typeface="Arial" panose="020B0604020202020204" pitchFamily="34" charset="0"/>
              </a:defRPr>
            </a:lvl3pPr>
            <a:lvl4pPr marL="1600200" indent="-228600">
              <a:defRPr sz="2000">
                <a:solidFill>
                  <a:schemeClr val="tx1"/>
                </a:solidFill>
                <a:latin typeface="Tahoma" panose="020B0604030504040204" pitchFamily="34" charset="0"/>
                <a:cs typeface="Arial" panose="020B0604020202020204" pitchFamily="34" charset="0"/>
              </a:defRPr>
            </a:lvl4pPr>
            <a:lvl5pPr marL="2057400" indent="-228600">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9pPr>
          </a:lstStyle>
          <a:p>
            <a:fld id="{7100DC68-98ED-494E-A91A-4310F0C34856}" type="slidenum">
              <a:rPr lang="en-US" altLang="en-US" sz="1200">
                <a:solidFill>
                  <a:srgbClr val="898989"/>
                </a:solidFill>
                <a:latin typeface="Arial" panose="020B0604020202020204" pitchFamily="34" charset="0"/>
              </a:rPr>
              <a:pPr/>
              <a:t>27</a:t>
            </a:fld>
            <a:endParaRPr lang="en-US" altLang="en-US" sz="1200">
              <a:solidFill>
                <a:srgbClr val="898989"/>
              </a:solidFill>
              <a:latin typeface="Arial" panose="020B0604020202020204" pitchFamily="34" charset="0"/>
            </a:endParaRPr>
          </a:p>
        </p:txBody>
      </p:sp>
      <p:sp>
        <p:nvSpPr>
          <p:cNvPr id="50" name="Slide Number Placeholder 6">
            <a:extLst>
              <a:ext uri="{FF2B5EF4-FFF2-40B4-BE49-F238E27FC236}">
                <a16:creationId xmlns:a16="http://schemas.microsoft.com/office/drawing/2014/main" id="{236B772E-55E1-2A3D-9CB7-28EEA96E2E63}"/>
              </a:ext>
            </a:extLst>
          </p:cNvPr>
          <p:cNvSpPr txBox="1">
            <a:spLocks/>
          </p:cNvSpPr>
          <p:nvPr/>
        </p:nvSpPr>
        <p:spPr>
          <a:xfrm>
            <a:off x="-31750" y="5703888"/>
            <a:ext cx="282575" cy="274637"/>
          </a:xfrm>
          <a:prstGeom prst="rect">
            <a:avLst/>
          </a:prstGeom>
        </p:spPr>
        <p:txBody>
          <a:bodyPr lIns="68580" tIns="34290" rIns="68580" bIns="3429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64A35165-DB49-4560-8791-B5C1235FF1FD}" type="slidenum">
              <a:rPr lang="en-US" sz="900" b="1">
                <a:solidFill>
                  <a:schemeClr val="accent3">
                    <a:lumMod val="75000"/>
                  </a:schemeClr>
                </a:solidFill>
              </a:rPr>
              <a:pPr>
                <a:defRPr/>
              </a:pPr>
              <a:t>27</a:t>
            </a:fld>
            <a:endParaRPr lang="en-US" sz="900" b="1" dirty="0">
              <a:solidFill>
                <a:schemeClr val="accent3">
                  <a:lumMod val="75000"/>
                </a:schemeClr>
              </a:solidFill>
            </a:endParaRPr>
          </a:p>
        </p:txBody>
      </p:sp>
      <p:sp>
        <p:nvSpPr>
          <p:cNvPr id="51" name="TextBox 50">
            <a:extLst>
              <a:ext uri="{FF2B5EF4-FFF2-40B4-BE49-F238E27FC236}">
                <a16:creationId xmlns:a16="http://schemas.microsoft.com/office/drawing/2014/main" id="{53DBF29D-46E2-AD83-8D64-5A0FF0C89A09}"/>
              </a:ext>
            </a:extLst>
          </p:cNvPr>
          <p:cNvSpPr txBox="1"/>
          <p:nvPr/>
        </p:nvSpPr>
        <p:spPr>
          <a:xfrm>
            <a:off x="109538" y="361950"/>
            <a:ext cx="8658225" cy="523875"/>
          </a:xfrm>
          <a:prstGeom prst="rect">
            <a:avLst/>
          </a:prstGeom>
          <a:noFill/>
        </p:spPr>
        <p:txBody>
          <a:bodyPr anchor="ctr">
            <a:spAutoFit/>
          </a:bodyPr>
          <a:lstStyle/>
          <a:p>
            <a:pPr eaLnBrk="1" hangingPunct="1">
              <a:defRPr/>
            </a:pPr>
            <a:r>
              <a:rPr lang="en-US" altLang="zh-CN" sz="2800" kern="0" dirty="0" err="1">
                <a:solidFill>
                  <a:srgbClr val="002060"/>
                </a:solidFill>
                <a:latin typeface="+mj-lt"/>
                <a:ea typeface="+mj-ea"/>
                <a:cs typeface="+mj-cs"/>
              </a:rPr>
              <a:t>FlowSep</a:t>
            </a:r>
            <a:r>
              <a:rPr lang="en-US" altLang="zh-CN" sz="2800" kern="0" dirty="0">
                <a:solidFill>
                  <a:srgbClr val="002060"/>
                </a:solidFill>
                <a:latin typeface="+mj-lt"/>
                <a:ea typeface="+mj-ea"/>
                <a:cs typeface="+mj-cs"/>
              </a:rPr>
              <a:t> - Demos</a:t>
            </a:r>
            <a:endParaRPr lang="en-GB" sz="2800" kern="0" dirty="0">
              <a:solidFill>
                <a:srgbClr val="002060"/>
              </a:solidFill>
              <a:latin typeface="+mj-lt"/>
              <a:ea typeface="+mj-ea"/>
              <a:cs typeface="+mj-cs"/>
            </a:endParaRPr>
          </a:p>
        </p:txBody>
      </p:sp>
      <p:pic>
        <p:nvPicPr>
          <p:cNvPr id="14" name="图片 3" descr="图片包含 图形用户界面&#10;&#10;描述已自动生成">
            <a:extLst>
              <a:ext uri="{FF2B5EF4-FFF2-40B4-BE49-F238E27FC236}">
                <a16:creationId xmlns:a16="http://schemas.microsoft.com/office/drawing/2014/main" id="{3F926521-0734-8908-7096-FD40D9778A7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16687" y="1812201"/>
            <a:ext cx="8325289" cy="1061673"/>
          </a:xfrm>
          <a:prstGeom prst="rect">
            <a:avLst/>
          </a:prstGeom>
        </p:spPr>
      </p:pic>
      <p:sp>
        <p:nvSpPr>
          <p:cNvPr id="15" name="Content Placeholder 2">
            <a:extLst>
              <a:ext uri="{FF2B5EF4-FFF2-40B4-BE49-F238E27FC236}">
                <a16:creationId xmlns:a16="http://schemas.microsoft.com/office/drawing/2014/main" id="{8477D3F6-5805-DBDA-B81A-C537FED2910C}"/>
              </a:ext>
            </a:extLst>
          </p:cNvPr>
          <p:cNvSpPr txBox="1">
            <a:spLocks/>
          </p:cNvSpPr>
          <p:nvPr/>
        </p:nvSpPr>
        <p:spPr>
          <a:xfrm>
            <a:off x="316687" y="4250259"/>
            <a:ext cx="8532440" cy="160921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a:lnSpc>
                <a:spcPct val="100000"/>
              </a:lnSpc>
              <a:spcBef>
                <a:spcPts val="600"/>
              </a:spcBef>
            </a:pPr>
            <a:r>
              <a:rPr lang="en-US" altLang="zh-CN" sz="2000" dirty="0">
                <a:solidFill>
                  <a:srgbClr val="002060"/>
                </a:solidFill>
                <a:latin typeface="Calibri" panose="020F0502020204030204" pitchFamily="34" charset="0"/>
                <a:ea typeface="Calibri" panose="020F0502020204030204" pitchFamily="34" charset="0"/>
                <a:cs typeface="Calibri" panose="020F0502020204030204" pitchFamily="34" charset="0"/>
              </a:rPr>
              <a:t>Baseline models show incomplete separation with noticeable spectral gaps.</a:t>
            </a:r>
          </a:p>
          <a:p>
            <a:pPr marL="457200" lvl="1">
              <a:lnSpc>
                <a:spcPct val="100000"/>
              </a:lnSpc>
              <a:spcBef>
                <a:spcPts val="600"/>
              </a:spcBef>
            </a:pPr>
            <a:r>
              <a:rPr lang="en-US" altLang="zh-CN" sz="2000" dirty="0" err="1">
                <a:solidFill>
                  <a:srgbClr val="002060"/>
                </a:solidFill>
                <a:latin typeface="Calibri" panose="020F0502020204030204" pitchFamily="34" charset="0"/>
                <a:ea typeface="Calibri" panose="020F0502020204030204" pitchFamily="34" charset="0"/>
                <a:cs typeface="Calibri" panose="020F0502020204030204" pitchFamily="34" charset="0"/>
              </a:rPr>
              <a:t>FlowSep</a:t>
            </a:r>
            <a:r>
              <a:rPr lang="en-US" altLang="zh-CN" sz="2000" dirty="0">
                <a:solidFill>
                  <a:srgbClr val="002060"/>
                </a:solidFill>
                <a:latin typeface="Calibri" panose="020F0502020204030204" pitchFamily="34" charset="0"/>
                <a:ea typeface="Calibri" panose="020F0502020204030204" pitchFamily="34" charset="0"/>
                <a:cs typeface="Calibri" panose="020F0502020204030204" pitchFamily="34" charset="0"/>
              </a:rPr>
              <a:t> demonstrates promising capabilities in such situations. </a:t>
            </a:r>
          </a:p>
          <a:p>
            <a:pPr marL="457200" lvl="1">
              <a:lnSpc>
                <a:spcPct val="100000"/>
              </a:lnSpc>
              <a:spcBef>
                <a:spcPts val="600"/>
              </a:spcBef>
            </a:pPr>
            <a:r>
              <a:rPr lang="en-US" altLang="zh-CN" sz="2000" dirty="0">
                <a:solidFill>
                  <a:srgbClr val="002060"/>
                </a:solidFill>
                <a:latin typeface="Calibri" panose="020F0502020204030204" pitchFamily="34" charset="0"/>
                <a:ea typeface="Calibri" panose="020F0502020204030204" pitchFamily="34" charset="0"/>
                <a:cs typeface="Calibri" panose="020F0502020204030204" pitchFamily="34" charset="0"/>
              </a:rPr>
              <a:t>More demos please refer to  </a:t>
            </a:r>
            <a:r>
              <a:rPr lang="en-US" altLang="zh-CN" sz="2000" dirty="0">
                <a:solidFill>
                  <a:srgbClr val="002060"/>
                </a:solidFill>
                <a:latin typeface="Calibri" panose="020F0502020204030204" pitchFamily="34" charset="0"/>
                <a:ea typeface="Calibri" panose="020F0502020204030204" pitchFamily="34" charset="0"/>
                <a:cs typeface="Calibri" panose="020F0502020204030204" pitchFamily="34" charset="0"/>
                <a:hlinkClick r:id="rId12"/>
              </a:rPr>
              <a:t>https://audio-agi.github.io/FlowSep_demo/</a:t>
            </a:r>
            <a:r>
              <a:rPr lang="en-US" altLang="zh-CN" sz="2000" dirty="0">
                <a:solidFill>
                  <a:srgbClr val="002060"/>
                </a:solidFill>
                <a:latin typeface="Calibri" panose="020F0502020204030204" pitchFamily="34" charset="0"/>
                <a:ea typeface="Calibri" panose="020F0502020204030204" pitchFamily="34" charset="0"/>
                <a:cs typeface="Calibri" panose="020F0502020204030204" pitchFamily="34" charset="0"/>
              </a:rPr>
              <a:t>. </a:t>
            </a:r>
          </a:p>
        </p:txBody>
      </p:sp>
      <p:pic>
        <p:nvPicPr>
          <p:cNvPr id="16" name="mixture.wav">
            <a:hlinkClick r:id="" action="ppaction://media"/>
            <a:extLst>
              <a:ext uri="{FF2B5EF4-FFF2-40B4-BE49-F238E27FC236}">
                <a16:creationId xmlns:a16="http://schemas.microsoft.com/office/drawing/2014/main" id="{CD690CBA-ACFB-B1D9-F488-7530CCDAC06C}"/>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2621540" y="3184345"/>
            <a:ext cx="569820" cy="569820"/>
          </a:xfrm>
          <a:prstGeom prst="rect">
            <a:avLst/>
          </a:prstGeom>
        </p:spPr>
      </p:pic>
      <p:pic>
        <p:nvPicPr>
          <p:cNvPr id="17" name="FlowSep.wav">
            <a:hlinkClick r:id="" action="ppaction://media"/>
            <a:extLst>
              <a:ext uri="{FF2B5EF4-FFF2-40B4-BE49-F238E27FC236}">
                <a16:creationId xmlns:a16="http://schemas.microsoft.com/office/drawing/2014/main" id="{CF2B8B63-4B58-AA46-7694-6208F20D3857}"/>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5940152" y="3210998"/>
            <a:ext cx="569820" cy="569820"/>
          </a:xfrm>
          <a:prstGeom prst="rect">
            <a:avLst/>
          </a:prstGeom>
        </p:spPr>
      </p:pic>
      <p:pic>
        <p:nvPicPr>
          <p:cNvPr id="18" name="gt.wav">
            <a:hlinkClick r:id="" action="ppaction://media"/>
            <a:extLst>
              <a:ext uri="{FF2B5EF4-FFF2-40B4-BE49-F238E27FC236}">
                <a16:creationId xmlns:a16="http://schemas.microsoft.com/office/drawing/2014/main" id="{68CC5C07-982E-0074-10CF-71E295C69A2A}"/>
              </a:ext>
            </a:extLst>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7884368" y="3230430"/>
            <a:ext cx="569820" cy="569820"/>
          </a:xfrm>
          <a:prstGeom prst="rect">
            <a:avLst/>
          </a:prstGeom>
        </p:spPr>
      </p:pic>
      <p:pic>
        <p:nvPicPr>
          <p:cNvPr id="19" name="audiosep.wav">
            <a:hlinkClick r:id="" action="ppaction://media"/>
            <a:extLst>
              <a:ext uri="{FF2B5EF4-FFF2-40B4-BE49-F238E27FC236}">
                <a16:creationId xmlns:a16="http://schemas.microsoft.com/office/drawing/2014/main" id="{6E4CB2F8-97BB-810B-8DD2-6DB370F3E41A}"/>
              </a:ext>
            </a:extLst>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4280846" y="3210998"/>
            <a:ext cx="569820" cy="569820"/>
          </a:xfrm>
          <a:prstGeom prst="rect">
            <a:avLst/>
          </a:prstGeom>
        </p:spPr>
      </p:pic>
      <p:sp>
        <p:nvSpPr>
          <p:cNvPr id="3" name="TextBox 2">
            <a:extLst>
              <a:ext uri="{FF2B5EF4-FFF2-40B4-BE49-F238E27FC236}">
                <a16:creationId xmlns:a16="http://schemas.microsoft.com/office/drawing/2014/main" id="{CEC31436-37C0-A024-4788-371FF363835F}"/>
              </a:ext>
            </a:extLst>
          </p:cNvPr>
          <p:cNvSpPr txBox="1"/>
          <p:nvPr/>
        </p:nvSpPr>
        <p:spPr>
          <a:xfrm>
            <a:off x="750299" y="5927480"/>
            <a:ext cx="7409493" cy="400110"/>
          </a:xfrm>
          <a:prstGeom prst="rect">
            <a:avLst/>
          </a:prstGeom>
          <a:noFill/>
        </p:spPr>
        <p:txBody>
          <a:bodyPr wrap="square">
            <a:spAutoFit/>
          </a:bodyPr>
          <a:lstStyle/>
          <a:p>
            <a:r>
              <a:rPr lang="en-GB" sz="1000" b="0" i="0" dirty="0">
                <a:solidFill>
                  <a:srgbClr val="413839"/>
                </a:solidFill>
                <a:effectLst/>
                <a:latin typeface="Times New Roman" panose="02020603050405020304" pitchFamily="18" charset="0"/>
              </a:rPr>
              <a:t>Y. Yuan, X. Liu, H. Liu, M.D. </a:t>
            </a:r>
            <a:r>
              <a:rPr lang="en-GB" sz="1000" b="0" i="0" dirty="0" err="1">
                <a:solidFill>
                  <a:srgbClr val="413839"/>
                </a:solidFill>
                <a:effectLst/>
                <a:latin typeface="Times New Roman" panose="02020603050405020304" pitchFamily="18" charset="0"/>
              </a:rPr>
              <a:t>Plumbley</a:t>
            </a:r>
            <a:r>
              <a:rPr lang="en-GB" sz="1000" b="0" i="0" dirty="0">
                <a:solidFill>
                  <a:srgbClr val="413839"/>
                </a:solidFill>
                <a:effectLst/>
                <a:latin typeface="Times New Roman" panose="02020603050405020304" pitchFamily="18" charset="0"/>
              </a:rPr>
              <a:t>, and </a:t>
            </a:r>
            <a:r>
              <a:rPr lang="en-GB" sz="1000" i="0" dirty="0">
                <a:solidFill>
                  <a:srgbClr val="413839"/>
                </a:solidFill>
                <a:effectLst/>
                <a:latin typeface="Times New Roman" panose="02020603050405020304" pitchFamily="18" charset="0"/>
              </a:rPr>
              <a:t>W. Wang</a:t>
            </a:r>
            <a:r>
              <a:rPr lang="en-GB" sz="1000" b="0" i="0" dirty="0">
                <a:solidFill>
                  <a:srgbClr val="413839"/>
                </a:solidFill>
                <a:effectLst/>
                <a:latin typeface="Times New Roman" panose="02020603050405020304" pitchFamily="18" charset="0"/>
              </a:rPr>
              <a:t>,“</a:t>
            </a:r>
            <a:r>
              <a:rPr lang="en-GB" sz="1000" b="0" i="0" dirty="0" err="1">
                <a:solidFill>
                  <a:srgbClr val="413839"/>
                </a:solidFill>
                <a:effectLst/>
                <a:latin typeface="Times New Roman" panose="02020603050405020304" pitchFamily="18" charset="0"/>
              </a:rPr>
              <a:t>FlowSep</a:t>
            </a:r>
            <a:r>
              <a:rPr lang="en-GB" sz="1000" b="0" i="0" dirty="0">
                <a:solidFill>
                  <a:srgbClr val="413839"/>
                </a:solidFill>
                <a:effectLst/>
                <a:latin typeface="Times New Roman" panose="02020603050405020304" pitchFamily="18" charset="0"/>
              </a:rPr>
              <a:t>: Language-</a:t>
            </a:r>
            <a:r>
              <a:rPr lang="en-GB" sz="1000" b="0" i="0" dirty="0" err="1">
                <a:solidFill>
                  <a:srgbClr val="413839"/>
                </a:solidFill>
                <a:effectLst/>
                <a:latin typeface="Times New Roman" panose="02020603050405020304" pitchFamily="18" charset="0"/>
              </a:rPr>
              <a:t>Quried</a:t>
            </a:r>
            <a:r>
              <a:rPr lang="en-GB" sz="1000" b="0" i="0" dirty="0">
                <a:solidFill>
                  <a:srgbClr val="413839"/>
                </a:solidFill>
                <a:effectLst/>
                <a:latin typeface="Times New Roman" panose="02020603050405020304" pitchFamily="18" charset="0"/>
              </a:rPr>
              <a:t> Sound Separation with Rectified Flow Matching" in </a:t>
            </a:r>
            <a:r>
              <a:rPr lang="en-GB" sz="1000" b="0" i="1" dirty="0">
                <a:solidFill>
                  <a:srgbClr val="413839"/>
                </a:solidFill>
                <a:effectLst/>
                <a:latin typeface="Times New Roman" panose="02020603050405020304" pitchFamily="18" charset="0"/>
              </a:rPr>
              <a:t>ICASSP 2025</a:t>
            </a:r>
            <a:r>
              <a:rPr lang="en-GB" sz="1000" b="0" i="0" dirty="0">
                <a:solidFill>
                  <a:srgbClr val="413839"/>
                </a:solidFill>
                <a:effectLst/>
                <a:latin typeface="Times New Roman" panose="02020603050405020304" pitchFamily="18" charset="0"/>
              </a:rPr>
              <a:t>, submitted.</a:t>
            </a:r>
            <a:endParaRPr lang="en-GB" sz="1000" dirty="0"/>
          </a:p>
        </p:txBody>
      </p:sp>
    </p:spTree>
    <p:extLst>
      <p:ext uri="{BB962C8B-B14F-4D97-AF65-F5344CB8AC3E}">
        <p14:creationId xmlns:p14="http://schemas.microsoft.com/office/powerpoint/2010/main" val="1359798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242"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0000" fill="hold"/>
                                        <p:tgtEl>
                                          <p:spTgt spid="19"/>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0242" fill="hold"/>
                                        <p:tgtEl>
                                          <p:spTgt spid="17"/>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0000"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16"/>
                </p:tgtEl>
              </p:cMediaNode>
            </p:audio>
            <p:audio>
              <p:cMediaNode vol="80000">
                <p:cTn id="20" fill="hold" display="0">
                  <p:stCondLst>
                    <p:cond delay="indefinite"/>
                  </p:stCondLst>
                  <p:endCondLst>
                    <p:cond evt="onStopAudio" delay="0">
                      <p:tgtEl>
                        <p:sldTgt/>
                      </p:tgtEl>
                    </p:cond>
                  </p:endCondLst>
                </p:cTn>
                <p:tgtEl>
                  <p:spTgt spid="17"/>
                </p:tgtEl>
              </p:cMediaNode>
            </p:audio>
            <p:audio>
              <p:cMediaNode vol="80000">
                <p:cTn id="21" fill="hold" display="0">
                  <p:stCondLst>
                    <p:cond delay="indefinite"/>
                  </p:stCondLst>
                  <p:endCondLst>
                    <p:cond evt="onStopAudio" delay="0">
                      <p:tgtEl>
                        <p:sldTgt/>
                      </p:tgtEl>
                    </p:cond>
                  </p:endCondLst>
                </p:cTn>
                <p:tgtEl>
                  <p:spTgt spid="18"/>
                </p:tgtEl>
              </p:cMediaNode>
            </p:audio>
            <p:audio>
              <p:cMediaNode vol="80000">
                <p:cTn id="22" fill="hold" display="0">
                  <p:stCondLst>
                    <p:cond delay="indefinite"/>
                  </p:stCondLst>
                  <p:endCondLst>
                    <p:cond evt="onStopAudio" delay="0">
                      <p:tgtEl>
                        <p:sldTgt/>
                      </p:tgtEl>
                    </p:cond>
                  </p:endCondLst>
                </p:cTn>
                <p:tgtEl>
                  <p:spTgt spid="19"/>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727454-0FF3-5664-FCEE-3D7D471555DB}"/>
            </a:ext>
          </a:extLst>
        </p:cNvPr>
        <p:cNvGrpSpPr/>
        <p:nvPr/>
      </p:nvGrpSpPr>
      <p:grpSpPr>
        <a:xfrm>
          <a:off x="0" y="0"/>
          <a:ext cx="0" cy="0"/>
          <a:chOff x="0" y="0"/>
          <a:chExt cx="0" cy="0"/>
        </a:xfrm>
      </p:grpSpPr>
      <p:sp>
        <p:nvSpPr>
          <p:cNvPr id="141314" name="Slide Number Placeholder 6">
            <a:extLst>
              <a:ext uri="{FF2B5EF4-FFF2-40B4-BE49-F238E27FC236}">
                <a16:creationId xmlns:a16="http://schemas.microsoft.com/office/drawing/2014/main" id="{2B73DF59-A8CB-F346-82D7-D42A5F298192}"/>
              </a:ext>
            </a:extLst>
          </p:cNvPr>
          <p:cNvSpPr>
            <a:spLocks noGrp="1" noChangeArrowheads="1"/>
          </p:cNvSpPr>
          <p:nvPr>
            <p:ph type="sldNum" sz="quarter" idx="10"/>
          </p:nvPr>
        </p:nvSpPr>
        <p:spPr bwMode="auto">
          <a:xfrm>
            <a:off x="8610600" y="6356350"/>
            <a:ext cx="2743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Tahoma" panose="020B0604030504040204" pitchFamily="34" charset="0"/>
                <a:cs typeface="Arial" panose="020B0604020202020204" pitchFamily="34" charset="0"/>
              </a:defRPr>
            </a:lvl1pPr>
            <a:lvl2pPr marL="742950" indent="-285750">
              <a:defRPr sz="2000">
                <a:solidFill>
                  <a:schemeClr val="tx1"/>
                </a:solidFill>
                <a:latin typeface="Tahoma" panose="020B0604030504040204" pitchFamily="34" charset="0"/>
                <a:cs typeface="Arial" panose="020B0604020202020204" pitchFamily="34" charset="0"/>
              </a:defRPr>
            </a:lvl2pPr>
            <a:lvl3pPr marL="1143000" indent="-228600">
              <a:defRPr sz="2000">
                <a:solidFill>
                  <a:schemeClr val="tx1"/>
                </a:solidFill>
                <a:latin typeface="Tahoma" panose="020B0604030504040204" pitchFamily="34" charset="0"/>
                <a:cs typeface="Arial" panose="020B0604020202020204" pitchFamily="34" charset="0"/>
              </a:defRPr>
            </a:lvl3pPr>
            <a:lvl4pPr marL="1600200" indent="-228600">
              <a:defRPr sz="2000">
                <a:solidFill>
                  <a:schemeClr val="tx1"/>
                </a:solidFill>
                <a:latin typeface="Tahoma" panose="020B0604030504040204" pitchFamily="34" charset="0"/>
                <a:cs typeface="Arial" panose="020B0604020202020204" pitchFamily="34" charset="0"/>
              </a:defRPr>
            </a:lvl4pPr>
            <a:lvl5pPr marL="2057400" indent="-228600">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9pPr>
          </a:lstStyle>
          <a:p>
            <a:fld id="{7100DC68-98ED-494E-A91A-4310F0C34856}" type="slidenum">
              <a:rPr lang="en-US" altLang="en-US" sz="1200">
                <a:solidFill>
                  <a:srgbClr val="898989"/>
                </a:solidFill>
                <a:latin typeface="Arial" panose="020B0604020202020204" pitchFamily="34" charset="0"/>
              </a:rPr>
              <a:pPr/>
              <a:t>28</a:t>
            </a:fld>
            <a:endParaRPr lang="en-US" altLang="en-US" sz="1200">
              <a:solidFill>
                <a:srgbClr val="898989"/>
              </a:solidFill>
              <a:latin typeface="Arial" panose="020B0604020202020204" pitchFamily="34" charset="0"/>
            </a:endParaRPr>
          </a:p>
        </p:txBody>
      </p:sp>
      <p:sp>
        <p:nvSpPr>
          <p:cNvPr id="50" name="Slide Number Placeholder 6">
            <a:extLst>
              <a:ext uri="{FF2B5EF4-FFF2-40B4-BE49-F238E27FC236}">
                <a16:creationId xmlns:a16="http://schemas.microsoft.com/office/drawing/2014/main" id="{F811C86B-0012-3351-2167-E1EC0FCA2D07}"/>
              </a:ext>
            </a:extLst>
          </p:cNvPr>
          <p:cNvSpPr txBox="1">
            <a:spLocks/>
          </p:cNvSpPr>
          <p:nvPr/>
        </p:nvSpPr>
        <p:spPr>
          <a:xfrm>
            <a:off x="-31750" y="5703888"/>
            <a:ext cx="282575" cy="274637"/>
          </a:xfrm>
          <a:prstGeom prst="rect">
            <a:avLst/>
          </a:prstGeom>
        </p:spPr>
        <p:txBody>
          <a:bodyPr lIns="68580" tIns="34290" rIns="68580" bIns="3429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64A35165-DB49-4560-8791-B5C1235FF1FD}" type="slidenum">
              <a:rPr lang="en-US" sz="900" b="1">
                <a:solidFill>
                  <a:schemeClr val="accent3">
                    <a:lumMod val="75000"/>
                  </a:schemeClr>
                </a:solidFill>
              </a:rPr>
              <a:pPr>
                <a:defRPr/>
              </a:pPr>
              <a:t>28</a:t>
            </a:fld>
            <a:endParaRPr lang="en-US" sz="900" b="1" dirty="0">
              <a:solidFill>
                <a:schemeClr val="accent3">
                  <a:lumMod val="75000"/>
                </a:schemeClr>
              </a:solidFill>
            </a:endParaRPr>
          </a:p>
        </p:txBody>
      </p:sp>
      <p:sp>
        <p:nvSpPr>
          <p:cNvPr id="51" name="TextBox 50">
            <a:extLst>
              <a:ext uri="{FF2B5EF4-FFF2-40B4-BE49-F238E27FC236}">
                <a16:creationId xmlns:a16="http://schemas.microsoft.com/office/drawing/2014/main" id="{A14990E5-56D4-5C72-F2BF-FBFDA3A177C8}"/>
              </a:ext>
            </a:extLst>
          </p:cNvPr>
          <p:cNvSpPr txBox="1"/>
          <p:nvPr/>
        </p:nvSpPr>
        <p:spPr>
          <a:xfrm>
            <a:off x="234255" y="168821"/>
            <a:ext cx="8658225" cy="523875"/>
          </a:xfrm>
          <a:prstGeom prst="rect">
            <a:avLst/>
          </a:prstGeom>
          <a:noFill/>
        </p:spPr>
        <p:txBody>
          <a:bodyPr anchor="ctr">
            <a:spAutoFit/>
          </a:bodyPr>
          <a:lstStyle/>
          <a:p>
            <a:pPr eaLnBrk="1" hangingPunct="1">
              <a:defRPr/>
            </a:pPr>
            <a:r>
              <a:rPr lang="en-US" altLang="zh-CN" sz="2800" kern="0" dirty="0">
                <a:solidFill>
                  <a:srgbClr val="002060"/>
                </a:solidFill>
                <a:latin typeface="+mj-lt"/>
                <a:ea typeface="+mj-ea"/>
                <a:cs typeface="+mj-cs"/>
              </a:rPr>
              <a:t>DCASE Challenge –Task 10</a:t>
            </a:r>
            <a:endParaRPr lang="en-GB" sz="2800" kern="0" dirty="0">
              <a:solidFill>
                <a:srgbClr val="002060"/>
              </a:solidFill>
              <a:latin typeface="+mj-lt"/>
              <a:ea typeface="+mj-ea"/>
              <a:cs typeface="+mj-cs"/>
            </a:endParaRPr>
          </a:p>
        </p:txBody>
      </p:sp>
      <p:pic>
        <p:nvPicPr>
          <p:cNvPr id="3" name="Picture 2">
            <a:extLst>
              <a:ext uri="{FF2B5EF4-FFF2-40B4-BE49-F238E27FC236}">
                <a16:creationId xmlns:a16="http://schemas.microsoft.com/office/drawing/2014/main" id="{ED53B2D0-6CDD-7E90-CD36-3669F5C9F3A6}"/>
              </a:ext>
            </a:extLst>
          </p:cNvPr>
          <p:cNvPicPr>
            <a:picLocks noChangeAspect="1"/>
          </p:cNvPicPr>
          <p:nvPr/>
        </p:nvPicPr>
        <p:blipFill>
          <a:blip r:embed="rId3"/>
          <a:stretch>
            <a:fillRect/>
          </a:stretch>
        </p:blipFill>
        <p:spPr>
          <a:xfrm>
            <a:off x="971601" y="917981"/>
            <a:ext cx="6408711" cy="5113770"/>
          </a:xfrm>
          <a:prstGeom prst="rect">
            <a:avLst/>
          </a:prstGeom>
        </p:spPr>
      </p:pic>
      <p:sp>
        <p:nvSpPr>
          <p:cNvPr id="5" name="TextBox 4">
            <a:extLst>
              <a:ext uri="{FF2B5EF4-FFF2-40B4-BE49-F238E27FC236}">
                <a16:creationId xmlns:a16="http://schemas.microsoft.com/office/drawing/2014/main" id="{AE236319-6E33-697A-2330-9DF4BD5E45D7}"/>
              </a:ext>
            </a:extLst>
          </p:cNvPr>
          <p:cNvSpPr txBox="1"/>
          <p:nvPr/>
        </p:nvSpPr>
        <p:spPr>
          <a:xfrm>
            <a:off x="539552" y="6093296"/>
            <a:ext cx="7633196" cy="307777"/>
          </a:xfrm>
          <a:prstGeom prst="rect">
            <a:avLst/>
          </a:prstGeom>
          <a:noFill/>
        </p:spPr>
        <p:txBody>
          <a:bodyPr wrap="square">
            <a:spAutoFit/>
          </a:bodyPr>
          <a:lstStyle/>
          <a:p>
            <a:r>
              <a:rPr lang="en-GB" sz="1400" dirty="0"/>
              <a:t>https://dcase.community/challenge2024/task-language-queried-audio-source-separation</a:t>
            </a:r>
          </a:p>
        </p:txBody>
      </p:sp>
    </p:spTree>
    <p:extLst>
      <p:ext uri="{BB962C8B-B14F-4D97-AF65-F5344CB8AC3E}">
        <p14:creationId xmlns:p14="http://schemas.microsoft.com/office/powerpoint/2010/main" val="5287268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3C2F6C-86A8-8C85-1410-AE41B07180CA}"/>
            </a:ext>
          </a:extLst>
        </p:cNvPr>
        <p:cNvGrpSpPr/>
        <p:nvPr/>
      </p:nvGrpSpPr>
      <p:grpSpPr>
        <a:xfrm>
          <a:off x="0" y="0"/>
          <a:ext cx="0" cy="0"/>
          <a:chOff x="0" y="0"/>
          <a:chExt cx="0" cy="0"/>
        </a:xfrm>
      </p:grpSpPr>
      <p:sp>
        <p:nvSpPr>
          <p:cNvPr id="141314" name="Slide Number Placeholder 6">
            <a:extLst>
              <a:ext uri="{FF2B5EF4-FFF2-40B4-BE49-F238E27FC236}">
                <a16:creationId xmlns:a16="http://schemas.microsoft.com/office/drawing/2014/main" id="{9DF60F52-A9A9-A022-9A7F-31683E1EC56A}"/>
              </a:ext>
            </a:extLst>
          </p:cNvPr>
          <p:cNvSpPr>
            <a:spLocks noGrp="1" noChangeArrowheads="1"/>
          </p:cNvSpPr>
          <p:nvPr>
            <p:ph type="sldNum" sz="quarter" idx="10"/>
          </p:nvPr>
        </p:nvSpPr>
        <p:spPr bwMode="auto">
          <a:xfrm>
            <a:off x="8610600" y="6356350"/>
            <a:ext cx="2743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Tahoma" panose="020B0604030504040204" pitchFamily="34" charset="0"/>
                <a:cs typeface="Arial" panose="020B0604020202020204" pitchFamily="34" charset="0"/>
              </a:defRPr>
            </a:lvl1pPr>
            <a:lvl2pPr marL="742950" indent="-285750">
              <a:defRPr sz="2000">
                <a:solidFill>
                  <a:schemeClr val="tx1"/>
                </a:solidFill>
                <a:latin typeface="Tahoma" panose="020B0604030504040204" pitchFamily="34" charset="0"/>
                <a:cs typeface="Arial" panose="020B0604020202020204" pitchFamily="34" charset="0"/>
              </a:defRPr>
            </a:lvl2pPr>
            <a:lvl3pPr marL="1143000" indent="-228600">
              <a:defRPr sz="2000">
                <a:solidFill>
                  <a:schemeClr val="tx1"/>
                </a:solidFill>
                <a:latin typeface="Tahoma" panose="020B0604030504040204" pitchFamily="34" charset="0"/>
                <a:cs typeface="Arial" panose="020B0604020202020204" pitchFamily="34" charset="0"/>
              </a:defRPr>
            </a:lvl3pPr>
            <a:lvl4pPr marL="1600200" indent="-228600">
              <a:defRPr sz="2000">
                <a:solidFill>
                  <a:schemeClr val="tx1"/>
                </a:solidFill>
                <a:latin typeface="Tahoma" panose="020B0604030504040204" pitchFamily="34" charset="0"/>
                <a:cs typeface="Arial" panose="020B0604020202020204" pitchFamily="34" charset="0"/>
              </a:defRPr>
            </a:lvl4pPr>
            <a:lvl5pPr marL="2057400" indent="-228600">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9pPr>
          </a:lstStyle>
          <a:p>
            <a:fld id="{7100DC68-98ED-494E-A91A-4310F0C34856}" type="slidenum">
              <a:rPr lang="en-US" altLang="en-US" sz="1200">
                <a:solidFill>
                  <a:srgbClr val="898989"/>
                </a:solidFill>
                <a:latin typeface="Arial" panose="020B0604020202020204" pitchFamily="34" charset="0"/>
              </a:rPr>
              <a:pPr/>
              <a:t>29</a:t>
            </a:fld>
            <a:endParaRPr lang="en-US" altLang="en-US" sz="1200">
              <a:solidFill>
                <a:srgbClr val="898989"/>
              </a:solidFill>
              <a:latin typeface="Arial" panose="020B0604020202020204" pitchFamily="34" charset="0"/>
            </a:endParaRPr>
          </a:p>
        </p:txBody>
      </p:sp>
      <p:sp>
        <p:nvSpPr>
          <p:cNvPr id="50" name="Slide Number Placeholder 6">
            <a:extLst>
              <a:ext uri="{FF2B5EF4-FFF2-40B4-BE49-F238E27FC236}">
                <a16:creationId xmlns:a16="http://schemas.microsoft.com/office/drawing/2014/main" id="{B1B2128A-26E7-8851-8D18-6745FB2DBD9E}"/>
              </a:ext>
            </a:extLst>
          </p:cNvPr>
          <p:cNvSpPr txBox="1">
            <a:spLocks/>
          </p:cNvSpPr>
          <p:nvPr/>
        </p:nvSpPr>
        <p:spPr>
          <a:xfrm>
            <a:off x="-31750" y="5703888"/>
            <a:ext cx="282575" cy="274637"/>
          </a:xfrm>
          <a:prstGeom prst="rect">
            <a:avLst/>
          </a:prstGeom>
        </p:spPr>
        <p:txBody>
          <a:bodyPr lIns="68580" tIns="34290" rIns="68580" bIns="3429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64A35165-DB49-4560-8791-B5C1235FF1FD}" type="slidenum">
              <a:rPr lang="en-US" sz="900" b="1">
                <a:solidFill>
                  <a:schemeClr val="accent3">
                    <a:lumMod val="75000"/>
                  </a:schemeClr>
                </a:solidFill>
              </a:rPr>
              <a:pPr>
                <a:defRPr/>
              </a:pPr>
              <a:t>29</a:t>
            </a:fld>
            <a:endParaRPr lang="en-US" sz="900" b="1" dirty="0">
              <a:solidFill>
                <a:schemeClr val="accent3">
                  <a:lumMod val="75000"/>
                </a:schemeClr>
              </a:solidFill>
            </a:endParaRPr>
          </a:p>
        </p:txBody>
      </p:sp>
      <p:sp>
        <p:nvSpPr>
          <p:cNvPr id="51" name="TextBox 50">
            <a:extLst>
              <a:ext uri="{FF2B5EF4-FFF2-40B4-BE49-F238E27FC236}">
                <a16:creationId xmlns:a16="http://schemas.microsoft.com/office/drawing/2014/main" id="{8E553C8C-B396-4F50-28A4-771720B13222}"/>
              </a:ext>
            </a:extLst>
          </p:cNvPr>
          <p:cNvSpPr txBox="1"/>
          <p:nvPr/>
        </p:nvSpPr>
        <p:spPr>
          <a:xfrm>
            <a:off x="395536" y="476672"/>
            <a:ext cx="8658225" cy="523875"/>
          </a:xfrm>
          <a:prstGeom prst="rect">
            <a:avLst/>
          </a:prstGeom>
          <a:noFill/>
        </p:spPr>
        <p:txBody>
          <a:bodyPr anchor="ctr">
            <a:spAutoFit/>
          </a:bodyPr>
          <a:lstStyle/>
          <a:p>
            <a:pPr eaLnBrk="1" hangingPunct="1">
              <a:defRPr/>
            </a:pPr>
            <a:r>
              <a:rPr lang="en-US" sz="2800" kern="0" dirty="0">
                <a:solidFill>
                  <a:srgbClr val="002060"/>
                </a:solidFill>
                <a:latin typeface="+mj-lt"/>
                <a:ea typeface="+mj-ea"/>
                <a:cs typeface="+mj-cs"/>
              </a:rPr>
              <a:t>Possible Future Directions</a:t>
            </a:r>
            <a:endParaRPr lang="en-GB" sz="2800" kern="0" dirty="0">
              <a:solidFill>
                <a:srgbClr val="002060"/>
              </a:solidFill>
              <a:latin typeface="+mj-lt"/>
              <a:ea typeface="+mj-ea"/>
              <a:cs typeface="+mj-cs"/>
            </a:endParaRPr>
          </a:p>
        </p:txBody>
      </p:sp>
      <p:sp>
        <p:nvSpPr>
          <p:cNvPr id="2" name="Google Shape;236;p30">
            <a:extLst>
              <a:ext uri="{FF2B5EF4-FFF2-40B4-BE49-F238E27FC236}">
                <a16:creationId xmlns:a16="http://schemas.microsoft.com/office/drawing/2014/main" id="{EE3E0999-41A4-93BC-6E08-BFF3E6DECD8C}"/>
              </a:ext>
            </a:extLst>
          </p:cNvPr>
          <p:cNvSpPr txBox="1">
            <a:spLocks/>
          </p:cNvSpPr>
          <p:nvPr/>
        </p:nvSpPr>
        <p:spPr>
          <a:xfrm>
            <a:off x="755576" y="1412776"/>
            <a:ext cx="7416824" cy="4824536"/>
          </a:xfrm>
          <a:prstGeom prst="rect">
            <a:avLst/>
          </a:prstGeom>
        </p:spPr>
        <p:txBody>
          <a:bodyPr spcFirstLastPara="1" wrap="square" lIns="91425" tIns="91425" rIns="91425" bIns="91425" anchor="t" anchorCtr="0">
            <a:norm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127000" indent="0">
              <a:spcBef>
                <a:spcPts val="0"/>
              </a:spcBef>
              <a:spcAft>
                <a:spcPts val="0"/>
              </a:spcAft>
              <a:buSzPts val="1600"/>
              <a:buNone/>
            </a:pPr>
            <a:r>
              <a:rPr lang="en-GB" altLang="zh-CN" sz="2000" b="1" u="sng" kern="0" dirty="0">
                <a:latin typeface="Nunito"/>
                <a:ea typeface="Nunito"/>
                <a:cs typeface="Nunito"/>
                <a:sym typeface="Nunito"/>
              </a:rPr>
              <a:t>Conclusions:</a:t>
            </a:r>
          </a:p>
          <a:p>
            <a:pPr marL="127000" indent="0">
              <a:spcBef>
                <a:spcPts val="0"/>
              </a:spcBef>
              <a:spcAft>
                <a:spcPts val="0"/>
              </a:spcAft>
              <a:buSzPts val="1600"/>
              <a:buNone/>
            </a:pPr>
            <a:endParaRPr lang="en-GB" altLang="zh-CN" sz="2000" kern="0" dirty="0">
              <a:latin typeface="Nunito"/>
              <a:ea typeface="Nunito"/>
              <a:cs typeface="Nunito"/>
              <a:sym typeface="Nunito"/>
            </a:endParaRPr>
          </a:p>
          <a:p>
            <a:pPr marL="457200" indent="-330200">
              <a:spcBef>
                <a:spcPts val="0"/>
              </a:spcBef>
              <a:spcAft>
                <a:spcPts val="0"/>
              </a:spcAft>
              <a:buSzPts val="1600"/>
              <a:buFont typeface="Nunito"/>
              <a:buChar char="●"/>
            </a:pPr>
            <a:r>
              <a:rPr lang="en-GB" sz="2000" kern="0" dirty="0">
                <a:latin typeface="Nunito"/>
                <a:ea typeface="Nunito"/>
                <a:cs typeface="Nunito"/>
                <a:sym typeface="Nunito"/>
              </a:rPr>
              <a:t>Language queried audio source separation offers tools for users to control which sound to be separated from the sound mixtures, using language-based queries. </a:t>
            </a:r>
          </a:p>
          <a:p>
            <a:pPr marL="127000" indent="0">
              <a:spcBef>
                <a:spcPts val="0"/>
              </a:spcBef>
              <a:spcAft>
                <a:spcPts val="0"/>
              </a:spcAft>
              <a:buSzPts val="1600"/>
              <a:buNone/>
            </a:pPr>
            <a:endParaRPr lang="en-GB" altLang="zh-CN" sz="2000" b="1" u="sng" kern="0" dirty="0">
              <a:latin typeface="Nunito"/>
              <a:ea typeface="Nunito"/>
              <a:cs typeface="Nunito"/>
              <a:sym typeface="Nunito"/>
            </a:endParaRPr>
          </a:p>
          <a:p>
            <a:pPr marL="127000" indent="0">
              <a:spcBef>
                <a:spcPts val="0"/>
              </a:spcBef>
              <a:spcAft>
                <a:spcPts val="0"/>
              </a:spcAft>
              <a:buSzPts val="1600"/>
              <a:buNone/>
            </a:pPr>
            <a:r>
              <a:rPr lang="en-GB" altLang="zh-CN" sz="2000" b="1" u="sng" kern="0" dirty="0">
                <a:latin typeface="Nunito"/>
                <a:ea typeface="Nunito"/>
                <a:cs typeface="Nunito"/>
                <a:sym typeface="Nunito"/>
              </a:rPr>
              <a:t>Future directions:</a:t>
            </a:r>
          </a:p>
          <a:p>
            <a:pPr marL="127000" indent="0">
              <a:spcBef>
                <a:spcPts val="0"/>
              </a:spcBef>
              <a:spcAft>
                <a:spcPts val="0"/>
              </a:spcAft>
              <a:buSzPts val="1600"/>
              <a:buNone/>
            </a:pPr>
            <a:endParaRPr lang="en-GB" altLang="zh-CN" sz="2000" kern="0" dirty="0">
              <a:latin typeface="Nunito"/>
              <a:ea typeface="Nunito"/>
              <a:cs typeface="Nunito"/>
              <a:sym typeface="Nunito"/>
            </a:endParaRPr>
          </a:p>
          <a:p>
            <a:pPr marL="457200" indent="-330200">
              <a:spcBef>
                <a:spcPts val="0"/>
              </a:spcBef>
              <a:spcAft>
                <a:spcPts val="0"/>
              </a:spcAft>
              <a:buSzPts val="1600"/>
              <a:buFont typeface="Nunito"/>
              <a:buChar char="●"/>
            </a:pPr>
            <a:r>
              <a:rPr lang="en-GB" altLang="zh-CN" sz="2000" kern="0" dirty="0">
                <a:latin typeface="Nunito"/>
                <a:ea typeface="Nunito"/>
                <a:cs typeface="Nunito"/>
                <a:sym typeface="Nunito"/>
              </a:rPr>
              <a:t>Leverage generative models (e.g., diffusion models) to improve the perceptual quality of separated sounds.</a:t>
            </a:r>
            <a:endParaRPr lang="en-GB" sz="2000" kern="0" dirty="0">
              <a:latin typeface="Nunito"/>
              <a:ea typeface="Nunito"/>
              <a:cs typeface="Nunito"/>
              <a:sym typeface="Nunito"/>
            </a:endParaRPr>
          </a:p>
          <a:p>
            <a:pPr marL="457200" indent="-330200">
              <a:spcBef>
                <a:spcPts val="0"/>
              </a:spcBef>
              <a:spcAft>
                <a:spcPts val="0"/>
              </a:spcAft>
              <a:buSzPts val="1600"/>
              <a:buFont typeface="Nunito"/>
              <a:buChar char="●"/>
            </a:pPr>
            <a:r>
              <a:rPr lang="en-GB" altLang="zh-CN" sz="2000" kern="0" dirty="0">
                <a:latin typeface="Nunito"/>
                <a:ea typeface="Nunito"/>
                <a:cs typeface="Nunito"/>
                <a:sym typeface="Nunito"/>
              </a:rPr>
              <a:t>Explore advanced reasoning capabilities of LLMs for LASS (e.g., separating complex queries like "the second sound" or "annoyed sounds").</a:t>
            </a:r>
            <a:endParaRPr lang="en-GB" sz="2000" kern="0" dirty="0">
              <a:latin typeface="Nunito"/>
              <a:ea typeface="Nunito"/>
              <a:cs typeface="Nunito"/>
              <a:sym typeface="Nunito"/>
            </a:endParaRPr>
          </a:p>
          <a:p>
            <a:pPr marL="457200" indent="-330200">
              <a:spcBef>
                <a:spcPts val="0"/>
              </a:spcBef>
              <a:spcAft>
                <a:spcPts val="0"/>
              </a:spcAft>
              <a:buSzPts val="1600"/>
              <a:buFont typeface="Nunito"/>
              <a:buChar char="●"/>
            </a:pPr>
            <a:r>
              <a:rPr lang="en-GB" altLang="zh-CN" sz="2000" kern="0" dirty="0">
                <a:latin typeface="Nunito"/>
                <a:ea typeface="Nunito"/>
                <a:cs typeface="Nunito"/>
                <a:sym typeface="Nunito"/>
              </a:rPr>
              <a:t>Apply self-supervised techniques (e.g., </a:t>
            </a:r>
            <a:r>
              <a:rPr lang="en-GB" altLang="zh-CN" sz="2000" kern="0" dirty="0" err="1">
                <a:latin typeface="Nunito"/>
                <a:ea typeface="Nunito"/>
                <a:cs typeface="Nunito"/>
                <a:sym typeface="Nunito"/>
              </a:rPr>
              <a:t>MixIT</a:t>
            </a:r>
            <a:r>
              <a:rPr lang="en-GB" altLang="zh-CN" sz="2000" kern="0" dirty="0">
                <a:latin typeface="Nunito"/>
                <a:ea typeface="Nunito"/>
                <a:cs typeface="Nunito"/>
                <a:sym typeface="Nunito"/>
              </a:rPr>
              <a:t>) for pre-training to enhance separation performance.</a:t>
            </a:r>
            <a:endParaRPr lang="en-GB" sz="2000" kern="0" dirty="0">
              <a:latin typeface="Nunito"/>
              <a:ea typeface="Nunito"/>
              <a:cs typeface="Nunito"/>
              <a:sym typeface="Nunito"/>
            </a:endParaRPr>
          </a:p>
          <a:p>
            <a:pPr marL="0" indent="0">
              <a:spcBef>
                <a:spcPts val="1200"/>
              </a:spcBef>
              <a:spcAft>
                <a:spcPts val="1200"/>
              </a:spcAft>
              <a:buFontTx/>
              <a:buNone/>
            </a:pPr>
            <a:endParaRPr lang="en-GB" kern="0" dirty="0"/>
          </a:p>
        </p:txBody>
      </p:sp>
    </p:spTree>
    <p:extLst>
      <p:ext uri="{BB962C8B-B14F-4D97-AF65-F5344CB8AC3E}">
        <p14:creationId xmlns:p14="http://schemas.microsoft.com/office/powerpoint/2010/main" val="27674657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Many thanks to…</a:t>
            </a:r>
          </a:p>
        </p:txBody>
      </p:sp>
      <p:sp>
        <p:nvSpPr>
          <p:cNvPr id="5" name="Text Placeholder 4"/>
          <p:cNvSpPr>
            <a:spLocks noGrp="1"/>
          </p:cNvSpPr>
          <p:nvPr>
            <p:ph type="body" idx="1"/>
          </p:nvPr>
        </p:nvSpPr>
        <p:spPr>
          <a:xfrm>
            <a:off x="611559" y="1163992"/>
            <a:ext cx="4313250" cy="5270656"/>
          </a:xfrm>
        </p:spPr>
        <p:txBody>
          <a:bodyPr>
            <a:normAutofit fontScale="62500" lnSpcReduction="20000"/>
          </a:bodyPr>
          <a:lstStyle/>
          <a:p>
            <a:pPr marL="342900" indent="-342900">
              <a:buFont typeface="Arial" panose="020B0604020202020204" pitchFamily="34" charset="0"/>
              <a:buChar char="•"/>
              <a:defRPr/>
            </a:pPr>
            <a:r>
              <a:rPr lang="en-GB" b="1" dirty="0" err="1">
                <a:solidFill>
                  <a:srgbClr val="203D75"/>
                </a:solidFill>
                <a:latin typeface="Calibri"/>
              </a:rPr>
              <a:t>Xubo</a:t>
            </a:r>
            <a:r>
              <a:rPr lang="en-GB" b="1" dirty="0">
                <a:solidFill>
                  <a:srgbClr val="203D75"/>
                </a:solidFill>
                <a:latin typeface="Calibri"/>
              </a:rPr>
              <a:t> Liu</a:t>
            </a:r>
          </a:p>
          <a:p>
            <a:pPr marL="342900" indent="-342900">
              <a:buFont typeface="Arial" panose="020B0604020202020204" pitchFamily="34" charset="0"/>
              <a:buChar char="•"/>
              <a:defRPr/>
            </a:pPr>
            <a:r>
              <a:rPr lang="en-GB" b="1" dirty="0">
                <a:solidFill>
                  <a:srgbClr val="203D75"/>
                </a:solidFill>
                <a:latin typeface="Calibri"/>
              </a:rPr>
              <a:t>Yi Yuan</a:t>
            </a:r>
          </a:p>
          <a:p>
            <a:pPr marL="342900" indent="-342900">
              <a:buFont typeface="Arial" panose="020B0604020202020204" pitchFamily="34" charset="0"/>
              <a:buChar char="•"/>
            </a:pPr>
            <a:r>
              <a:rPr lang="en-GB" b="1" dirty="0" err="1"/>
              <a:t>Junqi</a:t>
            </a:r>
            <a:r>
              <a:rPr lang="en-GB" b="1" dirty="0"/>
              <a:t> Zhao</a:t>
            </a:r>
          </a:p>
          <a:p>
            <a:pPr marL="342900" indent="-342900">
              <a:buFont typeface="Arial" panose="020B0604020202020204" pitchFamily="34" charset="0"/>
              <a:buChar char="•"/>
              <a:defRPr/>
            </a:pPr>
            <a:r>
              <a:rPr lang="en-GB" altLang="en-US" b="1" dirty="0" err="1"/>
              <a:t>Qingju</a:t>
            </a:r>
            <a:r>
              <a:rPr lang="en-GB" altLang="en-US" b="1" dirty="0"/>
              <a:t> Liu</a:t>
            </a:r>
            <a:r>
              <a:rPr lang="en-GB" altLang="en-US" dirty="0"/>
              <a:t>, </a:t>
            </a:r>
          </a:p>
          <a:p>
            <a:pPr marL="342900" indent="-342900">
              <a:buFont typeface="Arial" panose="020B0604020202020204" pitchFamily="34" charset="0"/>
              <a:buChar char="•"/>
              <a:defRPr/>
            </a:pPr>
            <a:r>
              <a:rPr lang="en-GB" dirty="0" err="1"/>
              <a:t>Qiuqiang</a:t>
            </a:r>
            <a:r>
              <a:rPr lang="en-GB" dirty="0"/>
              <a:t> Kong</a:t>
            </a:r>
          </a:p>
          <a:p>
            <a:pPr marL="342900" indent="-342900">
              <a:buFont typeface="Arial" panose="020B0604020202020204" pitchFamily="34" charset="0"/>
              <a:buChar char="•"/>
              <a:defRPr/>
            </a:pPr>
            <a:r>
              <a:rPr lang="en-GB" dirty="0">
                <a:solidFill>
                  <a:srgbClr val="203D75"/>
                </a:solidFill>
                <a:latin typeface="Calibri"/>
              </a:rPr>
              <a:t>Jian Guan</a:t>
            </a:r>
          </a:p>
          <a:p>
            <a:pPr marL="342900" indent="-342900">
              <a:buFont typeface="Arial" panose="020B0604020202020204" pitchFamily="34" charset="0"/>
              <a:buChar char="•"/>
              <a:defRPr/>
            </a:pPr>
            <a:r>
              <a:rPr lang="en-US" dirty="0" err="1"/>
              <a:t>Feiyang</a:t>
            </a:r>
            <a:r>
              <a:rPr lang="en-US" dirty="0"/>
              <a:t> Xiao </a:t>
            </a:r>
          </a:p>
          <a:p>
            <a:pPr marL="342900" indent="-342900">
              <a:buFont typeface="Arial" panose="020B0604020202020204" pitchFamily="34" charset="0"/>
              <a:buChar char="•"/>
            </a:pPr>
            <a:r>
              <a:rPr lang="en-GB" dirty="0"/>
              <a:t>Yong Xu</a:t>
            </a:r>
          </a:p>
          <a:p>
            <a:pPr marL="342900" indent="-342900">
              <a:buFont typeface="Arial" panose="020B0604020202020204" pitchFamily="34" charset="0"/>
              <a:buChar char="•"/>
            </a:pPr>
            <a:r>
              <a:rPr lang="en-GB" dirty="0"/>
              <a:t>Yin Cao</a:t>
            </a:r>
          </a:p>
          <a:p>
            <a:pPr marL="342900" indent="-342900">
              <a:buFont typeface="Arial" panose="020B0604020202020204" pitchFamily="34" charset="0"/>
              <a:buChar char="•"/>
            </a:pPr>
            <a:r>
              <a:rPr lang="en-US" altLang="zh-CN" dirty="0" err="1"/>
              <a:t>Qiaoxi</a:t>
            </a:r>
            <a:r>
              <a:rPr lang="en-US" altLang="zh-CN" dirty="0"/>
              <a:t> Zhu</a:t>
            </a:r>
          </a:p>
          <a:p>
            <a:pPr marL="342900" indent="-342900" defTabSz="342900" fontAlgn="auto">
              <a:spcAft>
                <a:spcPts val="0"/>
              </a:spcAft>
              <a:buFont typeface="Arial" panose="020B0604020202020204" pitchFamily="34" charset="0"/>
              <a:buChar char="•"/>
            </a:pPr>
            <a:r>
              <a:rPr lang="en-US" altLang="zh-CN" sz="2100" dirty="0">
                <a:solidFill>
                  <a:srgbClr val="203D75"/>
                </a:solidFill>
                <a:latin typeface="Calibri"/>
                <a:ea typeface="宋体" panose="02010600030101010101" pitchFamily="2" charset="-122"/>
              </a:rPr>
              <a:t>Jonathon Chambers</a:t>
            </a:r>
          </a:p>
          <a:p>
            <a:pPr marL="342900" indent="-342900" defTabSz="342900" fontAlgn="auto">
              <a:spcAft>
                <a:spcPts val="0"/>
              </a:spcAft>
              <a:buFont typeface="Arial" panose="020B0604020202020204" pitchFamily="34" charset="0"/>
              <a:buChar char="•"/>
            </a:pPr>
            <a:r>
              <a:rPr lang="en-GB" sz="2100" dirty="0">
                <a:solidFill>
                  <a:srgbClr val="203D75"/>
                </a:solidFill>
                <a:latin typeface="Calibri"/>
              </a:rPr>
              <a:t>Philip Jackson</a:t>
            </a:r>
          </a:p>
          <a:p>
            <a:pPr marL="342900" indent="-342900" defTabSz="342900" fontAlgn="auto">
              <a:spcAft>
                <a:spcPts val="0"/>
              </a:spcAft>
              <a:buFont typeface="Arial" panose="020B0604020202020204" pitchFamily="34" charset="0"/>
              <a:buChar char="•"/>
            </a:pPr>
            <a:r>
              <a:rPr lang="en-GB" altLang="en-US" dirty="0"/>
              <a:t>Mark Barnard, </a:t>
            </a:r>
          </a:p>
          <a:p>
            <a:pPr marL="342900" indent="-342900" defTabSz="342900" fontAlgn="auto">
              <a:spcAft>
                <a:spcPts val="0"/>
              </a:spcAft>
              <a:buFont typeface="Arial" panose="020B0604020202020204" pitchFamily="34" charset="0"/>
              <a:buChar char="•"/>
            </a:pPr>
            <a:r>
              <a:rPr lang="en-GB" altLang="en-US" dirty="0"/>
              <a:t>Atiyeh </a:t>
            </a:r>
            <a:r>
              <a:rPr lang="en-GB" altLang="en-US" dirty="0" err="1"/>
              <a:t>Alinaghi</a:t>
            </a:r>
            <a:r>
              <a:rPr lang="en-GB" altLang="en-US" dirty="0"/>
              <a:t>, </a:t>
            </a:r>
          </a:p>
          <a:p>
            <a:pPr marL="342900" indent="-342900" defTabSz="342900" fontAlgn="auto">
              <a:spcAft>
                <a:spcPts val="0"/>
              </a:spcAft>
              <a:buFont typeface="Arial" panose="020B0604020202020204" pitchFamily="34" charset="0"/>
              <a:buChar char="•"/>
            </a:pPr>
            <a:r>
              <a:rPr lang="en-GB" altLang="en-US" dirty="0"/>
              <a:t>Swati </a:t>
            </a:r>
            <a:r>
              <a:rPr lang="en-GB" altLang="en-US" dirty="0" err="1"/>
              <a:t>Chandna</a:t>
            </a:r>
            <a:r>
              <a:rPr lang="en-GB" altLang="en-US" dirty="0"/>
              <a:t>, </a:t>
            </a:r>
          </a:p>
          <a:p>
            <a:pPr marL="342900" indent="-342900" defTabSz="342900" fontAlgn="auto">
              <a:spcAft>
                <a:spcPts val="0"/>
              </a:spcAft>
              <a:buFont typeface="Arial" panose="020B0604020202020204" pitchFamily="34" charset="0"/>
              <a:buChar char="•"/>
            </a:pPr>
            <a:r>
              <a:rPr lang="en-GB" altLang="en-US" dirty="0"/>
              <a:t>Jian Guan, </a:t>
            </a:r>
          </a:p>
          <a:p>
            <a:pPr marL="342900" indent="-342900" defTabSz="342900" fontAlgn="auto">
              <a:spcAft>
                <a:spcPts val="0"/>
              </a:spcAft>
              <a:buFont typeface="Arial" panose="020B0604020202020204" pitchFamily="34" charset="0"/>
              <a:buChar char="•"/>
            </a:pPr>
            <a:r>
              <a:rPr lang="en-GB" altLang="en-US" dirty="0"/>
              <a:t>Jing Dong, </a:t>
            </a:r>
          </a:p>
          <a:p>
            <a:pPr marL="342900" indent="-342900" defTabSz="342900" fontAlgn="auto">
              <a:spcAft>
                <a:spcPts val="0"/>
              </a:spcAft>
              <a:buFont typeface="Arial" panose="020B0604020202020204" pitchFamily="34" charset="0"/>
              <a:buChar char="•"/>
            </a:pPr>
            <a:r>
              <a:rPr lang="en-GB" altLang="en-US" dirty="0"/>
              <a:t>Alfredo </a:t>
            </a:r>
            <a:r>
              <a:rPr lang="en-GB" altLang="en-US" dirty="0" err="1"/>
              <a:t>Zermini</a:t>
            </a:r>
            <a:r>
              <a:rPr lang="en-GB" altLang="en-US" dirty="0"/>
              <a:t>, </a:t>
            </a:r>
          </a:p>
          <a:p>
            <a:pPr marL="342900" indent="-342900" defTabSz="342900" fontAlgn="auto">
              <a:spcAft>
                <a:spcPts val="0"/>
              </a:spcAft>
              <a:buFont typeface="Arial" panose="020B0604020202020204" pitchFamily="34" charset="0"/>
              <a:buChar char="•"/>
            </a:pPr>
            <a:r>
              <a:rPr lang="en-GB" altLang="en-US" dirty="0"/>
              <a:t>Yang Yu, </a:t>
            </a:r>
          </a:p>
          <a:p>
            <a:pPr marL="342900" indent="-342900" defTabSz="342900" fontAlgn="auto">
              <a:spcAft>
                <a:spcPts val="0"/>
              </a:spcAft>
              <a:buFont typeface="Arial" panose="020B0604020202020204" pitchFamily="34" charset="0"/>
              <a:buChar char="•"/>
            </a:pPr>
            <a:r>
              <a:rPr lang="en-GB" altLang="en-US" dirty="0"/>
              <a:t>Tariq Jan, </a:t>
            </a:r>
          </a:p>
          <a:p>
            <a:pPr marL="342900" indent="-342900" defTabSz="342900" fontAlgn="auto">
              <a:spcAft>
                <a:spcPts val="0"/>
              </a:spcAft>
              <a:buFont typeface="Arial" panose="020B0604020202020204" pitchFamily="34" charset="0"/>
              <a:buChar char="•"/>
            </a:pPr>
            <a:r>
              <a:rPr lang="en-GB" altLang="en-US" dirty="0"/>
              <a:t>Tao Xu, </a:t>
            </a:r>
          </a:p>
          <a:p>
            <a:pPr marL="342900" indent="-342900" defTabSz="342900" fontAlgn="auto">
              <a:spcAft>
                <a:spcPts val="0"/>
              </a:spcAft>
              <a:buFont typeface="Arial" panose="020B0604020202020204" pitchFamily="34" charset="0"/>
              <a:buChar char="•"/>
            </a:pPr>
            <a:r>
              <a:rPr lang="en-GB" altLang="en-US" dirty="0"/>
              <a:t>Josef Kittler, </a:t>
            </a:r>
          </a:p>
          <a:p>
            <a:pPr marL="342900" indent="-342900" defTabSz="342900" fontAlgn="auto">
              <a:spcAft>
                <a:spcPts val="0"/>
              </a:spcAft>
              <a:buFont typeface="Arial" panose="020B0604020202020204" pitchFamily="34" charset="0"/>
              <a:buChar char="•"/>
            </a:pPr>
            <a:r>
              <a:rPr lang="en-GB" altLang="en-US" dirty="0"/>
              <a:t>Mark </a:t>
            </a:r>
            <a:r>
              <a:rPr lang="en-GB" altLang="en-US" dirty="0" err="1"/>
              <a:t>Plumbley</a:t>
            </a:r>
            <a:r>
              <a:rPr lang="en-GB" altLang="en-US" dirty="0"/>
              <a:t>, </a:t>
            </a:r>
          </a:p>
          <a:p>
            <a:pPr marL="342900" indent="-342900" defTabSz="342900" fontAlgn="auto">
              <a:spcAft>
                <a:spcPts val="0"/>
              </a:spcAft>
              <a:buFont typeface="Arial" panose="020B0604020202020204" pitchFamily="34" charset="0"/>
              <a:buChar char="•"/>
            </a:pPr>
            <a:r>
              <a:rPr lang="en-GB" altLang="en-US" dirty="0"/>
              <a:t>Saeid </a:t>
            </a:r>
            <a:r>
              <a:rPr lang="en-GB" altLang="en-US" dirty="0" err="1"/>
              <a:t>Sanei</a:t>
            </a:r>
            <a:r>
              <a:rPr lang="en-GB" altLang="en-US" dirty="0"/>
              <a:t>, </a:t>
            </a:r>
          </a:p>
          <a:p>
            <a:pPr marL="342900" indent="-342900" defTabSz="342900" fontAlgn="auto">
              <a:spcAft>
                <a:spcPts val="0"/>
              </a:spcAft>
              <a:buFont typeface="Arial" panose="020B0604020202020204" pitchFamily="34" charset="0"/>
              <a:buChar char="•"/>
            </a:pPr>
            <a:r>
              <a:rPr lang="en-GB" altLang="en-US" dirty="0" err="1"/>
              <a:t>DeLiang</a:t>
            </a:r>
            <a:r>
              <a:rPr lang="en-GB" altLang="en-US" dirty="0"/>
              <a:t> Wang</a:t>
            </a:r>
            <a:endParaRPr lang="en-GB" sz="2100" dirty="0">
              <a:solidFill>
                <a:srgbClr val="203D75"/>
              </a:solidFill>
              <a:latin typeface="Calibri"/>
            </a:endParaRPr>
          </a:p>
          <a:p>
            <a:pPr marL="342900" indent="-342900" defTabSz="342900" fontAlgn="auto">
              <a:spcAft>
                <a:spcPts val="0"/>
              </a:spcAft>
              <a:buFont typeface="Arial" panose="020B0604020202020204" pitchFamily="34" charset="0"/>
              <a:buChar char="•"/>
              <a:defRPr/>
            </a:pPr>
            <a:r>
              <a:rPr lang="en-GB" sz="2100" dirty="0">
                <a:solidFill>
                  <a:srgbClr val="203D75"/>
                </a:solidFill>
                <a:latin typeface="Calibri"/>
              </a:rPr>
              <a:t>…</a:t>
            </a:r>
          </a:p>
          <a:p>
            <a:pPr marL="342900" indent="-342900">
              <a:buFont typeface="Arial" panose="020B0604020202020204" pitchFamily="34" charset="0"/>
              <a:buChar char="•"/>
            </a:pPr>
            <a:endParaRPr lang="en-US" altLang="zh-CN" dirty="0"/>
          </a:p>
          <a:p>
            <a:pPr marL="342900" indent="-342900">
              <a:buFont typeface="Arial" panose="020B0604020202020204" pitchFamily="34" charset="0"/>
              <a:buChar char="•"/>
            </a:pPr>
            <a:endParaRPr lang="en-GB" dirty="0"/>
          </a:p>
          <a:p>
            <a:pPr marL="342900" indent="-342900">
              <a:buFont typeface="Arial" panose="020B0604020202020204" pitchFamily="34" charset="0"/>
              <a:buChar char="•"/>
            </a:pPr>
            <a:endParaRPr lang="en-GB" dirty="0"/>
          </a:p>
        </p:txBody>
      </p:sp>
      <p:sp>
        <p:nvSpPr>
          <p:cNvPr id="6" name="Text Placeholder 4"/>
          <p:cNvSpPr txBox="1">
            <a:spLocks/>
          </p:cNvSpPr>
          <p:nvPr/>
        </p:nvSpPr>
        <p:spPr>
          <a:xfrm>
            <a:off x="4219191" y="1165401"/>
            <a:ext cx="4313250" cy="1975567"/>
          </a:xfrm>
          <a:prstGeom prst="rect">
            <a:avLst/>
          </a:prstGeom>
        </p:spPr>
        <p:txBody>
          <a:bodyPr vert="horz" lIns="68580" tIns="34290" rIns="68580" bIns="34290" rtlCol="0">
            <a:normAutofit/>
          </a:bodyPr>
          <a:lstStyle>
            <a:lvl1pPr marL="0" indent="0" algn="l" defTabSz="457200" rtl="0" eaLnBrk="1" latinLnBrk="0" hangingPunct="1">
              <a:spcBef>
                <a:spcPct val="20000"/>
              </a:spcBef>
              <a:buFont typeface="Arial"/>
              <a:buNone/>
              <a:defRPr sz="2800" b="0" kern="1200" baseline="0">
                <a:solidFill>
                  <a:schemeClr val="tx1"/>
                </a:solidFill>
                <a:latin typeface="+mj-lt"/>
                <a:ea typeface="+mn-ea"/>
                <a:cs typeface="Georgia"/>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defTabSz="342900" fontAlgn="auto">
              <a:spcAft>
                <a:spcPts val="0"/>
              </a:spcAft>
              <a:defRPr/>
            </a:pPr>
            <a:r>
              <a:rPr lang="en-GB" sz="2100" dirty="0">
                <a:solidFill>
                  <a:srgbClr val="203D75"/>
                </a:solidFill>
                <a:latin typeface="Calibri"/>
              </a:rPr>
              <a:t>Funding from: </a:t>
            </a:r>
            <a:br>
              <a:rPr lang="en-GB" sz="2100" dirty="0">
                <a:solidFill>
                  <a:srgbClr val="203D75"/>
                </a:solidFill>
                <a:latin typeface="Calibri"/>
              </a:rPr>
            </a:br>
            <a:r>
              <a:rPr lang="en-GB" sz="1400" dirty="0">
                <a:solidFill>
                  <a:srgbClr val="203D75"/>
                </a:solidFill>
                <a:latin typeface="Calibri"/>
              </a:rPr>
              <a:t>UK Engineering and Physical Sciences Research Council (EPSRC) &amp; University Defence Research Collaboration (UDRC).</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23989" y="3811421"/>
            <a:ext cx="1797154" cy="449991"/>
          </a:xfrm>
          <a:prstGeom prst="rect">
            <a:avLst/>
          </a:prstGeom>
        </p:spPr>
      </p:pic>
    </p:spTree>
    <p:extLst>
      <p:ext uri="{BB962C8B-B14F-4D97-AF65-F5344CB8AC3E}">
        <p14:creationId xmlns:p14="http://schemas.microsoft.com/office/powerpoint/2010/main" val="1950586865"/>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1DDC3B-583F-2BE8-78EF-0B4256AA680D}"/>
            </a:ext>
          </a:extLst>
        </p:cNvPr>
        <p:cNvGrpSpPr/>
        <p:nvPr/>
      </p:nvGrpSpPr>
      <p:grpSpPr>
        <a:xfrm>
          <a:off x="0" y="0"/>
          <a:ext cx="0" cy="0"/>
          <a:chOff x="0" y="0"/>
          <a:chExt cx="0" cy="0"/>
        </a:xfrm>
      </p:grpSpPr>
      <p:sp>
        <p:nvSpPr>
          <p:cNvPr id="141314" name="Slide Number Placeholder 6">
            <a:extLst>
              <a:ext uri="{FF2B5EF4-FFF2-40B4-BE49-F238E27FC236}">
                <a16:creationId xmlns:a16="http://schemas.microsoft.com/office/drawing/2014/main" id="{43889258-8049-48E8-9064-2B9C9CA85CA9}"/>
              </a:ext>
            </a:extLst>
          </p:cNvPr>
          <p:cNvSpPr>
            <a:spLocks noGrp="1" noChangeArrowheads="1"/>
          </p:cNvSpPr>
          <p:nvPr>
            <p:ph type="sldNum" sz="quarter" idx="10"/>
          </p:nvPr>
        </p:nvSpPr>
        <p:spPr bwMode="auto">
          <a:xfrm>
            <a:off x="8610600" y="6356350"/>
            <a:ext cx="2743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Tahoma" panose="020B0604030504040204" pitchFamily="34" charset="0"/>
                <a:cs typeface="Arial" panose="020B0604020202020204" pitchFamily="34" charset="0"/>
              </a:defRPr>
            </a:lvl1pPr>
            <a:lvl2pPr marL="742950" indent="-285750">
              <a:defRPr sz="2000">
                <a:solidFill>
                  <a:schemeClr val="tx1"/>
                </a:solidFill>
                <a:latin typeface="Tahoma" panose="020B0604030504040204" pitchFamily="34" charset="0"/>
                <a:cs typeface="Arial" panose="020B0604020202020204" pitchFamily="34" charset="0"/>
              </a:defRPr>
            </a:lvl2pPr>
            <a:lvl3pPr marL="1143000" indent="-228600">
              <a:defRPr sz="2000">
                <a:solidFill>
                  <a:schemeClr val="tx1"/>
                </a:solidFill>
                <a:latin typeface="Tahoma" panose="020B0604030504040204" pitchFamily="34" charset="0"/>
                <a:cs typeface="Arial" panose="020B0604020202020204" pitchFamily="34" charset="0"/>
              </a:defRPr>
            </a:lvl3pPr>
            <a:lvl4pPr marL="1600200" indent="-228600">
              <a:defRPr sz="2000">
                <a:solidFill>
                  <a:schemeClr val="tx1"/>
                </a:solidFill>
                <a:latin typeface="Tahoma" panose="020B0604030504040204" pitchFamily="34" charset="0"/>
                <a:cs typeface="Arial" panose="020B0604020202020204" pitchFamily="34" charset="0"/>
              </a:defRPr>
            </a:lvl4pPr>
            <a:lvl5pPr marL="2057400" indent="-228600">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100DC68-98ED-494E-A91A-4310F0C34856}" type="slidenum">
              <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endParaRPr>
          </a:p>
        </p:txBody>
      </p:sp>
      <p:sp>
        <p:nvSpPr>
          <p:cNvPr id="51" name="TextBox 50">
            <a:extLst>
              <a:ext uri="{FF2B5EF4-FFF2-40B4-BE49-F238E27FC236}">
                <a16:creationId xmlns:a16="http://schemas.microsoft.com/office/drawing/2014/main" id="{FE033AA6-49EE-81F0-1D10-BF96DCFB65ED}"/>
              </a:ext>
            </a:extLst>
          </p:cNvPr>
          <p:cNvSpPr txBox="1"/>
          <p:nvPr/>
        </p:nvSpPr>
        <p:spPr>
          <a:xfrm>
            <a:off x="109538" y="361950"/>
            <a:ext cx="8658225" cy="523875"/>
          </a:xfrm>
          <a:prstGeom prst="rect">
            <a:avLst/>
          </a:prstGeom>
          <a:noFill/>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800" b="0" i="0" u="none" strike="noStrike" kern="0" cap="none" spc="0" normalizeH="0" baseline="0" noProof="0" dirty="0">
                <a:ln>
                  <a:noFill/>
                </a:ln>
                <a:solidFill>
                  <a:srgbClr val="002060"/>
                </a:solidFill>
                <a:effectLst/>
                <a:uLnTx/>
                <a:uFillTx/>
                <a:latin typeface="Arial"/>
                <a:ea typeface="+mn-ea"/>
                <a:cs typeface="Arial" panose="020B0604020202020204" pitchFamily="34" charset="0"/>
              </a:rPr>
              <a:t>Take Away</a:t>
            </a:r>
            <a:endParaRPr kumimoji="0" lang="en-GB" sz="2800" b="0" i="0" u="none" strike="noStrike" kern="0" cap="none" spc="0" normalizeH="0" baseline="0" noProof="0" dirty="0">
              <a:ln>
                <a:noFill/>
              </a:ln>
              <a:solidFill>
                <a:srgbClr val="002060"/>
              </a:solidFill>
              <a:effectLst/>
              <a:uLnTx/>
              <a:uFillTx/>
              <a:latin typeface="Arial"/>
              <a:ea typeface="+mn-ea"/>
              <a:cs typeface="Arial" panose="020B0604020202020204" pitchFamily="34" charset="0"/>
            </a:endParaRPr>
          </a:p>
        </p:txBody>
      </p:sp>
      <p:sp>
        <p:nvSpPr>
          <p:cNvPr id="3" name="TextBox 2">
            <a:extLst>
              <a:ext uri="{FF2B5EF4-FFF2-40B4-BE49-F238E27FC236}">
                <a16:creationId xmlns:a16="http://schemas.microsoft.com/office/drawing/2014/main" id="{80804DD6-C3C7-961C-0825-BFAD38178BAA}"/>
              </a:ext>
            </a:extLst>
          </p:cNvPr>
          <p:cNvSpPr txBox="1"/>
          <p:nvPr/>
        </p:nvSpPr>
        <p:spPr>
          <a:xfrm>
            <a:off x="2416778" y="2528112"/>
            <a:ext cx="184731" cy="52322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N" sz="1400" b="0" i="0" u="none" strike="noStrike" kern="1200" cap="none" spc="0" normalizeH="0" baseline="0" noProof="0" dirty="0">
              <a:ln>
                <a:noFill/>
              </a:ln>
              <a:solidFill>
                <a:srgbClr val="000000"/>
              </a:solidFill>
              <a:effectLst/>
              <a:uLnTx/>
              <a:uFillTx/>
              <a:latin typeface="Tahoma" panose="020B060403050404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N" sz="1400" b="0" i="0" u="none" strike="noStrike" kern="1200" cap="none" spc="0" normalizeH="0" baseline="0" noProof="0" dirty="0">
              <a:ln>
                <a:noFill/>
              </a:ln>
              <a:solidFill>
                <a:srgbClr val="556169"/>
              </a:solidFill>
              <a:effectLst/>
              <a:uLnTx/>
              <a:uFillTx/>
              <a:latin typeface="Georgia"/>
              <a:ea typeface="+mn-ea"/>
              <a:cs typeface="Georgia"/>
            </a:endParaRPr>
          </a:p>
        </p:txBody>
      </p:sp>
      <p:sp>
        <p:nvSpPr>
          <p:cNvPr id="4" name="Title 1">
            <a:extLst>
              <a:ext uri="{FF2B5EF4-FFF2-40B4-BE49-F238E27FC236}">
                <a16:creationId xmlns:a16="http://schemas.microsoft.com/office/drawing/2014/main" id="{DA889AFC-278B-01EA-5380-5B1CFBE20DB1}"/>
              </a:ext>
            </a:extLst>
          </p:cNvPr>
          <p:cNvSpPr txBox="1">
            <a:spLocks/>
          </p:cNvSpPr>
          <p:nvPr/>
        </p:nvSpPr>
        <p:spPr>
          <a:xfrm>
            <a:off x="906877" y="3093197"/>
            <a:ext cx="5449631" cy="1877912"/>
          </a:xfrm>
          <a:prstGeom prst="rect">
            <a:avLst/>
          </a:prstGeom>
          <a:effectLst>
            <a:glow rad="63500">
              <a:schemeClr val="accent1">
                <a:satMod val="175000"/>
                <a:alpha val="40000"/>
              </a:schemeClr>
            </a:glow>
          </a:effectLst>
        </p:spPr>
        <p:txBody>
          <a:bodyPr vert="horz" lIns="91440" tIns="45720" rIns="91440" bIns="45720" rtlCol="0" anchor="b">
            <a:noAutofit/>
          </a:bodyPr>
          <a:lstStyle>
            <a:lvl1pPr algn="ctr" defTabSz="457200" rtl="0" eaLnBrk="1" latinLnBrk="0" hangingPunct="1">
              <a:spcBef>
                <a:spcPct val="0"/>
              </a:spcBef>
              <a:buNone/>
              <a:defRPr sz="2400" b="0" kern="1200" cap="none" spc="0" baseline="0">
                <a:ln>
                  <a:noFill/>
                </a:ln>
                <a:solidFill>
                  <a:schemeClr val="tx1"/>
                </a:solidFill>
                <a:effectLst/>
                <a:latin typeface="Georgia"/>
                <a:ea typeface="+mj-ea"/>
                <a:cs typeface="Georgia"/>
              </a:defRPr>
            </a:lvl1pPr>
          </a:lstStyle>
          <a:p>
            <a:pPr marL="285744" marR="0" lvl="0" indent="-285744" algn="l" defTabSz="457200" rtl="0" eaLnBrk="1" fontAlgn="base" latinLnBrk="0" hangingPunct="1">
              <a:lnSpc>
                <a:spcPct val="150000"/>
              </a:lnSpc>
              <a:spcBef>
                <a:spcPts val="1200"/>
              </a:spcBef>
              <a:spcAft>
                <a:spcPts val="1200"/>
              </a:spcAft>
              <a:buClrTx/>
              <a:buSzTx/>
              <a:buFont typeface="Arial" panose="020B0604020202020204" pitchFamily="34" charset="0"/>
              <a:buChar char="•"/>
              <a:tabLst/>
              <a:defRPr/>
            </a:pPr>
            <a:endParaRPr kumimoji="0" lang="en-GB" sz="1600" b="0" i="1" u="none" strike="noStrike" kern="1200" cap="none" spc="0" normalizeH="0" baseline="0" noProof="0" dirty="0">
              <a:ln>
                <a:noFill/>
              </a:ln>
              <a:solidFill>
                <a:srgbClr val="000000"/>
              </a:solidFill>
              <a:effectLst/>
              <a:uLnTx/>
              <a:uFillTx/>
              <a:latin typeface="Georgia"/>
              <a:ea typeface="+mj-ea"/>
            </a:endParaRPr>
          </a:p>
        </p:txBody>
      </p:sp>
      <p:sp>
        <p:nvSpPr>
          <p:cNvPr id="5" name="TextBox 4">
            <a:extLst>
              <a:ext uri="{FF2B5EF4-FFF2-40B4-BE49-F238E27FC236}">
                <a16:creationId xmlns:a16="http://schemas.microsoft.com/office/drawing/2014/main" id="{317B6E92-40AA-E2ED-CBE0-586C9836E2B5}"/>
              </a:ext>
            </a:extLst>
          </p:cNvPr>
          <p:cNvSpPr txBox="1"/>
          <p:nvPr/>
        </p:nvSpPr>
        <p:spPr>
          <a:xfrm>
            <a:off x="562637" y="2539418"/>
            <a:ext cx="5793871" cy="2196563"/>
          </a:xfrm>
          <a:prstGeom prst="rect">
            <a:avLst/>
          </a:prstGeom>
          <a:noFill/>
        </p:spPr>
        <p:txBody>
          <a:bodyPr wrap="square">
            <a:spAutoFit/>
          </a:bodyPr>
          <a:lstStyle/>
          <a:p>
            <a:pPr marR="0" lvl="0" algn="l" defTabSz="914400" rtl="0" eaLnBrk="0" fontAlgn="base" latinLnBrk="0" hangingPunct="0">
              <a:lnSpc>
                <a:spcPct val="100000"/>
              </a:lnSpc>
              <a:spcBef>
                <a:spcPct val="0"/>
              </a:spcBef>
              <a:spcAft>
                <a:spcPts val="600"/>
              </a:spcAft>
              <a:buClrTx/>
              <a:buSzTx/>
              <a:tabLst/>
              <a:defRPr/>
            </a:pPr>
            <a:r>
              <a:rPr lang="en-US" sz="1400" b="1" dirty="0" err="1">
                <a:solidFill>
                  <a:srgbClr val="7030A0"/>
                </a:solidFill>
                <a:latin typeface="Noto Sans" panose="020B0502040504020204" pitchFamily="34" charset="0"/>
                <a:ea typeface="Noto Sans" panose="020B0502040504020204" pitchFamily="34" charset="0"/>
                <a:cs typeface="Noto Sans" panose="020B0502040504020204" pitchFamily="34" charset="0"/>
              </a:rPr>
              <a:t>AudioSep</a:t>
            </a:r>
            <a:r>
              <a:rPr lang="en-US" sz="1400" b="1" dirty="0">
                <a:solidFill>
                  <a:srgbClr val="7030A0"/>
                </a:solidFill>
                <a:latin typeface="Noto Sans" panose="020B0502040504020204" pitchFamily="34" charset="0"/>
                <a:ea typeface="Noto Sans" panose="020B0502040504020204" pitchFamily="34" charset="0"/>
                <a:cs typeface="Noto Sans" panose="020B0502040504020204" pitchFamily="34" charset="0"/>
              </a:rPr>
              <a:t>:</a:t>
            </a:r>
            <a:r>
              <a:rPr lang="en-US" sz="1600" dirty="0">
                <a:solidFill>
                  <a:srgbClr val="000000"/>
                </a:solidFill>
                <a:latin typeface="Georgia" panose="02040502050405020303" pitchFamily="18" charset="0"/>
                <a:sym typeface="Wingdings" pitchFamily="2" charset="2"/>
              </a:rPr>
              <a:t> </a:t>
            </a:r>
            <a:endParaRPr kumimoji="0" lang="en-US" sz="1600" b="0" i="0" u="none" strike="noStrike" kern="1200" cap="none" spc="0" normalizeH="0" baseline="0" noProof="0" dirty="0">
              <a:ln>
                <a:noFill/>
              </a:ln>
              <a:solidFill>
                <a:srgbClr val="000000"/>
              </a:solidFill>
              <a:effectLst/>
              <a:uLnTx/>
              <a:uFillTx/>
              <a:latin typeface="Georgia" panose="02040502050405020303" pitchFamily="18" charset="0"/>
              <a:ea typeface="+mn-ea"/>
              <a:cs typeface="Arial" panose="020B0604020202020204" pitchFamily="34" charset="0"/>
              <a:sym typeface="Wingdings" pitchFamily="2" charset="2"/>
            </a:endParaRPr>
          </a:p>
          <a:p>
            <a:pPr marR="0" lvl="0" algn="l" defTabSz="914400" rtl="0" eaLnBrk="0" fontAlgn="base" latinLnBrk="0" hangingPunct="0">
              <a:lnSpc>
                <a:spcPct val="100000"/>
              </a:lnSpc>
              <a:spcBef>
                <a:spcPct val="0"/>
              </a:spcBef>
              <a:spcAft>
                <a:spcPts val="600"/>
              </a:spcAft>
              <a:buClrTx/>
              <a:buSzTx/>
              <a:tabLst/>
              <a:defRPr/>
            </a:pPr>
            <a:r>
              <a:rPr lang="en-US" sz="1400" dirty="0">
                <a:solidFill>
                  <a:srgbClr val="303030"/>
                </a:solidFill>
                <a:latin typeface="Noto Sans" panose="020B0502040504020204" pitchFamily="34" charset="0"/>
                <a:ea typeface="Noto Sans" panose="020B0502040504020204" pitchFamily="34" charset="0"/>
                <a:cs typeface="Noto Sans" panose="020B0502040504020204" pitchFamily="34" charset="0"/>
                <a:sym typeface="Wingdings" pitchFamily="2" charset="2"/>
              </a:rPr>
              <a:t>Code/paper/demo: </a:t>
            </a:r>
          </a:p>
          <a:p>
            <a:pPr marL="285744" marR="0" lvl="0" indent="-285744"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Georgia" panose="02040502050405020303" pitchFamily="18" charset="0"/>
                <a:ea typeface="+mn-ea"/>
                <a:cs typeface="Arial" panose="020B0604020202020204" pitchFamily="34" charset="0"/>
                <a:sym typeface="Wingdings" pitchFamily="2" charset="2"/>
              </a:rPr>
              <a:t>DCASE 2024 Task 9: “Language-Queried Audio Source Separation”</a:t>
            </a:r>
          </a:p>
          <a:p>
            <a:pPr marL="285744" marR="0" lvl="0" indent="-285744"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Georgia" panose="02040502050405020303" pitchFamily="18" charset="0"/>
                <a:ea typeface="+mn-ea"/>
                <a:cs typeface="Arial" panose="020B0604020202020204" pitchFamily="34" charset="0"/>
                <a:sym typeface="Wingdings" pitchFamily="2" charset="2"/>
              </a:rPr>
              <a:t>GitHub: </a:t>
            </a:r>
            <a:r>
              <a:rPr kumimoji="0" lang="en-US" sz="1400" b="0" i="0" u="none" strike="noStrike" kern="1200" cap="none" spc="0" normalizeH="0" baseline="0" noProof="0" dirty="0">
                <a:ln>
                  <a:noFill/>
                </a:ln>
                <a:solidFill>
                  <a:srgbClr val="000000"/>
                </a:solidFill>
                <a:effectLst/>
                <a:uLnTx/>
                <a:uFillTx/>
                <a:latin typeface="Georgia" panose="02040502050405020303" pitchFamily="18" charset="0"/>
                <a:ea typeface="+mn-ea"/>
                <a:cs typeface="Arial" panose="020B0604020202020204" pitchFamily="34" charset="0"/>
                <a:sym typeface="Wingdings" pitchFamily="2" charset="2"/>
                <a:hlinkClick r:id="rId3"/>
              </a:rPr>
              <a:t>https://github.com/Audio-AGI/AudioSep</a:t>
            </a:r>
            <a:r>
              <a:rPr kumimoji="0" lang="zh-CN" altLang="en-US" sz="1400" b="0" i="0" u="none" strike="noStrike" kern="1200" cap="none" spc="0" normalizeH="0" baseline="0" noProof="0" dirty="0">
                <a:ln>
                  <a:noFill/>
                </a:ln>
                <a:solidFill>
                  <a:srgbClr val="000000"/>
                </a:solidFill>
                <a:effectLst/>
                <a:uLnTx/>
                <a:uFillTx/>
                <a:latin typeface="Georgia" panose="02040502050405020303" pitchFamily="18" charset="0"/>
                <a:ea typeface="+mn-ea"/>
                <a:cs typeface="Arial" panose="020B0604020202020204" pitchFamily="34" charset="0"/>
                <a:sym typeface="Wingdings" pitchFamily="2" charset="2"/>
              </a:rPr>
              <a:t> </a:t>
            </a:r>
            <a:endParaRPr kumimoji="0" lang="en-GB" altLang="zh-CN" sz="1400" b="0" i="0" u="none" strike="noStrike" kern="1200" cap="none" spc="0" normalizeH="0" baseline="0" noProof="0" dirty="0">
              <a:ln>
                <a:noFill/>
              </a:ln>
              <a:solidFill>
                <a:srgbClr val="000000"/>
              </a:solidFill>
              <a:effectLst/>
              <a:uLnTx/>
              <a:uFillTx/>
              <a:latin typeface="Georgia" panose="02040502050405020303" pitchFamily="18" charset="0"/>
              <a:ea typeface="+mn-ea"/>
              <a:cs typeface="Arial" panose="020B0604020202020204" pitchFamily="34" charset="0"/>
              <a:sym typeface="Wingdings" pitchFamily="2" charset="2"/>
            </a:endParaRPr>
          </a:p>
          <a:p>
            <a:pPr marL="285744" marR="0" lvl="0" indent="-285744"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err="1">
                <a:ln>
                  <a:noFill/>
                </a:ln>
                <a:solidFill>
                  <a:srgbClr val="000000"/>
                </a:solidFill>
                <a:effectLst/>
                <a:uLnTx/>
                <a:uFillTx/>
                <a:latin typeface="Georgia" panose="02040502050405020303" pitchFamily="18" charset="0"/>
                <a:ea typeface="+mn-ea"/>
                <a:cs typeface="Arial" panose="020B0604020202020204" pitchFamily="34" charset="0"/>
                <a:sym typeface="Wingdings" pitchFamily="2" charset="2"/>
              </a:rPr>
              <a:t>HuggingFace</a:t>
            </a:r>
            <a:r>
              <a:rPr kumimoji="0" lang="en-US" sz="1400" b="0" i="0" u="none" strike="noStrike" kern="1200" cap="none" spc="0" normalizeH="0" baseline="0" noProof="0" dirty="0">
                <a:ln>
                  <a:noFill/>
                </a:ln>
                <a:solidFill>
                  <a:srgbClr val="000000"/>
                </a:solidFill>
                <a:effectLst/>
                <a:uLnTx/>
                <a:uFillTx/>
                <a:latin typeface="Georgia" panose="02040502050405020303" pitchFamily="18" charset="0"/>
                <a:ea typeface="+mn-ea"/>
                <a:cs typeface="Arial" panose="020B0604020202020204" pitchFamily="34" charset="0"/>
                <a:sym typeface="Wingdings" pitchFamily="2" charset="2"/>
              </a:rPr>
              <a:t>: </a:t>
            </a:r>
            <a:r>
              <a:rPr kumimoji="0" lang="en-US" sz="1400" b="0" i="0" u="none" strike="noStrike" kern="1200" cap="none" spc="0" normalizeH="0" baseline="0" noProof="0" dirty="0">
                <a:ln>
                  <a:noFill/>
                </a:ln>
                <a:solidFill>
                  <a:srgbClr val="000000"/>
                </a:solidFill>
                <a:effectLst/>
                <a:uLnTx/>
                <a:uFillTx/>
                <a:latin typeface="Georgia" panose="02040502050405020303" pitchFamily="18" charset="0"/>
                <a:ea typeface="+mn-ea"/>
                <a:cs typeface="Arial" panose="020B0604020202020204" pitchFamily="34" charset="0"/>
                <a:sym typeface="Wingdings" pitchFamily="2" charset="2"/>
                <a:hlinkClick r:id="rId4"/>
              </a:rPr>
              <a:t>https://huggingface.co/spaces/Audio-AGI/AudioSep</a:t>
            </a:r>
            <a:endParaRPr kumimoji="0" lang="en-US" sz="1400" b="0" i="0" u="none" strike="noStrike" kern="1200" cap="none" spc="0" normalizeH="0" baseline="0" noProof="0" dirty="0">
              <a:ln>
                <a:noFill/>
              </a:ln>
              <a:solidFill>
                <a:srgbClr val="000000"/>
              </a:solidFill>
              <a:effectLst/>
              <a:uLnTx/>
              <a:uFillTx/>
              <a:latin typeface="Georgia" panose="02040502050405020303" pitchFamily="18" charset="0"/>
              <a:ea typeface="+mn-ea"/>
              <a:cs typeface="Arial" panose="020B0604020202020204" pitchFamily="34" charset="0"/>
              <a:sym typeface="Wingdings" pitchFamily="2" charset="2"/>
            </a:endParaRPr>
          </a:p>
          <a:p>
            <a:pPr marL="285744" marR="0" lvl="0" indent="-285744"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Georgia" panose="02040502050405020303" pitchFamily="18" charset="0"/>
                <a:ea typeface="+mn-ea"/>
                <a:cs typeface="Arial" panose="020B0604020202020204" pitchFamily="34" charset="0"/>
                <a:sym typeface="Wingdings" pitchFamily="2" charset="2"/>
              </a:rPr>
              <a:t>Media coverage:</a:t>
            </a:r>
          </a:p>
          <a:p>
            <a:pPr marL="0" marR="0" lvl="0" indent="0" algn="l" defTabSz="914400" rtl="0" eaLnBrk="0" fontAlgn="base" latinLnBrk="0" hangingPunct="0">
              <a:lnSpc>
                <a:spcPct val="15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Tahoma" panose="020B0604030504040204" pitchFamily="34" charset="0"/>
              <a:ea typeface="+mn-ea"/>
              <a:cs typeface="Arial" panose="020B0604020202020204" pitchFamily="34" charset="0"/>
            </a:endParaRPr>
          </a:p>
        </p:txBody>
      </p:sp>
      <p:grpSp>
        <p:nvGrpSpPr>
          <p:cNvPr id="6" name="Group 5">
            <a:extLst>
              <a:ext uri="{FF2B5EF4-FFF2-40B4-BE49-F238E27FC236}">
                <a16:creationId xmlns:a16="http://schemas.microsoft.com/office/drawing/2014/main" id="{168625FC-F25E-00A2-C800-5DC88E31DEC4}"/>
              </a:ext>
            </a:extLst>
          </p:cNvPr>
          <p:cNvGrpSpPr/>
          <p:nvPr/>
        </p:nvGrpSpPr>
        <p:grpSpPr>
          <a:xfrm>
            <a:off x="906877" y="4757343"/>
            <a:ext cx="7207109" cy="1293695"/>
            <a:chOff x="589648" y="4491842"/>
            <a:chExt cx="7463428" cy="1559216"/>
          </a:xfrm>
        </p:grpSpPr>
        <p:pic>
          <p:nvPicPr>
            <p:cNvPr id="7" name="Picture 2" descr="media logo">
              <a:extLst>
                <a:ext uri="{FF2B5EF4-FFF2-40B4-BE49-F238E27FC236}">
                  <a16:creationId xmlns:a16="http://schemas.microsoft.com/office/drawing/2014/main" id="{FA9726AC-A813-ABCA-0334-73997346C4C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2201" y="4491842"/>
              <a:ext cx="1346690" cy="50776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media logo">
              <a:extLst>
                <a:ext uri="{FF2B5EF4-FFF2-40B4-BE49-F238E27FC236}">
                  <a16:creationId xmlns:a16="http://schemas.microsoft.com/office/drawing/2014/main" id="{DBFF3F8A-3AA0-2EE4-19DF-0711E9979FD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24775" y="4554953"/>
              <a:ext cx="3017546" cy="39228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media logo">
              <a:extLst>
                <a:ext uri="{FF2B5EF4-FFF2-40B4-BE49-F238E27FC236}">
                  <a16:creationId xmlns:a16="http://schemas.microsoft.com/office/drawing/2014/main" id="{5B3A9269-8E3E-8754-E241-86A6133AD2E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75573" y="5268183"/>
              <a:ext cx="746161" cy="78105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media logo">
              <a:extLst>
                <a:ext uri="{FF2B5EF4-FFF2-40B4-BE49-F238E27FC236}">
                  <a16:creationId xmlns:a16="http://schemas.microsoft.com/office/drawing/2014/main" id="{09A438E8-DFC7-2EFF-578F-6C920543405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4949109" y="5270003"/>
              <a:ext cx="781055" cy="78105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media logo">
              <a:extLst>
                <a:ext uri="{FF2B5EF4-FFF2-40B4-BE49-F238E27FC236}">
                  <a16:creationId xmlns:a16="http://schemas.microsoft.com/office/drawing/2014/main" id="{B2510CFF-645A-D214-127D-2BE930A136B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9648" y="5427646"/>
              <a:ext cx="1760396" cy="53301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2" descr="media logo">
              <a:extLst>
                <a:ext uri="{FF2B5EF4-FFF2-40B4-BE49-F238E27FC236}">
                  <a16:creationId xmlns:a16="http://schemas.microsoft.com/office/drawing/2014/main" id="{38AD3172-16AE-E1C4-79AE-7C2461164A4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00750" y="4559096"/>
              <a:ext cx="2052326" cy="40154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4" descr="media logo">
              <a:extLst>
                <a:ext uri="{FF2B5EF4-FFF2-40B4-BE49-F238E27FC236}">
                  <a16:creationId xmlns:a16="http://schemas.microsoft.com/office/drawing/2014/main" id="{59881A8E-94C6-70E1-7229-2D2C67182A6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233094" y="5259041"/>
              <a:ext cx="1587638" cy="79019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6" descr="media logo">
              <a:extLst>
                <a:ext uri="{FF2B5EF4-FFF2-40B4-BE49-F238E27FC236}">
                  <a16:creationId xmlns:a16="http://schemas.microsoft.com/office/drawing/2014/main" id="{E30FB5DF-1255-FD53-9150-FA5CE7F9357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601509" y="5289885"/>
              <a:ext cx="1346690" cy="761173"/>
            </a:xfrm>
            <a:prstGeom prst="rect">
              <a:avLst/>
            </a:prstGeom>
            <a:noFill/>
            <a:extLst>
              <a:ext uri="{909E8E84-426E-40DD-AFC4-6F175D3DCCD1}">
                <a14:hiddenFill xmlns:a14="http://schemas.microsoft.com/office/drawing/2010/main">
                  <a:solidFill>
                    <a:srgbClr val="FFFFFF"/>
                  </a:solidFill>
                </a14:hiddenFill>
              </a:ext>
            </a:extLst>
          </p:spPr>
        </p:pic>
      </p:grpSp>
      <p:pic>
        <p:nvPicPr>
          <p:cNvPr id="15" name="Picture 14">
            <a:extLst>
              <a:ext uri="{FF2B5EF4-FFF2-40B4-BE49-F238E27FC236}">
                <a16:creationId xmlns:a16="http://schemas.microsoft.com/office/drawing/2014/main" id="{9A235C08-611D-912E-B3A2-02B5E88E8D93}"/>
              </a:ext>
            </a:extLst>
          </p:cNvPr>
          <p:cNvPicPr>
            <a:picLocks noChangeAspect="1"/>
          </p:cNvPicPr>
          <p:nvPr/>
        </p:nvPicPr>
        <p:blipFill>
          <a:blip r:embed="rId13"/>
          <a:stretch>
            <a:fillRect/>
          </a:stretch>
        </p:blipFill>
        <p:spPr>
          <a:xfrm>
            <a:off x="6065817" y="4091448"/>
            <a:ext cx="1549400" cy="457200"/>
          </a:xfrm>
          <a:prstGeom prst="rect">
            <a:avLst/>
          </a:prstGeom>
        </p:spPr>
      </p:pic>
      <p:pic>
        <p:nvPicPr>
          <p:cNvPr id="16" name="Picture 15">
            <a:extLst>
              <a:ext uri="{FF2B5EF4-FFF2-40B4-BE49-F238E27FC236}">
                <a16:creationId xmlns:a16="http://schemas.microsoft.com/office/drawing/2014/main" id="{49D3BA4E-35C9-BFDF-1FDF-BE8E3718F54B}"/>
              </a:ext>
            </a:extLst>
          </p:cNvPr>
          <p:cNvPicPr>
            <a:picLocks noChangeAspect="1"/>
          </p:cNvPicPr>
          <p:nvPr/>
        </p:nvPicPr>
        <p:blipFill>
          <a:blip r:embed="rId14"/>
          <a:stretch>
            <a:fillRect/>
          </a:stretch>
        </p:blipFill>
        <p:spPr>
          <a:xfrm>
            <a:off x="3498384" y="4172539"/>
            <a:ext cx="1549400" cy="336014"/>
          </a:xfrm>
          <a:prstGeom prst="rect">
            <a:avLst/>
          </a:prstGeom>
        </p:spPr>
      </p:pic>
      <p:pic>
        <p:nvPicPr>
          <p:cNvPr id="18" name="Picture 17">
            <a:extLst>
              <a:ext uri="{FF2B5EF4-FFF2-40B4-BE49-F238E27FC236}">
                <a16:creationId xmlns:a16="http://schemas.microsoft.com/office/drawing/2014/main" id="{E6CFE885-EA31-FEBB-8F7D-5CC9422E8A19}"/>
              </a:ext>
            </a:extLst>
          </p:cNvPr>
          <p:cNvPicPr>
            <a:picLocks noChangeAspect="1"/>
          </p:cNvPicPr>
          <p:nvPr/>
        </p:nvPicPr>
        <p:blipFill>
          <a:blip r:embed="rId15"/>
          <a:stretch>
            <a:fillRect/>
          </a:stretch>
        </p:blipFill>
        <p:spPr>
          <a:xfrm>
            <a:off x="562637" y="1135954"/>
            <a:ext cx="4258676" cy="971583"/>
          </a:xfrm>
          <a:prstGeom prst="rect">
            <a:avLst/>
          </a:prstGeom>
        </p:spPr>
      </p:pic>
      <p:sp>
        <p:nvSpPr>
          <p:cNvPr id="19" name="Content Placeholder 2">
            <a:extLst>
              <a:ext uri="{FF2B5EF4-FFF2-40B4-BE49-F238E27FC236}">
                <a16:creationId xmlns:a16="http://schemas.microsoft.com/office/drawing/2014/main" id="{621B9FA5-C704-54E6-9BF3-5C774D6E3C01}"/>
              </a:ext>
            </a:extLst>
          </p:cNvPr>
          <p:cNvSpPr txBox="1">
            <a:spLocks/>
          </p:cNvSpPr>
          <p:nvPr/>
        </p:nvSpPr>
        <p:spPr>
          <a:xfrm>
            <a:off x="4415658" y="2138373"/>
            <a:ext cx="5414812" cy="846509"/>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800"/>
              </a:spcBef>
              <a:spcAft>
                <a:spcPts val="200"/>
              </a:spcAft>
              <a:buClr>
                <a:schemeClr val="accent1"/>
              </a:buClr>
              <a:buSzPct val="100000"/>
              <a:buFont typeface="Calibri" panose="020F0502020204030204" pitchFamily="34" charset="0"/>
              <a:buChar char=" "/>
              <a:defRPr sz="1800" kern="1200">
                <a:solidFill>
                  <a:srgbClr val="303030"/>
                </a:solidFill>
                <a:latin typeface="Noto Sans" panose="020B0502040504020204" pitchFamily="34"/>
                <a:ea typeface="Noto Sans" panose="020B0502040504020204" pitchFamily="34"/>
                <a:cs typeface="Noto Sans" panose="020B0502040504020204" pitchFamily="34"/>
              </a:defRPr>
            </a:lvl1pPr>
            <a:lvl2pPr marL="384048" indent="-182880" algn="l" defTabSz="914400" rtl="0" eaLnBrk="1" latinLnBrk="0" hangingPunct="1">
              <a:lnSpc>
                <a:spcPct val="90000"/>
              </a:lnSpc>
              <a:spcBef>
                <a:spcPts val="600"/>
              </a:spcBef>
              <a:spcAft>
                <a:spcPts val="400"/>
              </a:spcAft>
              <a:buClr>
                <a:schemeClr val="accent1"/>
              </a:buClr>
              <a:buFont typeface="Calibri" pitchFamily="34" charset="0"/>
              <a:buChar char="◦"/>
              <a:defRPr sz="1600" kern="1200">
                <a:solidFill>
                  <a:srgbClr val="303030"/>
                </a:solidFill>
                <a:latin typeface="Noto Sans" panose="020B0502040504020204" pitchFamily="34"/>
                <a:ea typeface="Noto Sans" panose="020B0502040504020204" pitchFamily="34"/>
                <a:cs typeface="Noto Sans" panose="020B0502040504020204" pitchFamily="34"/>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rgbClr val="303030"/>
                </a:solidFill>
                <a:latin typeface="Noto Sans" panose="020B0502040504020204" pitchFamily="34"/>
                <a:ea typeface="Noto Sans" panose="020B0502040504020204" pitchFamily="34"/>
                <a:cs typeface="Noto Sans" panose="020B0502040504020204" pitchFamily="34"/>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rgbClr val="303030"/>
                </a:solidFill>
                <a:latin typeface="Noto Sans" panose="020B0502040504020204" pitchFamily="34"/>
                <a:ea typeface="Noto Sans" panose="020B0502040504020204" pitchFamily="34"/>
                <a:cs typeface="Noto Sans" panose="020B0502040504020204" pitchFamily="34"/>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rgbClr val="303030"/>
                </a:solidFill>
                <a:latin typeface="Noto Sans" panose="020B0502040504020204" pitchFamily="34"/>
                <a:ea typeface="Noto Sans" panose="020B0502040504020204" pitchFamily="34"/>
                <a:cs typeface="Noto Sans" panose="020B0502040504020204" pitchFamily="34"/>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1400" b="1" dirty="0" err="1">
                <a:solidFill>
                  <a:srgbClr val="7030A0"/>
                </a:solidFill>
                <a:latin typeface="Noto Sans" panose="020B0502040504020204" pitchFamily="34" charset="0"/>
                <a:ea typeface="Noto Sans" panose="020B0502040504020204" pitchFamily="34" charset="0"/>
                <a:cs typeface="Noto Sans" panose="020B0502040504020204" pitchFamily="34" charset="0"/>
              </a:rPr>
              <a:t>FlowSep</a:t>
            </a:r>
            <a:r>
              <a:rPr lang="en-US" sz="1400" b="1" dirty="0">
                <a:latin typeface="Noto Sans" panose="020B0502040504020204" pitchFamily="34" charset="0"/>
                <a:ea typeface="Noto Sans" panose="020B0502040504020204" pitchFamily="34" charset="0"/>
                <a:cs typeface="Noto Sans" panose="020B0502040504020204" pitchFamily="34" charset="0"/>
              </a:rPr>
              <a:t>: </a:t>
            </a:r>
            <a:endParaRPr lang="en-GB" sz="1400" b="1" dirty="0">
              <a:latin typeface="Noto Sans" panose="020B0502040504020204" pitchFamily="34" charset="0"/>
              <a:ea typeface="Noto Sans" panose="020B0502040504020204" pitchFamily="34" charset="0"/>
              <a:cs typeface="Noto Sans" panose="020B0502040504020204" pitchFamily="34" charset="0"/>
            </a:endParaRPr>
          </a:p>
          <a:p>
            <a:pPr>
              <a:lnSpc>
                <a:spcPct val="120000"/>
              </a:lnSpc>
              <a:spcBef>
                <a:spcPts val="0"/>
              </a:spcBef>
              <a:spcAft>
                <a:spcPts val="0"/>
              </a:spcAft>
            </a:pPr>
            <a:r>
              <a:rPr lang="en-US" sz="1400" dirty="0">
                <a:latin typeface="Noto Sans" panose="020B0502040504020204" pitchFamily="34" charset="0"/>
                <a:ea typeface="Noto Sans" panose="020B0502040504020204" pitchFamily="34" charset="0"/>
                <a:cs typeface="Noto Sans" panose="020B0502040504020204" pitchFamily="34" charset="0"/>
              </a:rPr>
              <a:t>Paper/Code/Demo: </a:t>
            </a:r>
          </a:p>
          <a:p>
            <a:pPr>
              <a:lnSpc>
                <a:spcPct val="120000"/>
              </a:lnSpc>
              <a:spcBef>
                <a:spcPts val="0"/>
              </a:spcBef>
              <a:spcAft>
                <a:spcPts val="0"/>
              </a:spcAft>
            </a:pPr>
            <a:r>
              <a:rPr lang="en-US" altLang="zh-CN" sz="1400" dirty="0">
                <a:solidFill>
                  <a:srgbClr val="002060"/>
                </a:solidFill>
                <a:latin typeface="Noto Sans" panose="020B0502040504020204" pitchFamily="34" charset="0"/>
                <a:ea typeface="Noto Sans" panose="020B0502040504020204" pitchFamily="34" charset="0"/>
                <a:cs typeface="Noto Sans" panose="020B0502040504020204" pitchFamily="34" charset="0"/>
                <a:hlinkClick r:id="rId16"/>
              </a:rPr>
              <a:t>https://audio-agi.github.io/FlowSep_demo</a:t>
            </a:r>
            <a:endParaRPr lang="en-GB" sz="1400" dirty="0">
              <a:latin typeface="Noto Sans" panose="020B0502040504020204" pitchFamily="34" charset="0"/>
              <a:ea typeface="Noto Sans" panose="020B0502040504020204" pitchFamily="34" charset="0"/>
              <a:cs typeface="Noto Sans" panose="020B0502040504020204" pitchFamily="34" charset="0"/>
            </a:endParaRPr>
          </a:p>
          <a:p>
            <a:pPr marL="0" indent="0">
              <a:lnSpc>
                <a:spcPct val="120000"/>
              </a:lnSpc>
              <a:spcBef>
                <a:spcPts val="0"/>
              </a:spcBef>
              <a:spcAft>
                <a:spcPts val="0"/>
              </a:spcAft>
              <a:buNone/>
            </a:pPr>
            <a:endParaRPr lang="en-GB" sz="1400" dirty="0">
              <a:latin typeface="Noto Sans" panose="020B0502040504020204" pitchFamily="34" charset="0"/>
              <a:ea typeface="Noto Sans" panose="020B0502040504020204" pitchFamily="34" charset="0"/>
              <a:cs typeface="Noto Sans" panose="020B0502040504020204" pitchFamily="34" charset="0"/>
            </a:endParaRPr>
          </a:p>
          <a:p>
            <a:pPr>
              <a:lnSpc>
                <a:spcPct val="120000"/>
              </a:lnSpc>
              <a:spcBef>
                <a:spcPts val="0"/>
              </a:spcBef>
              <a:spcAft>
                <a:spcPts val="0"/>
              </a:spcAft>
            </a:pPr>
            <a:endParaRPr kumimoji="0" lang="en-GB" sz="1400" b="0" i="0" u="none" strike="noStrike" kern="1200" cap="none" spc="0" normalizeH="0" baseline="0" noProof="0" dirty="0">
              <a:ln>
                <a:noFill/>
              </a:ln>
              <a:solidFill>
                <a:srgbClr val="000000"/>
              </a:solidFill>
              <a:effectLst/>
              <a:uLnTx/>
              <a:uFillTx/>
              <a:latin typeface="Noto Sans" panose="020B0502040504020204" pitchFamily="34" charset="0"/>
              <a:ea typeface="Noto Sans" panose="020B0502040504020204" pitchFamily="34" charset="0"/>
              <a:cs typeface="Noto Sans" panose="020B0502040504020204" pitchFamily="34" charset="0"/>
            </a:endParaRPr>
          </a:p>
          <a:p>
            <a:pPr>
              <a:lnSpc>
                <a:spcPct val="120000"/>
              </a:lnSpc>
              <a:spcBef>
                <a:spcPts val="0"/>
              </a:spcBef>
              <a:spcAft>
                <a:spcPts val="0"/>
              </a:spcAft>
            </a:pPr>
            <a:endParaRPr lang="en-US" sz="1400" dirty="0">
              <a:latin typeface="Noto Sans" panose="020B0502040504020204" pitchFamily="34" charset="0"/>
              <a:ea typeface="Noto Sans" panose="020B0502040504020204" pitchFamily="34" charset="0"/>
              <a:cs typeface="Noto Sans" panose="020B0502040504020204" pitchFamily="34" charset="0"/>
            </a:endParaRPr>
          </a:p>
        </p:txBody>
      </p:sp>
      <p:sp>
        <p:nvSpPr>
          <p:cNvPr id="21" name="TextBox 20">
            <a:extLst>
              <a:ext uri="{FF2B5EF4-FFF2-40B4-BE49-F238E27FC236}">
                <a16:creationId xmlns:a16="http://schemas.microsoft.com/office/drawing/2014/main" id="{4ECBB848-8EE1-B580-886B-0EDA9CB34087}"/>
              </a:ext>
            </a:extLst>
          </p:cNvPr>
          <p:cNvSpPr txBox="1"/>
          <p:nvPr/>
        </p:nvSpPr>
        <p:spPr>
          <a:xfrm>
            <a:off x="4428376" y="1036705"/>
            <a:ext cx="5691882" cy="854080"/>
          </a:xfrm>
          <a:prstGeom prst="rect">
            <a:avLst/>
          </a:prstGeom>
          <a:noFill/>
        </p:spPr>
        <p:txBody>
          <a:bodyPr wrap="square">
            <a:spAutoFit/>
          </a:bodyPr>
          <a:lstStyle/>
          <a:p>
            <a:pPr>
              <a:spcBef>
                <a:spcPts val="600"/>
              </a:spcBef>
              <a:spcAft>
                <a:spcPts val="0"/>
              </a:spcAft>
            </a:pPr>
            <a:r>
              <a:rPr lang="en-US" altLang="zh-CN" sz="1400" b="1" u="sng" spc="-20" dirty="0"/>
              <a:t>My contact: </a:t>
            </a:r>
          </a:p>
          <a:p>
            <a:pPr>
              <a:spcBef>
                <a:spcPts val="600"/>
              </a:spcBef>
              <a:spcAft>
                <a:spcPts val="0"/>
              </a:spcAft>
            </a:pPr>
            <a:r>
              <a:rPr lang="en-US" altLang="zh-CN" sz="1400" spc="-20" dirty="0"/>
              <a:t>Email: w.wang@surrey.ac.uk</a:t>
            </a:r>
          </a:p>
          <a:p>
            <a:pPr>
              <a:spcBef>
                <a:spcPts val="300"/>
              </a:spcBef>
              <a:spcAft>
                <a:spcPts val="0"/>
              </a:spcAft>
            </a:pPr>
            <a:r>
              <a:rPr lang="en-US" altLang="zh-CN" sz="1400" spc="-20" dirty="0"/>
              <a:t>Web: https://personalpages.surrey.ac.uk/w.wang/</a:t>
            </a:r>
          </a:p>
        </p:txBody>
      </p:sp>
    </p:spTree>
    <p:extLst>
      <p:ext uri="{BB962C8B-B14F-4D97-AF65-F5344CB8AC3E}">
        <p14:creationId xmlns:p14="http://schemas.microsoft.com/office/powerpoint/2010/main" val="13125876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Slide Number Placeholder 6">
            <a:extLst>
              <a:ext uri="{FF2B5EF4-FFF2-40B4-BE49-F238E27FC236}">
                <a16:creationId xmlns:a16="http://schemas.microsoft.com/office/drawing/2014/main" id="{50EFDCA3-42E2-F91B-98FF-B35CABB2C1CF}"/>
              </a:ext>
            </a:extLst>
          </p:cNvPr>
          <p:cNvSpPr txBox="1">
            <a:spLocks/>
          </p:cNvSpPr>
          <p:nvPr/>
        </p:nvSpPr>
        <p:spPr>
          <a:xfrm>
            <a:off x="-31750" y="5703888"/>
            <a:ext cx="282575" cy="274637"/>
          </a:xfrm>
          <a:prstGeom prst="rect">
            <a:avLst/>
          </a:prstGeom>
        </p:spPr>
        <p:txBody>
          <a:bodyPr lIns="68580" tIns="34290" rIns="68580" bIns="3429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C8FDD854-61DD-4AF4-9628-88647931550F}" type="slidenum">
              <a:rPr lang="en-US" sz="900" b="1">
                <a:solidFill>
                  <a:schemeClr val="accent3">
                    <a:lumMod val="75000"/>
                  </a:schemeClr>
                </a:solidFill>
              </a:rPr>
              <a:pPr>
                <a:defRPr/>
              </a:pPr>
              <a:t>4</a:t>
            </a:fld>
            <a:endParaRPr lang="en-US" sz="900" b="1" dirty="0">
              <a:solidFill>
                <a:schemeClr val="accent3">
                  <a:lumMod val="75000"/>
                </a:schemeClr>
              </a:solidFill>
            </a:endParaRPr>
          </a:p>
        </p:txBody>
      </p:sp>
      <p:sp>
        <p:nvSpPr>
          <p:cNvPr id="11267" name="Line 14">
            <a:extLst>
              <a:ext uri="{FF2B5EF4-FFF2-40B4-BE49-F238E27FC236}">
                <a16:creationId xmlns:a16="http://schemas.microsoft.com/office/drawing/2014/main" id="{7C50CBDF-80B5-B84D-C3F4-685CCD3F43A9}"/>
              </a:ext>
            </a:extLst>
          </p:cNvPr>
          <p:cNvSpPr>
            <a:spLocks noChangeShapeType="1"/>
          </p:cNvSpPr>
          <p:nvPr/>
        </p:nvSpPr>
        <p:spPr bwMode="auto">
          <a:xfrm>
            <a:off x="7999413" y="3944938"/>
            <a:ext cx="1587" cy="5080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8575">
                <a:solidFill>
                  <a:srgbClr val="000000"/>
                </a:solidFill>
                <a:round/>
                <a:headEnd/>
                <a:tailEnd/>
              </a14:hiddenLine>
            </a:ext>
          </a:extLst>
        </p:spPr>
        <p:txBody>
          <a:bodyPr/>
          <a:lstStyle/>
          <a:p>
            <a:endParaRPr lang="en-GB"/>
          </a:p>
        </p:txBody>
      </p:sp>
      <p:pic>
        <p:nvPicPr>
          <p:cNvPr id="11268" name="图片 81" descr="Capture.JPG">
            <a:extLst>
              <a:ext uri="{FF2B5EF4-FFF2-40B4-BE49-F238E27FC236}">
                <a16:creationId xmlns:a16="http://schemas.microsoft.com/office/drawing/2014/main" id="{852C3774-4EE2-8AAA-DD3A-221F8C235E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8875" y="2923778"/>
            <a:ext cx="2844800" cy="181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9" name="TextBox 7">
            <a:extLst>
              <a:ext uri="{FF2B5EF4-FFF2-40B4-BE49-F238E27FC236}">
                <a16:creationId xmlns:a16="http://schemas.microsoft.com/office/drawing/2014/main" id="{F1D20A5F-FAA5-0A23-3AAA-E21E1DEE5458}"/>
              </a:ext>
            </a:extLst>
          </p:cNvPr>
          <p:cNvSpPr txBox="1">
            <a:spLocks noChangeArrowheads="1"/>
          </p:cNvSpPr>
          <p:nvPr/>
        </p:nvSpPr>
        <p:spPr bwMode="auto">
          <a:xfrm>
            <a:off x="4788024" y="1196752"/>
            <a:ext cx="4092719" cy="470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Tahoma" panose="020B0604030504040204" pitchFamily="34" charset="0"/>
                <a:cs typeface="Arial" panose="020B0604020202020204" pitchFamily="34" charset="0"/>
              </a:defRPr>
            </a:lvl1pPr>
            <a:lvl2pPr marL="742950" indent="-285750">
              <a:defRPr sz="2000">
                <a:solidFill>
                  <a:schemeClr val="tx1"/>
                </a:solidFill>
                <a:latin typeface="Tahoma" panose="020B0604030504040204" pitchFamily="34" charset="0"/>
                <a:cs typeface="Arial" panose="020B0604020202020204" pitchFamily="34" charset="0"/>
              </a:defRPr>
            </a:lvl2pPr>
            <a:lvl3pPr marL="1143000" indent="-228600">
              <a:defRPr sz="2000">
                <a:solidFill>
                  <a:schemeClr val="tx1"/>
                </a:solidFill>
                <a:latin typeface="Tahoma" panose="020B0604030504040204" pitchFamily="34" charset="0"/>
                <a:cs typeface="Arial" panose="020B0604020202020204" pitchFamily="34" charset="0"/>
              </a:defRPr>
            </a:lvl3pPr>
            <a:lvl4pPr marL="1600200" indent="-228600">
              <a:defRPr sz="2000">
                <a:solidFill>
                  <a:schemeClr val="tx1"/>
                </a:solidFill>
                <a:latin typeface="Tahoma" panose="020B0604030504040204" pitchFamily="34" charset="0"/>
                <a:cs typeface="Arial" panose="020B0604020202020204" pitchFamily="34" charset="0"/>
              </a:defRPr>
            </a:lvl4pPr>
            <a:lvl5pPr marL="2057400" indent="-228600">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9pPr>
          </a:lstStyle>
          <a:p>
            <a:pPr eaLnBrk="1" hangingPunct="1"/>
            <a:r>
              <a:rPr lang="en-GB" altLang="en-US" sz="2400" b="1" dirty="0">
                <a:latin typeface="Calibri-Bold"/>
              </a:rPr>
              <a:t>Cocktail party problem may involve a few tasks:</a:t>
            </a:r>
          </a:p>
          <a:p>
            <a:pPr eaLnBrk="1" hangingPunct="1"/>
            <a:endParaRPr lang="en-GB" altLang="en-US" sz="1800" b="1" dirty="0">
              <a:solidFill>
                <a:srgbClr val="00B1F1"/>
              </a:solidFill>
              <a:latin typeface="Calibri-Bold"/>
            </a:endParaRPr>
          </a:p>
          <a:p>
            <a:pPr eaLnBrk="1" hangingPunct="1"/>
            <a:r>
              <a:rPr lang="en-GB" altLang="en-US" sz="1800" b="1" dirty="0">
                <a:solidFill>
                  <a:srgbClr val="00B1F1"/>
                </a:solidFill>
                <a:latin typeface="Calibri-Bold"/>
              </a:rPr>
              <a:t>How many speakers?</a:t>
            </a:r>
          </a:p>
          <a:p>
            <a:pPr eaLnBrk="1" hangingPunct="1"/>
            <a:r>
              <a:rPr lang="en-GB" altLang="en-US" sz="1800" dirty="0">
                <a:solidFill>
                  <a:srgbClr val="000000"/>
                </a:solidFill>
                <a:latin typeface="Calibri" panose="020F0502020204030204" pitchFamily="34" charset="0"/>
              </a:rPr>
              <a:t>(Source counting)</a:t>
            </a:r>
          </a:p>
          <a:p>
            <a:pPr eaLnBrk="1" hangingPunct="1"/>
            <a:r>
              <a:rPr lang="en-GB" altLang="en-US" sz="1800" b="1" dirty="0">
                <a:solidFill>
                  <a:srgbClr val="00B1F1"/>
                </a:solidFill>
                <a:latin typeface="Calibri-Bold"/>
              </a:rPr>
              <a:t>Where are they?</a:t>
            </a:r>
            <a:endParaRPr lang="en-GB" altLang="en-US" sz="1800" dirty="0">
              <a:solidFill>
                <a:srgbClr val="000000"/>
              </a:solidFill>
              <a:latin typeface="Calibri" panose="020F0502020204030204" pitchFamily="34" charset="0"/>
            </a:endParaRPr>
          </a:p>
          <a:p>
            <a:pPr eaLnBrk="1" hangingPunct="1"/>
            <a:r>
              <a:rPr lang="en-GB" altLang="en-US" sz="1800" dirty="0">
                <a:solidFill>
                  <a:srgbClr val="000000"/>
                </a:solidFill>
                <a:latin typeface="Calibri" panose="020F0502020204030204" pitchFamily="34" charset="0"/>
              </a:rPr>
              <a:t>(Localization and tracking</a:t>
            </a:r>
            <a:r>
              <a:rPr lang="en-GB" altLang="en-US" sz="1800" dirty="0">
                <a:solidFill>
                  <a:srgbClr val="000000"/>
                </a:solidFill>
                <a:latin typeface="DengXian-Regular"/>
              </a:rPr>
              <a:t>）</a:t>
            </a:r>
          </a:p>
          <a:p>
            <a:pPr eaLnBrk="1" hangingPunct="1"/>
            <a:r>
              <a:rPr lang="en-GB" altLang="en-US" sz="1800" b="1" dirty="0">
                <a:solidFill>
                  <a:srgbClr val="00B1F1"/>
                </a:solidFill>
                <a:latin typeface="Calibri-Bold"/>
              </a:rPr>
              <a:t>Who speaks and when?</a:t>
            </a:r>
          </a:p>
          <a:p>
            <a:pPr eaLnBrk="1" hangingPunct="1"/>
            <a:r>
              <a:rPr lang="en-GB" altLang="en-US" sz="1800" dirty="0">
                <a:solidFill>
                  <a:srgbClr val="000000"/>
                </a:solidFill>
                <a:latin typeface="DengXian-Regular"/>
              </a:rPr>
              <a:t>(</a:t>
            </a:r>
            <a:r>
              <a:rPr lang="en-GB" altLang="en-US" sz="1800" dirty="0" err="1">
                <a:solidFill>
                  <a:srgbClr val="000000"/>
                </a:solidFill>
                <a:latin typeface="Calibri" panose="020F0502020204030204" pitchFamily="34" charset="0"/>
              </a:rPr>
              <a:t>Diarization</a:t>
            </a:r>
            <a:r>
              <a:rPr lang="en-GB" altLang="en-US" sz="1800" dirty="0">
                <a:solidFill>
                  <a:srgbClr val="000000"/>
                </a:solidFill>
                <a:latin typeface="DengXian-Regular"/>
              </a:rPr>
              <a:t>）</a:t>
            </a:r>
          </a:p>
          <a:p>
            <a:pPr eaLnBrk="1" hangingPunct="1"/>
            <a:r>
              <a:rPr lang="en-GB" altLang="en-US" sz="1800" b="1" dirty="0">
                <a:solidFill>
                  <a:srgbClr val="00B1F1"/>
                </a:solidFill>
                <a:latin typeface="Calibri-Bold"/>
              </a:rPr>
              <a:t>What are the individual speech sources?</a:t>
            </a:r>
          </a:p>
          <a:p>
            <a:pPr eaLnBrk="1" hangingPunct="1"/>
            <a:r>
              <a:rPr lang="en-GB" altLang="en-US" sz="1800" dirty="0">
                <a:solidFill>
                  <a:srgbClr val="000000"/>
                </a:solidFill>
                <a:latin typeface="DengXian-Regular"/>
              </a:rPr>
              <a:t>(</a:t>
            </a:r>
            <a:r>
              <a:rPr lang="en-GB" altLang="en-US" sz="1800" b="1" dirty="0">
                <a:solidFill>
                  <a:srgbClr val="000000"/>
                </a:solidFill>
                <a:latin typeface="Calibri" panose="020F0502020204030204" pitchFamily="34" charset="0"/>
              </a:rPr>
              <a:t>Speech separation</a:t>
            </a:r>
            <a:r>
              <a:rPr lang="en-GB" altLang="en-US" sz="1800" dirty="0">
                <a:solidFill>
                  <a:srgbClr val="000000"/>
                </a:solidFill>
                <a:latin typeface="DengXian-Regular"/>
              </a:rPr>
              <a:t>）</a:t>
            </a:r>
          </a:p>
          <a:p>
            <a:pPr eaLnBrk="1" hangingPunct="1"/>
            <a:r>
              <a:rPr lang="en-GB" altLang="en-US" sz="1800" b="1" dirty="0">
                <a:solidFill>
                  <a:srgbClr val="00B1F1"/>
                </a:solidFill>
                <a:latin typeface="Calibri-Bold"/>
              </a:rPr>
              <a:t>What has been said?</a:t>
            </a:r>
          </a:p>
          <a:p>
            <a:pPr eaLnBrk="1" hangingPunct="1"/>
            <a:r>
              <a:rPr lang="en-GB" altLang="en-US" sz="1800" dirty="0">
                <a:solidFill>
                  <a:srgbClr val="000000"/>
                </a:solidFill>
                <a:latin typeface="DengXian-Regular"/>
              </a:rPr>
              <a:t>(</a:t>
            </a:r>
            <a:r>
              <a:rPr lang="en-GB" altLang="en-US" sz="1800" dirty="0">
                <a:solidFill>
                  <a:srgbClr val="000000"/>
                </a:solidFill>
                <a:latin typeface="Calibri" panose="020F0502020204030204" pitchFamily="34" charset="0"/>
              </a:rPr>
              <a:t>Automatic speech recognition）</a:t>
            </a:r>
          </a:p>
          <a:p>
            <a:pPr eaLnBrk="1" hangingPunct="1"/>
            <a:r>
              <a:rPr lang="en-GB" altLang="en-US" sz="1800" b="1" dirty="0">
                <a:solidFill>
                  <a:srgbClr val="00B1F1"/>
                </a:solidFill>
                <a:latin typeface="Calibri-Bold"/>
              </a:rPr>
              <a:t>What kind environment?</a:t>
            </a:r>
          </a:p>
          <a:p>
            <a:pPr eaLnBrk="1" hangingPunct="1"/>
            <a:r>
              <a:rPr lang="en-GB" altLang="en-US" sz="1800" dirty="0">
                <a:solidFill>
                  <a:srgbClr val="000000"/>
                </a:solidFill>
                <a:latin typeface="Calibri" panose="020F0502020204030204" pitchFamily="34" charset="0"/>
              </a:rPr>
              <a:t>(Acoustic scene recognition, event detection, room acoustics)</a:t>
            </a:r>
          </a:p>
        </p:txBody>
      </p:sp>
      <p:sp>
        <p:nvSpPr>
          <p:cNvPr id="10" name="TextBox 9">
            <a:extLst>
              <a:ext uri="{FF2B5EF4-FFF2-40B4-BE49-F238E27FC236}">
                <a16:creationId xmlns:a16="http://schemas.microsoft.com/office/drawing/2014/main" id="{07B8A43E-9A03-08F5-CC1C-A1E26856E627}"/>
              </a:ext>
            </a:extLst>
          </p:cNvPr>
          <p:cNvSpPr txBox="1"/>
          <p:nvPr/>
        </p:nvSpPr>
        <p:spPr>
          <a:xfrm>
            <a:off x="677412" y="5045869"/>
            <a:ext cx="3887342" cy="508000"/>
          </a:xfrm>
          <a:prstGeom prst="rect">
            <a:avLst/>
          </a:prstGeom>
          <a:noFill/>
        </p:spPr>
        <p:txBody>
          <a:bodyPr wrap="square">
            <a:spAutoFit/>
          </a:bodyPr>
          <a:lstStyle/>
          <a:p>
            <a:pPr eaLnBrk="1" hangingPunct="1">
              <a:defRPr/>
            </a:pPr>
            <a:r>
              <a:rPr lang="en-US" altLang="en-US" sz="1350" i="1" dirty="0"/>
              <a:t>Cocktail-party problem </a:t>
            </a:r>
            <a:r>
              <a:rPr lang="en-US" altLang="en-US" sz="1350" dirty="0"/>
              <a:t>(Cherry 1953) or </a:t>
            </a:r>
            <a:r>
              <a:rPr lang="en-US" altLang="en-US" sz="1350" i="1" dirty="0"/>
              <a:t>ball-room problem </a:t>
            </a:r>
            <a:r>
              <a:rPr lang="en-US" altLang="en-US" sz="1350" dirty="0"/>
              <a:t>(Helmholtz, 1863)</a:t>
            </a:r>
            <a:endParaRPr lang="en-GB" sz="1500" dirty="0"/>
          </a:p>
        </p:txBody>
      </p:sp>
      <p:sp>
        <p:nvSpPr>
          <p:cNvPr id="13" name="TextBox 12">
            <a:extLst>
              <a:ext uri="{FF2B5EF4-FFF2-40B4-BE49-F238E27FC236}">
                <a16:creationId xmlns:a16="http://schemas.microsoft.com/office/drawing/2014/main" id="{0FC5294F-A486-F8D0-9E93-440166964E58}"/>
              </a:ext>
            </a:extLst>
          </p:cNvPr>
          <p:cNvSpPr txBox="1"/>
          <p:nvPr/>
        </p:nvSpPr>
        <p:spPr>
          <a:xfrm>
            <a:off x="683568" y="5707297"/>
            <a:ext cx="3895278" cy="674031"/>
          </a:xfrm>
          <a:prstGeom prst="rect">
            <a:avLst/>
          </a:prstGeom>
          <a:noFill/>
        </p:spPr>
        <p:txBody>
          <a:bodyPr wrap="square">
            <a:spAutoFit/>
          </a:bodyPr>
          <a:lstStyle/>
          <a:p>
            <a:pPr algn="just" eaLnBrk="1" hangingPunct="1">
              <a:lnSpc>
                <a:spcPct val="90000"/>
              </a:lnSpc>
              <a:spcBef>
                <a:spcPct val="20000"/>
              </a:spcBef>
              <a:buClr>
                <a:schemeClr val="folHlink"/>
              </a:buClr>
              <a:buSzPct val="60000"/>
              <a:defRPr/>
            </a:pPr>
            <a:r>
              <a:rPr lang="en-US" altLang="zh-CN" sz="1350" dirty="0">
                <a:latin typeface="Times New Roman" panose="02020603050405020304" pitchFamily="18" charset="0"/>
                <a:ea typeface="SimSun" panose="02010600030101010101" pitchFamily="2" charset="-122"/>
              </a:rPr>
              <a:t>“</a:t>
            </a:r>
            <a:r>
              <a:rPr lang="en-US" altLang="zh-CN" sz="1350" dirty="0">
                <a:ea typeface="SimSun" panose="02010600030101010101" pitchFamily="2" charset="-122"/>
              </a:rPr>
              <a:t>No machine has yet been constructed to do just that [solving the cocktail party problem].</a:t>
            </a:r>
            <a:r>
              <a:rPr lang="en-US" altLang="zh-CN" sz="1350" dirty="0">
                <a:latin typeface="Times New Roman" panose="02020603050405020304" pitchFamily="18" charset="0"/>
                <a:ea typeface="SimSun" panose="02010600030101010101" pitchFamily="2" charset="-122"/>
              </a:rPr>
              <a:t>”</a:t>
            </a:r>
            <a:r>
              <a:rPr lang="en-US" altLang="zh-CN" sz="1350" dirty="0">
                <a:ea typeface="SimSun" panose="02010600030101010101" pitchFamily="2" charset="-122"/>
              </a:rPr>
              <a:t> (Cherry,</a:t>
            </a:r>
            <a:r>
              <a:rPr lang="en-US" altLang="zh-CN" sz="1500" dirty="0">
                <a:latin typeface="Times New Roman" panose="02020603050405020304" pitchFamily="18" charset="0"/>
                <a:ea typeface="SimSun" panose="02010600030101010101" pitchFamily="2" charset="-122"/>
              </a:rPr>
              <a:t> 19</a:t>
            </a:r>
            <a:r>
              <a:rPr lang="en-US" altLang="zh-CN" sz="1350" dirty="0">
                <a:ea typeface="SimSun" panose="02010600030101010101" pitchFamily="2" charset="-122"/>
              </a:rPr>
              <a:t>57)</a:t>
            </a:r>
          </a:p>
        </p:txBody>
      </p:sp>
      <p:sp>
        <p:nvSpPr>
          <p:cNvPr id="5" name="Rectangle 2">
            <a:extLst>
              <a:ext uri="{FF2B5EF4-FFF2-40B4-BE49-F238E27FC236}">
                <a16:creationId xmlns:a16="http://schemas.microsoft.com/office/drawing/2014/main" id="{4BCB326B-D465-CA5D-C122-9C0BF7D1AB7A}"/>
              </a:ext>
            </a:extLst>
          </p:cNvPr>
          <p:cNvSpPr txBox="1">
            <a:spLocks noChangeArrowheads="1"/>
          </p:cNvSpPr>
          <p:nvPr/>
        </p:nvSpPr>
        <p:spPr bwMode="auto">
          <a:xfrm>
            <a:off x="-1332656" y="188640"/>
            <a:ext cx="7620001" cy="609600"/>
          </a:xfrm>
          <a:prstGeom prst="rect">
            <a:avLst/>
          </a:prstGeom>
          <a:noFill/>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pPr eaLnBrk="1" hangingPunct="1">
              <a:spcBef>
                <a:spcPct val="50000"/>
              </a:spcBef>
              <a:defRPr/>
            </a:pPr>
            <a:r>
              <a:rPr lang="en-GB" altLang="en-US" sz="3200" kern="0" dirty="0">
                <a:solidFill>
                  <a:srgbClr val="002060"/>
                </a:solidFill>
              </a:rPr>
              <a:t>Cocktail party problem</a:t>
            </a:r>
          </a:p>
        </p:txBody>
      </p:sp>
      <p:pic>
        <p:nvPicPr>
          <p:cNvPr id="11273" name="Picture 2" descr="http://i.telegraph.co.uk/multimedia/archive/02502/Cocktail-party-_2502341b.jpg">
            <a:extLst>
              <a:ext uri="{FF2B5EF4-FFF2-40B4-BE49-F238E27FC236}">
                <a16:creationId xmlns:a16="http://schemas.microsoft.com/office/drawing/2014/main" id="{08ECB60F-A414-E95C-CB60-4AAD09E0B4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8875" y="1003299"/>
            <a:ext cx="3270250" cy="161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Number Placeholder 6">
            <a:extLst>
              <a:ext uri="{FF2B5EF4-FFF2-40B4-BE49-F238E27FC236}">
                <a16:creationId xmlns:a16="http://schemas.microsoft.com/office/drawing/2014/main" id="{348C4796-B3E7-AE90-7660-E0A6CE4BA3FE}"/>
              </a:ext>
            </a:extLst>
          </p:cNvPr>
          <p:cNvSpPr>
            <a:spLocks noGrp="1" noChangeArrowheads="1"/>
          </p:cNvSpPr>
          <p:nvPr>
            <p:ph type="sldNum" sz="quarter" idx="10"/>
          </p:nvPr>
        </p:nvSpPr>
        <p:spPr bwMode="auto">
          <a:xfrm>
            <a:off x="8610600" y="6356350"/>
            <a:ext cx="2743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Tahoma" panose="020B0604030504040204" pitchFamily="34" charset="0"/>
                <a:cs typeface="Arial" panose="020B0604020202020204" pitchFamily="34" charset="0"/>
              </a:defRPr>
            </a:lvl1pPr>
            <a:lvl2pPr marL="742950" indent="-285750">
              <a:defRPr sz="2000">
                <a:solidFill>
                  <a:schemeClr val="tx1"/>
                </a:solidFill>
                <a:latin typeface="Tahoma" panose="020B0604030504040204" pitchFamily="34" charset="0"/>
                <a:cs typeface="Arial" panose="020B0604020202020204" pitchFamily="34" charset="0"/>
              </a:defRPr>
            </a:lvl2pPr>
            <a:lvl3pPr marL="1143000" indent="-228600">
              <a:defRPr sz="2000">
                <a:solidFill>
                  <a:schemeClr val="tx1"/>
                </a:solidFill>
                <a:latin typeface="Tahoma" panose="020B0604030504040204" pitchFamily="34" charset="0"/>
                <a:cs typeface="Arial" panose="020B0604020202020204" pitchFamily="34" charset="0"/>
              </a:defRPr>
            </a:lvl3pPr>
            <a:lvl4pPr marL="1600200" indent="-228600">
              <a:defRPr sz="2000">
                <a:solidFill>
                  <a:schemeClr val="tx1"/>
                </a:solidFill>
                <a:latin typeface="Tahoma" panose="020B0604030504040204" pitchFamily="34" charset="0"/>
                <a:cs typeface="Arial" panose="020B0604020202020204" pitchFamily="34" charset="0"/>
              </a:defRPr>
            </a:lvl4pPr>
            <a:lvl5pPr marL="2057400" indent="-228600">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9pPr>
          </a:lstStyle>
          <a:p>
            <a:fld id="{9B353EEB-136B-4D2E-8E4A-B1E72E0114AA}" type="slidenum">
              <a:rPr lang="en-US" altLang="en-US" sz="1200">
                <a:solidFill>
                  <a:srgbClr val="898989"/>
                </a:solidFill>
                <a:latin typeface="Arial" panose="020B0604020202020204" pitchFamily="34" charset="0"/>
              </a:rPr>
              <a:pPr/>
              <a:t>5</a:t>
            </a:fld>
            <a:endParaRPr lang="en-US" altLang="en-US" sz="1200">
              <a:solidFill>
                <a:srgbClr val="898989"/>
              </a:solidFill>
              <a:latin typeface="Arial" panose="020B0604020202020204" pitchFamily="34" charset="0"/>
            </a:endParaRPr>
          </a:p>
        </p:txBody>
      </p:sp>
      <p:sp>
        <p:nvSpPr>
          <p:cNvPr id="50" name="Slide Number Placeholder 6">
            <a:extLst>
              <a:ext uri="{FF2B5EF4-FFF2-40B4-BE49-F238E27FC236}">
                <a16:creationId xmlns:a16="http://schemas.microsoft.com/office/drawing/2014/main" id="{420044A5-8DC9-71A4-051F-30B299DFA392}"/>
              </a:ext>
            </a:extLst>
          </p:cNvPr>
          <p:cNvSpPr txBox="1">
            <a:spLocks/>
          </p:cNvSpPr>
          <p:nvPr/>
        </p:nvSpPr>
        <p:spPr>
          <a:xfrm>
            <a:off x="-31750" y="5703888"/>
            <a:ext cx="282575" cy="274637"/>
          </a:xfrm>
          <a:prstGeom prst="rect">
            <a:avLst/>
          </a:prstGeom>
        </p:spPr>
        <p:txBody>
          <a:bodyPr lIns="68580" tIns="34290" rIns="68580" bIns="3429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1642C386-CF9B-410B-9078-137BE8650C3E}" type="slidenum">
              <a:rPr lang="en-US" sz="900" b="1">
                <a:solidFill>
                  <a:schemeClr val="accent3">
                    <a:lumMod val="75000"/>
                  </a:schemeClr>
                </a:solidFill>
              </a:rPr>
              <a:pPr>
                <a:defRPr/>
              </a:pPr>
              <a:t>5</a:t>
            </a:fld>
            <a:endParaRPr lang="en-US" sz="900" b="1" dirty="0">
              <a:solidFill>
                <a:schemeClr val="accent3">
                  <a:lumMod val="75000"/>
                </a:schemeClr>
              </a:solidFill>
            </a:endParaRPr>
          </a:p>
        </p:txBody>
      </p:sp>
      <p:sp>
        <p:nvSpPr>
          <p:cNvPr id="13316" name="Line 14">
            <a:extLst>
              <a:ext uri="{FF2B5EF4-FFF2-40B4-BE49-F238E27FC236}">
                <a16:creationId xmlns:a16="http://schemas.microsoft.com/office/drawing/2014/main" id="{D4B12558-43E8-2EAE-BCAA-20929C2DC29D}"/>
              </a:ext>
            </a:extLst>
          </p:cNvPr>
          <p:cNvSpPr>
            <a:spLocks noChangeShapeType="1"/>
          </p:cNvSpPr>
          <p:nvPr/>
        </p:nvSpPr>
        <p:spPr bwMode="auto">
          <a:xfrm>
            <a:off x="7999413" y="3944938"/>
            <a:ext cx="1587" cy="5080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8575">
                <a:solidFill>
                  <a:srgbClr val="000000"/>
                </a:solidFill>
                <a:round/>
                <a:headEnd/>
                <a:tailEnd/>
              </a14:hiddenLine>
            </a:ext>
          </a:extLst>
        </p:spPr>
        <p:txBody>
          <a:bodyPr/>
          <a:lstStyle/>
          <a:p>
            <a:endParaRPr lang="en-GB"/>
          </a:p>
        </p:txBody>
      </p:sp>
      <p:sp>
        <p:nvSpPr>
          <p:cNvPr id="13317" name="Rectangle 8">
            <a:extLst>
              <a:ext uri="{FF2B5EF4-FFF2-40B4-BE49-F238E27FC236}">
                <a16:creationId xmlns:a16="http://schemas.microsoft.com/office/drawing/2014/main" id="{6970E716-A5EE-A5A6-162B-1005EEC54B42}"/>
              </a:ext>
            </a:extLst>
          </p:cNvPr>
          <p:cNvSpPr>
            <a:spLocks noChangeArrowheads="1"/>
          </p:cNvSpPr>
          <p:nvPr/>
        </p:nvSpPr>
        <p:spPr bwMode="auto">
          <a:xfrm>
            <a:off x="557213" y="1511300"/>
            <a:ext cx="8374062" cy="406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000">
                <a:solidFill>
                  <a:schemeClr val="tx1"/>
                </a:solidFill>
                <a:latin typeface="Tahoma" panose="020B0604030504040204" pitchFamily="34" charset="0"/>
                <a:cs typeface="Arial" panose="020B0604020202020204" pitchFamily="34" charset="0"/>
              </a:defRPr>
            </a:lvl1pPr>
            <a:lvl2pPr marL="742950" indent="-285750">
              <a:defRPr sz="2000">
                <a:solidFill>
                  <a:schemeClr val="tx1"/>
                </a:solidFill>
                <a:latin typeface="Tahoma" panose="020B0604030504040204" pitchFamily="34" charset="0"/>
                <a:cs typeface="Arial" panose="020B0604020202020204" pitchFamily="34" charset="0"/>
              </a:defRPr>
            </a:lvl2pPr>
            <a:lvl3pPr marL="1143000" indent="-228600">
              <a:defRPr sz="2000">
                <a:solidFill>
                  <a:schemeClr val="tx1"/>
                </a:solidFill>
                <a:latin typeface="Tahoma" panose="020B0604030504040204" pitchFamily="34" charset="0"/>
                <a:cs typeface="Arial" panose="020B0604020202020204" pitchFamily="34" charset="0"/>
              </a:defRPr>
            </a:lvl3pPr>
            <a:lvl4pPr marL="1600200" indent="-228600">
              <a:defRPr sz="2000">
                <a:solidFill>
                  <a:schemeClr val="tx1"/>
                </a:solidFill>
                <a:latin typeface="Tahoma" panose="020B0604030504040204" pitchFamily="34" charset="0"/>
                <a:cs typeface="Arial" panose="020B0604020202020204" pitchFamily="34" charset="0"/>
              </a:defRPr>
            </a:lvl4pPr>
            <a:lvl5pPr marL="2057400" indent="-228600">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9pPr>
          </a:lstStyle>
          <a:p>
            <a:pPr algn="just" eaLnBrk="1" hangingPunct="1">
              <a:lnSpc>
                <a:spcPct val="90000"/>
              </a:lnSpc>
              <a:spcBef>
                <a:spcPct val="20000"/>
              </a:spcBef>
              <a:buClr>
                <a:schemeClr val="folHlink"/>
              </a:buClr>
              <a:buSzPct val="60000"/>
              <a:buFont typeface="Wingdings" panose="05000000000000000000" pitchFamily="2" charset="2"/>
              <a:buChar char="n"/>
            </a:pPr>
            <a:r>
              <a:rPr lang="en-US" altLang="en-US" sz="1800"/>
              <a:t> </a:t>
            </a:r>
            <a:r>
              <a:rPr lang="en-US" altLang="en-US"/>
              <a:t>Potential techniques for the speech separation problem</a:t>
            </a:r>
          </a:p>
          <a:p>
            <a:pPr lvl="1" algn="just" eaLnBrk="1" hangingPunct="1">
              <a:lnSpc>
                <a:spcPct val="90000"/>
              </a:lnSpc>
              <a:spcBef>
                <a:spcPct val="20000"/>
              </a:spcBef>
              <a:buClr>
                <a:schemeClr val="hlink"/>
              </a:buClr>
              <a:buSzPct val="55000"/>
              <a:buFont typeface="Wingdings" panose="05000000000000000000" pitchFamily="2" charset="2"/>
              <a:buChar char="n"/>
            </a:pPr>
            <a:r>
              <a:rPr lang="en-US" altLang="en-US"/>
              <a:t>Beamforming</a:t>
            </a:r>
          </a:p>
          <a:p>
            <a:pPr lvl="1" algn="just" eaLnBrk="1" hangingPunct="1">
              <a:lnSpc>
                <a:spcPct val="90000"/>
              </a:lnSpc>
              <a:spcBef>
                <a:spcPct val="20000"/>
              </a:spcBef>
              <a:buClr>
                <a:schemeClr val="hlink"/>
              </a:buClr>
              <a:buSzPct val="55000"/>
              <a:buFont typeface="Wingdings" panose="05000000000000000000" pitchFamily="2" charset="2"/>
              <a:buChar char="n"/>
            </a:pPr>
            <a:r>
              <a:rPr lang="en-US" altLang="en-US"/>
              <a:t>Adaptive filtering</a:t>
            </a:r>
          </a:p>
          <a:p>
            <a:pPr lvl="1" algn="just" eaLnBrk="1" hangingPunct="1">
              <a:lnSpc>
                <a:spcPct val="90000"/>
              </a:lnSpc>
              <a:spcBef>
                <a:spcPct val="20000"/>
              </a:spcBef>
              <a:buClr>
                <a:schemeClr val="hlink"/>
              </a:buClr>
              <a:buSzPct val="55000"/>
              <a:buFont typeface="Wingdings" panose="05000000000000000000" pitchFamily="2" charset="2"/>
              <a:buChar char="n"/>
            </a:pPr>
            <a:r>
              <a:rPr lang="en-US" altLang="en-US"/>
              <a:t>Blind source separation and independent component analysis</a:t>
            </a:r>
          </a:p>
          <a:p>
            <a:pPr lvl="1" algn="just" eaLnBrk="1" hangingPunct="1">
              <a:lnSpc>
                <a:spcPct val="90000"/>
              </a:lnSpc>
              <a:spcBef>
                <a:spcPct val="20000"/>
              </a:spcBef>
              <a:buClr>
                <a:schemeClr val="hlink"/>
              </a:buClr>
              <a:buSzPct val="55000"/>
              <a:buFont typeface="Wingdings" panose="05000000000000000000" pitchFamily="2" charset="2"/>
              <a:buChar char="n"/>
            </a:pPr>
            <a:r>
              <a:rPr lang="en-US" altLang="en-US"/>
              <a:t>Sparse representation and matrix factorization</a:t>
            </a:r>
          </a:p>
          <a:p>
            <a:pPr lvl="1" algn="just" eaLnBrk="1" hangingPunct="1">
              <a:lnSpc>
                <a:spcPct val="90000"/>
              </a:lnSpc>
              <a:spcBef>
                <a:spcPct val="20000"/>
              </a:spcBef>
              <a:buClr>
                <a:schemeClr val="hlink"/>
              </a:buClr>
              <a:buSzPct val="55000"/>
              <a:buFont typeface="Wingdings" panose="05000000000000000000" pitchFamily="2" charset="2"/>
              <a:buChar char="n"/>
            </a:pPr>
            <a:r>
              <a:rPr lang="en-US" altLang="en-US"/>
              <a:t>Matrix/tensor factorization techniques</a:t>
            </a:r>
          </a:p>
          <a:p>
            <a:pPr lvl="1" algn="just" eaLnBrk="1" hangingPunct="1">
              <a:lnSpc>
                <a:spcPct val="90000"/>
              </a:lnSpc>
              <a:spcBef>
                <a:spcPct val="20000"/>
              </a:spcBef>
              <a:buClr>
                <a:schemeClr val="hlink"/>
              </a:buClr>
              <a:buSzPct val="55000"/>
              <a:buFont typeface="Wingdings" panose="05000000000000000000" pitchFamily="2" charset="2"/>
              <a:buChar char="n"/>
            </a:pPr>
            <a:r>
              <a:rPr lang="en-US" altLang="en-US"/>
              <a:t>Computational auditory scene analysis (e.g. time-frequency masking)</a:t>
            </a:r>
          </a:p>
          <a:p>
            <a:pPr lvl="1" algn="just" eaLnBrk="1" hangingPunct="1">
              <a:lnSpc>
                <a:spcPct val="90000"/>
              </a:lnSpc>
              <a:spcBef>
                <a:spcPct val="20000"/>
              </a:spcBef>
              <a:buClr>
                <a:schemeClr val="hlink"/>
              </a:buClr>
              <a:buSzPct val="55000"/>
              <a:buFont typeface="Wingdings" panose="05000000000000000000" pitchFamily="2" charset="2"/>
              <a:buChar char="n"/>
            </a:pPr>
            <a:r>
              <a:rPr lang="en-US" altLang="en-US"/>
              <a:t>Learning based techniques</a:t>
            </a:r>
          </a:p>
          <a:p>
            <a:pPr lvl="1" algn="just" eaLnBrk="1" hangingPunct="1">
              <a:lnSpc>
                <a:spcPct val="90000"/>
              </a:lnSpc>
              <a:spcBef>
                <a:spcPct val="20000"/>
              </a:spcBef>
              <a:buClr>
                <a:schemeClr val="hlink"/>
              </a:buClr>
              <a:buSzPct val="55000"/>
              <a:buFont typeface="Wingdings" panose="05000000000000000000" pitchFamily="2" charset="2"/>
              <a:buChar char="n"/>
            </a:pPr>
            <a:r>
              <a:rPr lang="en-US" altLang="en-US"/>
              <a:t>Exploiting multimodality (e.g. audio-visual coherence)</a:t>
            </a:r>
          </a:p>
          <a:p>
            <a:pPr lvl="1" algn="just" eaLnBrk="1" hangingPunct="1">
              <a:lnSpc>
                <a:spcPct val="90000"/>
              </a:lnSpc>
              <a:spcBef>
                <a:spcPct val="20000"/>
              </a:spcBef>
              <a:buClr>
                <a:schemeClr val="hlink"/>
              </a:buClr>
              <a:buSzPct val="55000"/>
              <a:buFont typeface="Wingdings" panose="05000000000000000000" pitchFamily="2" charset="2"/>
              <a:buChar char="n"/>
            </a:pPr>
            <a:r>
              <a:rPr lang="en-US" altLang="en-US"/>
              <a:t>…</a:t>
            </a:r>
          </a:p>
        </p:txBody>
      </p:sp>
      <p:sp>
        <p:nvSpPr>
          <p:cNvPr id="5" name="Rectangle 2">
            <a:extLst>
              <a:ext uri="{FF2B5EF4-FFF2-40B4-BE49-F238E27FC236}">
                <a16:creationId xmlns:a16="http://schemas.microsoft.com/office/drawing/2014/main" id="{C2C334DE-BEF8-4006-5FA6-313FBA38F3B9}"/>
              </a:ext>
            </a:extLst>
          </p:cNvPr>
          <p:cNvSpPr txBox="1">
            <a:spLocks noChangeArrowheads="1"/>
          </p:cNvSpPr>
          <p:nvPr/>
        </p:nvSpPr>
        <p:spPr bwMode="auto">
          <a:xfrm>
            <a:off x="-900113" y="428625"/>
            <a:ext cx="7620001" cy="609600"/>
          </a:xfrm>
          <a:prstGeom prst="rect">
            <a:avLst/>
          </a:prstGeom>
          <a:noFill/>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pPr eaLnBrk="1" hangingPunct="1">
              <a:spcBef>
                <a:spcPct val="50000"/>
              </a:spcBef>
              <a:defRPr/>
            </a:pPr>
            <a:r>
              <a:rPr lang="en-US" altLang="zh-CN" sz="3200" kern="0" dirty="0">
                <a:solidFill>
                  <a:srgbClr val="002060"/>
                </a:solidFill>
              </a:rPr>
              <a:t>Speech source separation</a:t>
            </a:r>
            <a:endParaRPr lang="en-GB" altLang="en-US" sz="3200" kern="0" dirty="0">
              <a:solidFill>
                <a:srgbClr val="002060"/>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A8BFA5C9-11FE-9E54-8BAE-EDB9A38D0733}"/>
              </a:ext>
            </a:extLst>
          </p:cNvPr>
          <p:cNvSpPr>
            <a:spLocks noGrp="1" noChangeArrowheads="1"/>
          </p:cNvSpPr>
          <p:nvPr>
            <p:ph type="title"/>
          </p:nvPr>
        </p:nvSpPr>
        <p:spPr bwMode="auto">
          <a:xfrm>
            <a:off x="360363" y="319091"/>
            <a:ext cx="7793037" cy="66694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GB" altLang="en-US" sz="3200" dirty="0">
                <a:solidFill>
                  <a:srgbClr val="002060"/>
                </a:solidFill>
              </a:rPr>
              <a:t>FDICA: Sound Demonstration</a:t>
            </a:r>
          </a:p>
        </p:txBody>
      </p:sp>
      <p:graphicFrame>
        <p:nvGraphicFramePr>
          <p:cNvPr id="23555" name="Object 4">
            <a:hlinkClick r:id="" action="ppaction://noaction">
              <a:snd r:embed="rId3" name="TVspeech_wangsep1.wav"/>
            </a:hlinkClick>
            <a:extLst>
              <a:ext uri="{FF2B5EF4-FFF2-40B4-BE49-F238E27FC236}">
                <a16:creationId xmlns:a16="http://schemas.microsoft.com/office/drawing/2014/main" id="{71704369-653A-4140-636E-6E146B5C0968}"/>
              </a:ext>
            </a:extLst>
          </p:cNvPr>
          <p:cNvGraphicFramePr>
            <a:graphicFrameLocks noChangeAspect="1"/>
          </p:cNvGraphicFramePr>
          <p:nvPr>
            <p:extLst>
              <p:ext uri="{D42A27DB-BD31-4B8C-83A1-F6EECF244321}">
                <p14:modId xmlns:p14="http://schemas.microsoft.com/office/powerpoint/2010/main" val="1666809949"/>
              </p:ext>
            </p:extLst>
          </p:nvPr>
        </p:nvGraphicFramePr>
        <p:xfrm>
          <a:off x="7662302" y="5418380"/>
          <a:ext cx="419100" cy="381000"/>
        </p:xfrm>
        <a:graphic>
          <a:graphicData uri="http://schemas.openxmlformats.org/presentationml/2006/ole">
            <mc:AlternateContent xmlns:mc="http://schemas.openxmlformats.org/markup-compatibility/2006">
              <mc:Choice xmlns:v="urn:schemas-microsoft-com:vml" Requires="v">
                <p:oleObj name="Bitmap Image" r:id="rId4" imgW="419048" imgH="380852" progId="Paint.Picture">
                  <p:embed/>
                </p:oleObj>
              </mc:Choice>
              <mc:Fallback>
                <p:oleObj name="Bitmap Image" r:id="rId4" imgW="419048" imgH="380852" progId="Paint.Picture">
                  <p:embed/>
                  <p:pic>
                    <p:nvPicPr>
                      <p:cNvPr id="23555" name="Object 4">
                        <a:hlinkClick r:id="" action="ppaction://noaction">
                          <a:snd r:embed="rId3" name="TVspeech_wangsep1.wav"/>
                        </a:hlinkClick>
                        <a:extLst>
                          <a:ext uri="{FF2B5EF4-FFF2-40B4-BE49-F238E27FC236}">
                            <a16:creationId xmlns:a16="http://schemas.microsoft.com/office/drawing/2014/main" id="{71704369-653A-4140-636E-6E146B5C096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62302" y="5418380"/>
                        <a:ext cx="4191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556" name="Object 5">
            <a:hlinkClick r:id="" action="ppaction://noaction">
              <a:snd r:embed="rId6" name="TVspeech_wangsep2.wav"/>
            </a:hlinkClick>
            <a:extLst>
              <a:ext uri="{FF2B5EF4-FFF2-40B4-BE49-F238E27FC236}">
                <a16:creationId xmlns:a16="http://schemas.microsoft.com/office/drawing/2014/main" id="{2397ADBD-B31D-4EBC-0BF4-5D1291D2D48C}"/>
              </a:ext>
            </a:extLst>
          </p:cNvPr>
          <p:cNvGraphicFramePr>
            <a:graphicFrameLocks noChangeAspect="1"/>
          </p:cNvGraphicFramePr>
          <p:nvPr>
            <p:extLst>
              <p:ext uri="{D42A27DB-BD31-4B8C-83A1-F6EECF244321}">
                <p14:modId xmlns:p14="http://schemas.microsoft.com/office/powerpoint/2010/main" val="3965442508"/>
              </p:ext>
            </p:extLst>
          </p:nvPr>
        </p:nvGraphicFramePr>
        <p:xfrm>
          <a:off x="7669902" y="5928320"/>
          <a:ext cx="419100" cy="381000"/>
        </p:xfrm>
        <a:graphic>
          <a:graphicData uri="http://schemas.openxmlformats.org/presentationml/2006/ole">
            <mc:AlternateContent xmlns:mc="http://schemas.openxmlformats.org/markup-compatibility/2006">
              <mc:Choice xmlns:v="urn:schemas-microsoft-com:vml" Requires="v">
                <p:oleObj name="Bitmap Image" r:id="rId4" imgW="419048" imgH="380852" progId="Paint.Picture">
                  <p:embed/>
                </p:oleObj>
              </mc:Choice>
              <mc:Fallback>
                <p:oleObj name="Bitmap Image" r:id="rId4" imgW="419048" imgH="380852" progId="Paint.Picture">
                  <p:embed/>
                  <p:pic>
                    <p:nvPicPr>
                      <p:cNvPr id="23556" name="Object 5">
                        <a:hlinkClick r:id="" action="ppaction://noaction">
                          <a:snd r:embed="rId6" name="TVspeech_wangsep2.wav"/>
                        </a:hlinkClick>
                        <a:extLst>
                          <a:ext uri="{FF2B5EF4-FFF2-40B4-BE49-F238E27FC236}">
                            <a16:creationId xmlns:a16="http://schemas.microsoft.com/office/drawing/2014/main" id="{2397ADBD-B31D-4EBC-0BF4-5D1291D2D48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69902" y="5928320"/>
                        <a:ext cx="4191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557" name="Object 6">
            <a:hlinkClick r:id="" action="ppaction://noaction">
              <a:snd r:embed="rId7" name="TVspeech_lucassep1.wav"/>
            </a:hlinkClick>
            <a:extLst>
              <a:ext uri="{FF2B5EF4-FFF2-40B4-BE49-F238E27FC236}">
                <a16:creationId xmlns:a16="http://schemas.microsoft.com/office/drawing/2014/main" id="{987FC406-2D90-84AA-CA50-D4D4E9C1155D}"/>
              </a:ext>
            </a:extLst>
          </p:cNvPr>
          <p:cNvGraphicFramePr>
            <a:graphicFrameLocks noChangeAspect="1"/>
          </p:cNvGraphicFramePr>
          <p:nvPr>
            <p:extLst>
              <p:ext uri="{D42A27DB-BD31-4B8C-83A1-F6EECF244321}">
                <p14:modId xmlns:p14="http://schemas.microsoft.com/office/powerpoint/2010/main" val="2869260550"/>
              </p:ext>
            </p:extLst>
          </p:nvPr>
        </p:nvGraphicFramePr>
        <p:xfrm>
          <a:off x="6265302" y="5431080"/>
          <a:ext cx="419100" cy="381000"/>
        </p:xfrm>
        <a:graphic>
          <a:graphicData uri="http://schemas.openxmlformats.org/presentationml/2006/ole">
            <mc:AlternateContent xmlns:mc="http://schemas.openxmlformats.org/markup-compatibility/2006">
              <mc:Choice xmlns:v="urn:schemas-microsoft-com:vml" Requires="v">
                <p:oleObj name="Bitmap Image" r:id="rId8" imgW="419048" imgH="380852" progId="Paint.Picture">
                  <p:embed/>
                </p:oleObj>
              </mc:Choice>
              <mc:Fallback>
                <p:oleObj name="Bitmap Image" r:id="rId8" imgW="419048" imgH="380852" progId="Paint.Picture">
                  <p:embed/>
                  <p:pic>
                    <p:nvPicPr>
                      <p:cNvPr id="23557" name="Object 6">
                        <a:hlinkClick r:id="" action="ppaction://noaction">
                          <a:snd r:embed="rId7" name="TVspeech_lucassep1.wav"/>
                        </a:hlinkClick>
                        <a:extLst>
                          <a:ext uri="{FF2B5EF4-FFF2-40B4-BE49-F238E27FC236}">
                            <a16:creationId xmlns:a16="http://schemas.microsoft.com/office/drawing/2014/main" id="{987FC406-2D90-84AA-CA50-D4D4E9C1155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65302" y="5431080"/>
                        <a:ext cx="4191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558" name="Object 7">
            <a:hlinkClick r:id="" action="ppaction://noaction">
              <a:snd r:embed="rId9" name="TVspeech_lucassep2.wav"/>
            </a:hlinkClick>
            <a:extLst>
              <a:ext uri="{FF2B5EF4-FFF2-40B4-BE49-F238E27FC236}">
                <a16:creationId xmlns:a16="http://schemas.microsoft.com/office/drawing/2014/main" id="{78B16A00-35FF-B0E7-E68A-7E363B87BC3D}"/>
              </a:ext>
            </a:extLst>
          </p:cNvPr>
          <p:cNvGraphicFramePr>
            <a:graphicFrameLocks noChangeAspect="1"/>
          </p:cNvGraphicFramePr>
          <p:nvPr>
            <p:extLst>
              <p:ext uri="{D42A27DB-BD31-4B8C-83A1-F6EECF244321}">
                <p14:modId xmlns:p14="http://schemas.microsoft.com/office/powerpoint/2010/main" val="2617785270"/>
              </p:ext>
            </p:extLst>
          </p:nvPr>
        </p:nvGraphicFramePr>
        <p:xfrm>
          <a:off x="6281202" y="5897498"/>
          <a:ext cx="419100" cy="381000"/>
        </p:xfrm>
        <a:graphic>
          <a:graphicData uri="http://schemas.openxmlformats.org/presentationml/2006/ole">
            <mc:AlternateContent xmlns:mc="http://schemas.openxmlformats.org/markup-compatibility/2006">
              <mc:Choice xmlns:v="urn:schemas-microsoft-com:vml" Requires="v">
                <p:oleObj name="Bitmap Image" r:id="rId8" imgW="419048" imgH="380852" progId="Paint.Picture">
                  <p:embed/>
                </p:oleObj>
              </mc:Choice>
              <mc:Fallback>
                <p:oleObj name="Bitmap Image" r:id="rId8" imgW="419048" imgH="380852" progId="Paint.Picture">
                  <p:embed/>
                  <p:pic>
                    <p:nvPicPr>
                      <p:cNvPr id="23558" name="Object 7">
                        <a:hlinkClick r:id="" action="ppaction://noaction">
                          <a:snd r:embed="rId9" name="TVspeech_lucassep2.wav"/>
                        </a:hlinkClick>
                        <a:extLst>
                          <a:ext uri="{FF2B5EF4-FFF2-40B4-BE49-F238E27FC236}">
                            <a16:creationId xmlns:a16="http://schemas.microsoft.com/office/drawing/2014/main" id="{78B16A00-35FF-B0E7-E68A-7E363B87BC3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81202" y="5897498"/>
                        <a:ext cx="4191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3559" name="Text Box 9">
            <a:extLst>
              <a:ext uri="{FF2B5EF4-FFF2-40B4-BE49-F238E27FC236}">
                <a16:creationId xmlns:a16="http://schemas.microsoft.com/office/drawing/2014/main" id="{6257EDA9-3D05-9CE4-3286-A805AD0F8590}"/>
              </a:ext>
            </a:extLst>
          </p:cNvPr>
          <p:cNvSpPr txBox="1">
            <a:spLocks noChangeArrowheads="1"/>
          </p:cNvSpPr>
          <p:nvPr/>
        </p:nvSpPr>
        <p:spPr bwMode="auto">
          <a:xfrm>
            <a:off x="360363" y="6237312"/>
            <a:ext cx="623331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lvl1pPr>
              <a:defRPr sz="2000">
                <a:solidFill>
                  <a:schemeClr val="tx1"/>
                </a:solidFill>
                <a:latin typeface="Tahoma" panose="020B0604030504040204" pitchFamily="34" charset="0"/>
                <a:cs typeface="Arial" panose="020B0604020202020204" pitchFamily="34" charset="0"/>
              </a:defRPr>
            </a:lvl1pPr>
            <a:lvl2pPr marL="742950" indent="-285750">
              <a:defRPr sz="2000">
                <a:solidFill>
                  <a:schemeClr val="tx1"/>
                </a:solidFill>
                <a:latin typeface="Tahoma" panose="020B0604030504040204" pitchFamily="34" charset="0"/>
                <a:cs typeface="Arial" panose="020B0604020202020204" pitchFamily="34" charset="0"/>
              </a:defRPr>
            </a:lvl2pPr>
            <a:lvl3pPr marL="1143000" indent="-228600">
              <a:defRPr sz="2000">
                <a:solidFill>
                  <a:schemeClr val="tx1"/>
                </a:solidFill>
                <a:latin typeface="Tahoma" panose="020B0604030504040204" pitchFamily="34" charset="0"/>
                <a:cs typeface="Arial" panose="020B0604020202020204" pitchFamily="34" charset="0"/>
              </a:defRPr>
            </a:lvl3pPr>
            <a:lvl4pPr marL="1600200" indent="-228600">
              <a:defRPr sz="2000">
                <a:solidFill>
                  <a:schemeClr val="tx1"/>
                </a:solidFill>
                <a:latin typeface="Tahoma" panose="020B0604030504040204" pitchFamily="34" charset="0"/>
                <a:cs typeface="Arial" panose="020B0604020202020204" pitchFamily="34" charset="0"/>
              </a:defRPr>
            </a:lvl4pPr>
            <a:lvl5pPr marL="2057400" indent="-228600">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9pPr>
          </a:lstStyle>
          <a:p>
            <a:pPr eaLnBrk="1" hangingPunct="1">
              <a:spcBef>
                <a:spcPct val="50000"/>
              </a:spcBef>
            </a:pPr>
            <a:r>
              <a:rPr lang="en-GB" altLang="en-US" sz="1000" dirty="0">
                <a:latin typeface="Times New Roman" panose="02020603050405020304" pitchFamily="18" charset="0"/>
              </a:rPr>
              <a:t>W. Wang, S. </a:t>
            </a:r>
            <a:r>
              <a:rPr lang="en-GB" altLang="en-US" sz="1000" dirty="0" err="1">
                <a:latin typeface="Times New Roman" panose="02020603050405020304" pitchFamily="18" charset="0"/>
              </a:rPr>
              <a:t>Sanei</a:t>
            </a:r>
            <a:r>
              <a:rPr lang="en-GB" altLang="en-US" sz="1000" dirty="0">
                <a:latin typeface="Times New Roman" panose="02020603050405020304" pitchFamily="18" charset="0"/>
              </a:rPr>
              <a:t>, and J. A. Chambers, Penalty function based joint diagonalization approach for convolutive blind separation of nonstationary sources, in </a:t>
            </a:r>
            <a:r>
              <a:rPr lang="en-GB" altLang="en-US" sz="1000" i="1" dirty="0">
                <a:latin typeface="Times New Roman" panose="02020603050405020304" pitchFamily="18" charset="0"/>
              </a:rPr>
              <a:t>IEEE Trans. Signal Processing</a:t>
            </a:r>
            <a:r>
              <a:rPr lang="en-GB" altLang="en-US" sz="1000" dirty="0">
                <a:latin typeface="Times New Roman" panose="02020603050405020304" pitchFamily="18" charset="0"/>
              </a:rPr>
              <a:t>, vol. 53, no. 5, pp. 1654-1669, May 2005.</a:t>
            </a:r>
          </a:p>
        </p:txBody>
      </p:sp>
      <p:graphicFrame>
        <p:nvGraphicFramePr>
          <p:cNvPr id="23560" name="Object 10">
            <a:hlinkClick r:id="" action="ppaction://noaction">
              <a:snd r:embed="rId10" name="TVspeech1.wav"/>
            </a:hlinkClick>
            <a:extLst>
              <a:ext uri="{FF2B5EF4-FFF2-40B4-BE49-F238E27FC236}">
                <a16:creationId xmlns:a16="http://schemas.microsoft.com/office/drawing/2014/main" id="{D00FD44D-5756-2529-6050-231B46FBEE1C}"/>
              </a:ext>
            </a:extLst>
          </p:cNvPr>
          <p:cNvGraphicFramePr>
            <a:graphicFrameLocks noChangeAspect="1"/>
          </p:cNvGraphicFramePr>
          <p:nvPr>
            <p:extLst>
              <p:ext uri="{D42A27DB-BD31-4B8C-83A1-F6EECF244321}">
                <p14:modId xmlns:p14="http://schemas.microsoft.com/office/powerpoint/2010/main" val="525373567"/>
              </p:ext>
            </p:extLst>
          </p:nvPr>
        </p:nvGraphicFramePr>
        <p:xfrm>
          <a:off x="4728512" y="5415384"/>
          <a:ext cx="419100" cy="381000"/>
        </p:xfrm>
        <a:graphic>
          <a:graphicData uri="http://schemas.openxmlformats.org/presentationml/2006/ole">
            <mc:AlternateContent xmlns:mc="http://schemas.openxmlformats.org/markup-compatibility/2006">
              <mc:Choice xmlns:v="urn:schemas-microsoft-com:vml" Requires="v">
                <p:oleObj name="Bitmap Image" r:id="rId8" imgW="419048" imgH="380852" progId="Paint.Picture">
                  <p:embed/>
                </p:oleObj>
              </mc:Choice>
              <mc:Fallback>
                <p:oleObj name="Bitmap Image" r:id="rId8" imgW="419048" imgH="380852" progId="Paint.Picture">
                  <p:embed/>
                  <p:pic>
                    <p:nvPicPr>
                      <p:cNvPr id="23560" name="Object 10">
                        <a:hlinkClick r:id="" action="ppaction://noaction">
                          <a:snd r:embed="rId10" name="TVspeech1.wav"/>
                        </a:hlinkClick>
                        <a:extLst>
                          <a:ext uri="{FF2B5EF4-FFF2-40B4-BE49-F238E27FC236}">
                            <a16:creationId xmlns:a16="http://schemas.microsoft.com/office/drawing/2014/main" id="{D00FD44D-5756-2529-6050-231B46FBEE1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8512" y="5415384"/>
                        <a:ext cx="4191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561" name="Object 11">
            <a:hlinkClick r:id="" action="ppaction://noaction">
              <a:snd r:embed="rId11" name="TVspeech2.wav"/>
            </a:hlinkClick>
            <a:extLst>
              <a:ext uri="{FF2B5EF4-FFF2-40B4-BE49-F238E27FC236}">
                <a16:creationId xmlns:a16="http://schemas.microsoft.com/office/drawing/2014/main" id="{86448D32-AF1C-F514-37C3-F45E83446701}"/>
              </a:ext>
            </a:extLst>
          </p:cNvPr>
          <p:cNvGraphicFramePr>
            <a:graphicFrameLocks noChangeAspect="1"/>
          </p:cNvGraphicFramePr>
          <p:nvPr>
            <p:extLst>
              <p:ext uri="{D42A27DB-BD31-4B8C-83A1-F6EECF244321}">
                <p14:modId xmlns:p14="http://schemas.microsoft.com/office/powerpoint/2010/main" val="1041403522"/>
              </p:ext>
            </p:extLst>
          </p:nvPr>
        </p:nvGraphicFramePr>
        <p:xfrm>
          <a:off x="4731380" y="5902350"/>
          <a:ext cx="419100" cy="381000"/>
        </p:xfrm>
        <a:graphic>
          <a:graphicData uri="http://schemas.openxmlformats.org/presentationml/2006/ole">
            <mc:AlternateContent xmlns:mc="http://schemas.openxmlformats.org/markup-compatibility/2006">
              <mc:Choice xmlns:v="urn:schemas-microsoft-com:vml" Requires="v">
                <p:oleObj name="Bitmap Image" r:id="rId12" imgW="419048" imgH="380852" progId="Paint.Picture">
                  <p:embed/>
                </p:oleObj>
              </mc:Choice>
              <mc:Fallback>
                <p:oleObj name="Bitmap Image" r:id="rId12" imgW="419048" imgH="380852" progId="Paint.Picture">
                  <p:embed/>
                  <p:pic>
                    <p:nvPicPr>
                      <p:cNvPr id="23561" name="Object 11">
                        <a:hlinkClick r:id="" action="ppaction://noaction">
                          <a:snd r:embed="rId11" name="TVspeech2.wav"/>
                        </a:hlinkClick>
                        <a:extLst>
                          <a:ext uri="{FF2B5EF4-FFF2-40B4-BE49-F238E27FC236}">
                            <a16:creationId xmlns:a16="http://schemas.microsoft.com/office/drawing/2014/main" id="{86448D32-AF1C-F514-37C3-F45E8344670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31380" y="5902350"/>
                        <a:ext cx="4191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562" name="Object 12">
            <a:hlinkClick r:id="" action="ppaction://noaction">
              <a:snd r:embed="rId13" name="speak1_estbywang.wav"/>
            </a:hlinkClick>
            <a:extLst>
              <a:ext uri="{FF2B5EF4-FFF2-40B4-BE49-F238E27FC236}">
                <a16:creationId xmlns:a16="http://schemas.microsoft.com/office/drawing/2014/main" id="{F567F281-FA48-7190-8ACB-86BE30E94AB8}"/>
              </a:ext>
            </a:extLst>
          </p:cNvPr>
          <p:cNvGraphicFramePr>
            <a:graphicFrameLocks noChangeAspect="1"/>
          </p:cNvGraphicFramePr>
          <p:nvPr>
            <p:extLst>
              <p:ext uri="{D42A27DB-BD31-4B8C-83A1-F6EECF244321}">
                <p14:modId xmlns:p14="http://schemas.microsoft.com/office/powerpoint/2010/main" val="3465759212"/>
              </p:ext>
            </p:extLst>
          </p:nvPr>
        </p:nvGraphicFramePr>
        <p:xfrm>
          <a:off x="7631832" y="4334530"/>
          <a:ext cx="419100" cy="381000"/>
        </p:xfrm>
        <a:graphic>
          <a:graphicData uri="http://schemas.openxmlformats.org/presentationml/2006/ole">
            <mc:AlternateContent xmlns:mc="http://schemas.openxmlformats.org/markup-compatibility/2006">
              <mc:Choice xmlns:v="urn:schemas-microsoft-com:vml" Requires="v">
                <p:oleObj name="Bitmap Image" r:id="rId12" imgW="419048" imgH="380852" progId="Paint.Picture">
                  <p:embed/>
                </p:oleObj>
              </mc:Choice>
              <mc:Fallback>
                <p:oleObj name="Bitmap Image" r:id="rId12" imgW="419048" imgH="380852" progId="Paint.Picture">
                  <p:embed/>
                  <p:pic>
                    <p:nvPicPr>
                      <p:cNvPr id="23562" name="Object 12">
                        <a:hlinkClick r:id="" action="ppaction://noaction">
                          <a:snd r:embed="rId13" name="speak1_estbywang.wav"/>
                        </a:hlinkClick>
                        <a:extLst>
                          <a:ext uri="{FF2B5EF4-FFF2-40B4-BE49-F238E27FC236}">
                            <a16:creationId xmlns:a16="http://schemas.microsoft.com/office/drawing/2014/main" id="{F567F281-FA48-7190-8ACB-86BE30E94AB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31832" y="4334530"/>
                        <a:ext cx="4191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563" name="Object 13">
            <a:hlinkClick r:id="" action="ppaction://noaction">
              <a:snd r:embed="rId14" name="speak2_estbywang.wav"/>
            </a:hlinkClick>
            <a:extLst>
              <a:ext uri="{FF2B5EF4-FFF2-40B4-BE49-F238E27FC236}">
                <a16:creationId xmlns:a16="http://schemas.microsoft.com/office/drawing/2014/main" id="{4B11F5FB-F9F1-4902-6262-C91B9108DF36}"/>
              </a:ext>
            </a:extLst>
          </p:cNvPr>
          <p:cNvGraphicFramePr>
            <a:graphicFrameLocks noChangeAspect="1"/>
          </p:cNvGraphicFramePr>
          <p:nvPr>
            <p:extLst>
              <p:ext uri="{D42A27DB-BD31-4B8C-83A1-F6EECF244321}">
                <p14:modId xmlns:p14="http://schemas.microsoft.com/office/powerpoint/2010/main" val="1455155128"/>
              </p:ext>
            </p:extLst>
          </p:nvPr>
        </p:nvGraphicFramePr>
        <p:xfrm>
          <a:off x="7644532" y="4936456"/>
          <a:ext cx="419100" cy="381000"/>
        </p:xfrm>
        <a:graphic>
          <a:graphicData uri="http://schemas.openxmlformats.org/presentationml/2006/ole">
            <mc:AlternateContent xmlns:mc="http://schemas.openxmlformats.org/markup-compatibility/2006">
              <mc:Choice xmlns:v="urn:schemas-microsoft-com:vml" Requires="v">
                <p:oleObj name="Bitmap Image" r:id="rId12" imgW="419048" imgH="380852" progId="Paint.Picture">
                  <p:embed/>
                </p:oleObj>
              </mc:Choice>
              <mc:Fallback>
                <p:oleObj name="Bitmap Image" r:id="rId12" imgW="419048" imgH="380852" progId="Paint.Picture">
                  <p:embed/>
                  <p:pic>
                    <p:nvPicPr>
                      <p:cNvPr id="23563" name="Object 13">
                        <a:hlinkClick r:id="" action="ppaction://noaction">
                          <a:snd r:embed="rId14" name="speak2_estbywang.wav"/>
                        </a:hlinkClick>
                        <a:extLst>
                          <a:ext uri="{FF2B5EF4-FFF2-40B4-BE49-F238E27FC236}">
                            <a16:creationId xmlns:a16="http://schemas.microsoft.com/office/drawing/2014/main" id="{4B11F5FB-F9F1-4902-6262-C91B9108DF3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44532" y="4936456"/>
                        <a:ext cx="4191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564" name="Object 14">
            <a:hlinkClick r:id="" action="ppaction://noaction">
              <a:snd r:embed="rId15" name="speak1_estbyPa.wav"/>
            </a:hlinkClick>
            <a:extLst>
              <a:ext uri="{FF2B5EF4-FFF2-40B4-BE49-F238E27FC236}">
                <a16:creationId xmlns:a16="http://schemas.microsoft.com/office/drawing/2014/main" id="{2F9AF874-8639-2D3F-DE09-5550C85683AC}"/>
              </a:ext>
            </a:extLst>
          </p:cNvPr>
          <p:cNvGraphicFramePr>
            <a:graphicFrameLocks noChangeAspect="1"/>
          </p:cNvGraphicFramePr>
          <p:nvPr>
            <p:extLst>
              <p:ext uri="{D42A27DB-BD31-4B8C-83A1-F6EECF244321}">
                <p14:modId xmlns:p14="http://schemas.microsoft.com/office/powerpoint/2010/main" val="2283474307"/>
              </p:ext>
            </p:extLst>
          </p:nvPr>
        </p:nvGraphicFramePr>
        <p:xfrm>
          <a:off x="6260232" y="4359930"/>
          <a:ext cx="419100" cy="381000"/>
        </p:xfrm>
        <a:graphic>
          <a:graphicData uri="http://schemas.openxmlformats.org/presentationml/2006/ole">
            <mc:AlternateContent xmlns:mc="http://schemas.openxmlformats.org/markup-compatibility/2006">
              <mc:Choice xmlns:v="urn:schemas-microsoft-com:vml" Requires="v">
                <p:oleObj name="Bitmap Image" r:id="rId12" imgW="419048" imgH="380852" progId="Paint.Picture">
                  <p:embed/>
                </p:oleObj>
              </mc:Choice>
              <mc:Fallback>
                <p:oleObj name="Bitmap Image" r:id="rId12" imgW="419048" imgH="380852" progId="Paint.Picture">
                  <p:embed/>
                  <p:pic>
                    <p:nvPicPr>
                      <p:cNvPr id="23564" name="Object 14">
                        <a:hlinkClick r:id="" action="ppaction://noaction">
                          <a:snd r:embed="rId15" name="speak1_estbyPa.wav"/>
                        </a:hlinkClick>
                        <a:extLst>
                          <a:ext uri="{FF2B5EF4-FFF2-40B4-BE49-F238E27FC236}">
                            <a16:creationId xmlns:a16="http://schemas.microsoft.com/office/drawing/2014/main" id="{2F9AF874-8639-2D3F-DE09-5550C85683A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60232" y="4359930"/>
                        <a:ext cx="4191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565" name="Object 15">
            <a:hlinkClick r:id="" action="ppaction://noaction">
              <a:snd r:embed="rId16" name="speak2_estbyPa.wav"/>
            </a:hlinkClick>
            <a:extLst>
              <a:ext uri="{FF2B5EF4-FFF2-40B4-BE49-F238E27FC236}">
                <a16:creationId xmlns:a16="http://schemas.microsoft.com/office/drawing/2014/main" id="{1976AC55-7F19-168B-CD05-09753F3A2920}"/>
              </a:ext>
            </a:extLst>
          </p:cNvPr>
          <p:cNvGraphicFramePr>
            <a:graphicFrameLocks noChangeAspect="1"/>
          </p:cNvGraphicFramePr>
          <p:nvPr>
            <p:extLst>
              <p:ext uri="{D42A27DB-BD31-4B8C-83A1-F6EECF244321}">
                <p14:modId xmlns:p14="http://schemas.microsoft.com/office/powerpoint/2010/main" val="2328756080"/>
              </p:ext>
            </p:extLst>
          </p:nvPr>
        </p:nvGraphicFramePr>
        <p:xfrm>
          <a:off x="6272932" y="4949156"/>
          <a:ext cx="419100" cy="381000"/>
        </p:xfrm>
        <a:graphic>
          <a:graphicData uri="http://schemas.openxmlformats.org/presentationml/2006/ole">
            <mc:AlternateContent xmlns:mc="http://schemas.openxmlformats.org/markup-compatibility/2006">
              <mc:Choice xmlns:v="urn:schemas-microsoft-com:vml" Requires="v">
                <p:oleObj name="Bitmap Image" r:id="rId12" imgW="419048" imgH="380852" progId="Paint.Picture">
                  <p:embed/>
                </p:oleObj>
              </mc:Choice>
              <mc:Fallback>
                <p:oleObj name="Bitmap Image" r:id="rId12" imgW="419048" imgH="380852" progId="Paint.Picture">
                  <p:embed/>
                  <p:pic>
                    <p:nvPicPr>
                      <p:cNvPr id="23565" name="Object 15">
                        <a:hlinkClick r:id="" action="ppaction://noaction">
                          <a:snd r:embed="rId16" name="speak2_estbyPa.wav"/>
                        </a:hlinkClick>
                        <a:extLst>
                          <a:ext uri="{FF2B5EF4-FFF2-40B4-BE49-F238E27FC236}">
                            <a16:creationId xmlns:a16="http://schemas.microsoft.com/office/drawing/2014/main" id="{1976AC55-7F19-168B-CD05-09753F3A292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72932" y="4949156"/>
                        <a:ext cx="4191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566" name="Object 16">
            <a:hlinkClick r:id="" action="ppaction://noaction">
              <a:snd r:embed="rId17" name="speaker1_mixture.wav"/>
            </a:hlinkClick>
            <a:extLst>
              <a:ext uri="{FF2B5EF4-FFF2-40B4-BE49-F238E27FC236}">
                <a16:creationId xmlns:a16="http://schemas.microsoft.com/office/drawing/2014/main" id="{0E4AD5D7-3318-3BD4-8262-65E0A6EFBE96}"/>
              </a:ext>
            </a:extLst>
          </p:cNvPr>
          <p:cNvGraphicFramePr>
            <a:graphicFrameLocks noChangeAspect="1"/>
          </p:cNvGraphicFramePr>
          <p:nvPr>
            <p:extLst>
              <p:ext uri="{D42A27DB-BD31-4B8C-83A1-F6EECF244321}">
                <p14:modId xmlns:p14="http://schemas.microsoft.com/office/powerpoint/2010/main" val="1447968721"/>
              </p:ext>
            </p:extLst>
          </p:nvPr>
        </p:nvGraphicFramePr>
        <p:xfrm>
          <a:off x="4727848" y="4398030"/>
          <a:ext cx="419100" cy="381000"/>
        </p:xfrm>
        <a:graphic>
          <a:graphicData uri="http://schemas.openxmlformats.org/presentationml/2006/ole">
            <mc:AlternateContent xmlns:mc="http://schemas.openxmlformats.org/markup-compatibility/2006">
              <mc:Choice xmlns:v="urn:schemas-microsoft-com:vml" Requires="v">
                <p:oleObj name="Bitmap Image" r:id="rId12" imgW="419048" imgH="380852" progId="Paint.Picture">
                  <p:embed/>
                </p:oleObj>
              </mc:Choice>
              <mc:Fallback>
                <p:oleObj name="Bitmap Image" r:id="rId12" imgW="419048" imgH="380852" progId="Paint.Picture">
                  <p:embed/>
                  <p:pic>
                    <p:nvPicPr>
                      <p:cNvPr id="23566" name="Object 16">
                        <a:hlinkClick r:id="" action="ppaction://noaction">
                          <a:snd r:embed="rId17" name="speaker1_mixture.wav"/>
                        </a:hlinkClick>
                        <a:extLst>
                          <a:ext uri="{FF2B5EF4-FFF2-40B4-BE49-F238E27FC236}">
                            <a16:creationId xmlns:a16="http://schemas.microsoft.com/office/drawing/2014/main" id="{0E4AD5D7-3318-3BD4-8262-65E0A6EFBE9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7848" y="4398030"/>
                        <a:ext cx="4191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567" name="Object 17">
            <a:hlinkClick r:id="" action="ppaction://noaction">
              <a:snd r:embed="rId18" name="speaker2_mixture.wav"/>
            </a:hlinkClick>
            <a:extLst>
              <a:ext uri="{FF2B5EF4-FFF2-40B4-BE49-F238E27FC236}">
                <a16:creationId xmlns:a16="http://schemas.microsoft.com/office/drawing/2014/main" id="{D1AF6F81-3300-F048-D832-1491151DE33F}"/>
              </a:ext>
            </a:extLst>
          </p:cNvPr>
          <p:cNvGraphicFramePr>
            <a:graphicFrameLocks noChangeAspect="1"/>
          </p:cNvGraphicFramePr>
          <p:nvPr>
            <p:extLst>
              <p:ext uri="{D42A27DB-BD31-4B8C-83A1-F6EECF244321}">
                <p14:modId xmlns:p14="http://schemas.microsoft.com/office/powerpoint/2010/main" val="643850772"/>
              </p:ext>
            </p:extLst>
          </p:nvPr>
        </p:nvGraphicFramePr>
        <p:xfrm>
          <a:off x="4736232" y="4898356"/>
          <a:ext cx="419100" cy="381000"/>
        </p:xfrm>
        <a:graphic>
          <a:graphicData uri="http://schemas.openxmlformats.org/presentationml/2006/ole">
            <mc:AlternateContent xmlns:mc="http://schemas.openxmlformats.org/markup-compatibility/2006">
              <mc:Choice xmlns:v="urn:schemas-microsoft-com:vml" Requires="v">
                <p:oleObj name="Bitmap Image" r:id="rId12" imgW="419048" imgH="380852" progId="Paint.Picture">
                  <p:embed/>
                </p:oleObj>
              </mc:Choice>
              <mc:Fallback>
                <p:oleObj name="Bitmap Image" r:id="rId12" imgW="419048" imgH="380852" progId="Paint.Picture">
                  <p:embed/>
                  <p:pic>
                    <p:nvPicPr>
                      <p:cNvPr id="23567" name="Object 17">
                        <a:hlinkClick r:id="" action="ppaction://noaction">
                          <a:snd r:embed="rId18" name="speaker2_mixture.wav"/>
                        </a:hlinkClick>
                        <a:extLst>
                          <a:ext uri="{FF2B5EF4-FFF2-40B4-BE49-F238E27FC236}">
                            <a16:creationId xmlns:a16="http://schemas.microsoft.com/office/drawing/2014/main" id="{D1AF6F81-3300-F048-D832-1491151DE33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36232" y="4898356"/>
                        <a:ext cx="4191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3568" name="Text Box 18">
            <a:extLst>
              <a:ext uri="{FF2B5EF4-FFF2-40B4-BE49-F238E27FC236}">
                <a16:creationId xmlns:a16="http://schemas.microsoft.com/office/drawing/2014/main" id="{0E6D643A-3F52-B079-7624-DDD695A0C7F5}"/>
              </a:ext>
            </a:extLst>
          </p:cNvPr>
          <p:cNvSpPr txBox="1">
            <a:spLocks noChangeArrowheads="1"/>
          </p:cNvSpPr>
          <p:nvPr/>
        </p:nvSpPr>
        <p:spPr bwMode="auto">
          <a:xfrm>
            <a:off x="388163" y="5313401"/>
            <a:ext cx="226025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lvl1pPr>
              <a:defRPr sz="2000">
                <a:solidFill>
                  <a:schemeClr val="tx1"/>
                </a:solidFill>
                <a:latin typeface="Tahoma" panose="020B0604030504040204" pitchFamily="34" charset="0"/>
                <a:cs typeface="Arial" panose="020B0604020202020204" pitchFamily="34" charset="0"/>
              </a:defRPr>
            </a:lvl1pPr>
            <a:lvl2pPr marL="742950" indent="-285750">
              <a:defRPr sz="2000">
                <a:solidFill>
                  <a:schemeClr val="tx1"/>
                </a:solidFill>
                <a:latin typeface="Tahoma" panose="020B0604030504040204" pitchFamily="34" charset="0"/>
                <a:cs typeface="Arial" panose="020B0604020202020204" pitchFamily="34" charset="0"/>
              </a:defRPr>
            </a:lvl2pPr>
            <a:lvl3pPr marL="1143000" indent="-228600">
              <a:defRPr sz="2000">
                <a:solidFill>
                  <a:schemeClr val="tx1"/>
                </a:solidFill>
                <a:latin typeface="Tahoma" panose="020B0604030504040204" pitchFamily="34" charset="0"/>
                <a:cs typeface="Arial" panose="020B0604020202020204" pitchFamily="34" charset="0"/>
              </a:defRPr>
            </a:lvl3pPr>
            <a:lvl4pPr marL="1600200" indent="-228600">
              <a:defRPr sz="2000">
                <a:solidFill>
                  <a:schemeClr val="tx1"/>
                </a:solidFill>
                <a:latin typeface="Tahoma" panose="020B0604030504040204" pitchFamily="34" charset="0"/>
                <a:cs typeface="Arial" panose="020B0604020202020204" pitchFamily="34" charset="0"/>
              </a:defRPr>
            </a:lvl4pPr>
            <a:lvl5pPr marL="2057400" indent="-228600">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9pPr>
          </a:lstStyle>
          <a:p>
            <a:pPr eaLnBrk="1" hangingPunct="1">
              <a:spcBef>
                <a:spcPct val="50000"/>
              </a:spcBef>
            </a:pPr>
            <a:r>
              <a:rPr lang="en-GB" altLang="en-US" sz="1400" dirty="0">
                <a:latin typeface="Times New Roman" panose="02020603050405020304" pitchFamily="18" charset="0"/>
              </a:rPr>
              <a:t>A man speaking with TV on</a:t>
            </a:r>
          </a:p>
        </p:txBody>
      </p:sp>
      <p:sp>
        <p:nvSpPr>
          <p:cNvPr id="23569" name="Text Box 19">
            <a:extLst>
              <a:ext uri="{FF2B5EF4-FFF2-40B4-BE49-F238E27FC236}">
                <a16:creationId xmlns:a16="http://schemas.microsoft.com/office/drawing/2014/main" id="{582F2F2C-6698-5954-FBC5-AAE4C9151AEB}"/>
              </a:ext>
            </a:extLst>
          </p:cNvPr>
          <p:cNvSpPr txBox="1">
            <a:spLocks noChangeArrowheads="1"/>
          </p:cNvSpPr>
          <p:nvPr/>
        </p:nvSpPr>
        <p:spPr bwMode="auto">
          <a:xfrm>
            <a:off x="367526" y="4340726"/>
            <a:ext cx="2514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defRPr sz="2000">
                <a:solidFill>
                  <a:schemeClr val="tx1"/>
                </a:solidFill>
                <a:latin typeface="Tahoma" panose="020B0604030504040204" pitchFamily="34" charset="0"/>
                <a:cs typeface="Arial" panose="020B0604020202020204" pitchFamily="34" charset="0"/>
              </a:defRPr>
            </a:lvl1pPr>
            <a:lvl2pPr marL="742950" indent="-285750">
              <a:defRPr sz="2000">
                <a:solidFill>
                  <a:schemeClr val="tx1"/>
                </a:solidFill>
                <a:latin typeface="Tahoma" panose="020B0604030504040204" pitchFamily="34" charset="0"/>
                <a:cs typeface="Arial" panose="020B0604020202020204" pitchFamily="34" charset="0"/>
              </a:defRPr>
            </a:lvl2pPr>
            <a:lvl3pPr marL="1143000" indent="-228600">
              <a:defRPr sz="2000">
                <a:solidFill>
                  <a:schemeClr val="tx1"/>
                </a:solidFill>
                <a:latin typeface="Tahoma" panose="020B0604030504040204" pitchFamily="34" charset="0"/>
                <a:cs typeface="Arial" panose="020B0604020202020204" pitchFamily="34" charset="0"/>
              </a:defRPr>
            </a:lvl3pPr>
            <a:lvl4pPr marL="1600200" indent="-228600">
              <a:defRPr sz="2000">
                <a:solidFill>
                  <a:schemeClr val="tx1"/>
                </a:solidFill>
                <a:latin typeface="Tahoma" panose="020B0604030504040204" pitchFamily="34" charset="0"/>
                <a:cs typeface="Arial" panose="020B0604020202020204" pitchFamily="34" charset="0"/>
              </a:defRPr>
            </a:lvl4pPr>
            <a:lvl5pPr marL="2057400" indent="-228600">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9pPr>
          </a:lstStyle>
          <a:p>
            <a:pPr eaLnBrk="1" hangingPunct="1">
              <a:spcBef>
                <a:spcPct val="50000"/>
              </a:spcBef>
            </a:pPr>
            <a:r>
              <a:rPr lang="en-GB" altLang="en-US" sz="1400" dirty="0">
                <a:latin typeface="Times New Roman" panose="02020603050405020304" pitchFamily="18" charset="0"/>
              </a:rPr>
              <a:t>Two speaking sentences artificially mixed together</a:t>
            </a:r>
          </a:p>
        </p:txBody>
      </p:sp>
      <p:graphicFrame>
        <p:nvGraphicFramePr>
          <p:cNvPr id="23570" name="Object 20">
            <a:hlinkClick r:id="" action="ppaction://noaction">
              <a:snd r:embed="rId19" name="speaker1.wav"/>
            </a:hlinkClick>
            <a:extLst>
              <a:ext uri="{FF2B5EF4-FFF2-40B4-BE49-F238E27FC236}">
                <a16:creationId xmlns:a16="http://schemas.microsoft.com/office/drawing/2014/main" id="{32F2DCE2-B2B2-8F73-F0F0-A3D75F0F34F1}"/>
              </a:ext>
            </a:extLst>
          </p:cNvPr>
          <p:cNvGraphicFramePr>
            <a:graphicFrameLocks noChangeAspect="1"/>
          </p:cNvGraphicFramePr>
          <p:nvPr>
            <p:extLst>
              <p:ext uri="{D42A27DB-BD31-4B8C-83A1-F6EECF244321}">
                <p14:modId xmlns:p14="http://schemas.microsoft.com/office/powerpoint/2010/main" val="3507674300"/>
              </p:ext>
            </p:extLst>
          </p:nvPr>
        </p:nvGraphicFramePr>
        <p:xfrm>
          <a:off x="3402732" y="4410730"/>
          <a:ext cx="419100" cy="381000"/>
        </p:xfrm>
        <a:graphic>
          <a:graphicData uri="http://schemas.openxmlformats.org/presentationml/2006/ole">
            <mc:AlternateContent xmlns:mc="http://schemas.openxmlformats.org/markup-compatibility/2006">
              <mc:Choice xmlns:v="urn:schemas-microsoft-com:vml" Requires="v">
                <p:oleObj name="Bitmap Image" r:id="rId12" imgW="419048" imgH="380852" progId="Paint.Picture">
                  <p:embed/>
                </p:oleObj>
              </mc:Choice>
              <mc:Fallback>
                <p:oleObj name="Bitmap Image" r:id="rId12" imgW="419048" imgH="380852" progId="Paint.Picture">
                  <p:embed/>
                  <p:pic>
                    <p:nvPicPr>
                      <p:cNvPr id="23570" name="Object 20">
                        <a:hlinkClick r:id="" action="ppaction://noaction">
                          <a:snd r:embed="rId19" name="speaker1.wav"/>
                        </a:hlinkClick>
                        <a:extLst>
                          <a:ext uri="{FF2B5EF4-FFF2-40B4-BE49-F238E27FC236}">
                            <a16:creationId xmlns:a16="http://schemas.microsoft.com/office/drawing/2014/main" id="{32F2DCE2-B2B2-8F73-F0F0-A3D75F0F34F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02732" y="4410730"/>
                        <a:ext cx="4191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571" name="Object 21">
            <a:hlinkClick r:id="" action="ppaction://noaction">
              <a:snd r:embed="rId20" name="speaker2.wav"/>
            </a:hlinkClick>
            <a:extLst>
              <a:ext uri="{FF2B5EF4-FFF2-40B4-BE49-F238E27FC236}">
                <a16:creationId xmlns:a16="http://schemas.microsoft.com/office/drawing/2014/main" id="{487B1D9C-F1BD-A3C1-9100-D9DB6F3F15A1}"/>
              </a:ext>
            </a:extLst>
          </p:cNvPr>
          <p:cNvGraphicFramePr>
            <a:graphicFrameLocks noChangeAspect="1"/>
          </p:cNvGraphicFramePr>
          <p:nvPr>
            <p:extLst>
              <p:ext uri="{D42A27DB-BD31-4B8C-83A1-F6EECF244321}">
                <p14:modId xmlns:p14="http://schemas.microsoft.com/office/powerpoint/2010/main" val="2805601670"/>
              </p:ext>
            </p:extLst>
          </p:nvPr>
        </p:nvGraphicFramePr>
        <p:xfrm>
          <a:off x="3390032" y="4885656"/>
          <a:ext cx="419100" cy="381000"/>
        </p:xfrm>
        <a:graphic>
          <a:graphicData uri="http://schemas.openxmlformats.org/presentationml/2006/ole">
            <mc:AlternateContent xmlns:mc="http://schemas.openxmlformats.org/markup-compatibility/2006">
              <mc:Choice xmlns:v="urn:schemas-microsoft-com:vml" Requires="v">
                <p:oleObj name="Bitmap Image" r:id="rId12" imgW="419048" imgH="380852" progId="Paint.Picture">
                  <p:embed/>
                </p:oleObj>
              </mc:Choice>
              <mc:Fallback>
                <p:oleObj name="Bitmap Image" r:id="rId12" imgW="419048" imgH="380852" progId="Paint.Picture">
                  <p:embed/>
                  <p:pic>
                    <p:nvPicPr>
                      <p:cNvPr id="23571" name="Object 21">
                        <a:hlinkClick r:id="" action="ppaction://noaction">
                          <a:snd r:embed="rId20" name="speaker2.wav"/>
                        </a:hlinkClick>
                        <a:extLst>
                          <a:ext uri="{FF2B5EF4-FFF2-40B4-BE49-F238E27FC236}">
                            <a16:creationId xmlns:a16="http://schemas.microsoft.com/office/drawing/2014/main" id="{487B1D9C-F1BD-A3C1-9100-D9DB6F3F15A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90032" y="4885656"/>
                        <a:ext cx="4191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3572" name="Text Box 22">
            <a:extLst>
              <a:ext uri="{FF2B5EF4-FFF2-40B4-BE49-F238E27FC236}">
                <a16:creationId xmlns:a16="http://schemas.microsoft.com/office/drawing/2014/main" id="{DF77B36E-2BD3-508A-E240-81714B0813DE}"/>
              </a:ext>
            </a:extLst>
          </p:cNvPr>
          <p:cNvSpPr txBox="1">
            <a:spLocks noChangeArrowheads="1"/>
          </p:cNvSpPr>
          <p:nvPr/>
        </p:nvSpPr>
        <p:spPr bwMode="auto">
          <a:xfrm>
            <a:off x="3059832" y="3927634"/>
            <a:ext cx="990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defRPr sz="2000">
                <a:solidFill>
                  <a:schemeClr val="tx1"/>
                </a:solidFill>
                <a:latin typeface="Tahoma" panose="020B0604030504040204" pitchFamily="34" charset="0"/>
                <a:cs typeface="Arial" panose="020B0604020202020204" pitchFamily="34" charset="0"/>
              </a:defRPr>
            </a:lvl1pPr>
            <a:lvl2pPr marL="742950" indent="-285750">
              <a:defRPr sz="2000">
                <a:solidFill>
                  <a:schemeClr val="tx1"/>
                </a:solidFill>
                <a:latin typeface="Tahoma" panose="020B0604030504040204" pitchFamily="34" charset="0"/>
                <a:cs typeface="Arial" panose="020B0604020202020204" pitchFamily="34" charset="0"/>
              </a:defRPr>
            </a:lvl2pPr>
            <a:lvl3pPr marL="1143000" indent="-228600">
              <a:defRPr sz="2000">
                <a:solidFill>
                  <a:schemeClr val="tx1"/>
                </a:solidFill>
                <a:latin typeface="Tahoma" panose="020B0604030504040204" pitchFamily="34" charset="0"/>
                <a:cs typeface="Arial" panose="020B0604020202020204" pitchFamily="34" charset="0"/>
              </a:defRPr>
            </a:lvl3pPr>
            <a:lvl4pPr marL="1600200" indent="-228600">
              <a:defRPr sz="2000">
                <a:solidFill>
                  <a:schemeClr val="tx1"/>
                </a:solidFill>
                <a:latin typeface="Tahoma" panose="020B0604030504040204" pitchFamily="34" charset="0"/>
                <a:cs typeface="Arial" panose="020B0604020202020204" pitchFamily="34" charset="0"/>
              </a:defRPr>
            </a:lvl4pPr>
            <a:lvl5pPr marL="2057400" indent="-228600">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9pPr>
          </a:lstStyle>
          <a:p>
            <a:pPr eaLnBrk="1" hangingPunct="1">
              <a:spcBef>
                <a:spcPct val="50000"/>
              </a:spcBef>
            </a:pPr>
            <a:r>
              <a:rPr lang="en-GB" altLang="en-US" dirty="0">
                <a:latin typeface="Times New Roman" panose="02020603050405020304" pitchFamily="18" charset="0"/>
              </a:rPr>
              <a:t>Sources</a:t>
            </a:r>
          </a:p>
        </p:txBody>
      </p:sp>
      <p:sp>
        <p:nvSpPr>
          <p:cNvPr id="23573" name="Text Box 23">
            <a:extLst>
              <a:ext uri="{FF2B5EF4-FFF2-40B4-BE49-F238E27FC236}">
                <a16:creationId xmlns:a16="http://schemas.microsoft.com/office/drawing/2014/main" id="{AAF37BE8-5BFE-FAD5-8BB8-37532B9FC5A5}"/>
              </a:ext>
            </a:extLst>
          </p:cNvPr>
          <p:cNvSpPr txBox="1">
            <a:spLocks noChangeArrowheads="1"/>
          </p:cNvSpPr>
          <p:nvPr/>
        </p:nvSpPr>
        <p:spPr bwMode="auto">
          <a:xfrm>
            <a:off x="4355232" y="3927634"/>
            <a:ext cx="1676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defRPr sz="2000">
                <a:solidFill>
                  <a:schemeClr val="tx1"/>
                </a:solidFill>
                <a:latin typeface="Tahoma" panose="020B0604030504040204" pitchFamily="34" charset="0"/>
                <a:cs typeface="Arial" panose="020B0604020202020204" pitchFamily="34" charset="0"/>
              </a:defRPr>
            </a:lvl1pPr>
            <a:lvl2pPr marL="742950" indent="-285750">
              <a:defRPr sz="2000">
                <a:solidFill>
                  <a:schemeClr val="tx1"/>
                </a:solidFill>
                <a:latin typeface="Tahoma" panose="020B0604030504040204" pitchFamily="34" charset="0"/>
                <a:cs typeface="Arial" panose="020B0604020202020204" pitchFamily="34" charset="0"/>
              </a:defRPr>
            </a:lvl2pPr>
            <a:lvl3pPr marL="1143000" indent="-228600">
              <a:defRPr sz="2000">
                <a:solidFill>
                  <a:schemeClr val="tx1"/>
                </a:solidFill>
                <a:latin typeface="Tahoma" panose="020B0604030504040204" pitchFamily="34" charset="0"/>
                <a:cs typeface="Arial" panose="020B0604020202020204" pitchFamily="34" charset="0"/>
              </a:defRPr>
            </a:lvl3pPr>
            <a:lvl4pPr marL="1600200" indent="-228600">
              <a:defRPr sz="2000">
                <a:solidFill>
                  <a:schemeClr val="tx1"/>
                </a:solidFill>
                <a:latin typeface="Tahoma" panose="020B0604030504040204" pitchFamily="34" charset="0"/>
                <a:cs typeface="Arial" panose="020B0604020202020204" pitchFamily="34" charset="0"/>
              </a:defRPr>
            </a:lvl4pPr>
            <a:lvl5pPr marL="2057400" indent="-228600">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9pPr>
          </a:lstStyle>
          <a:p>
            <a:pPr eaLnBrk="1" hangingPunct="1">
              <a:spcBef>
                <a:spcPct val="50000"/>
              </a:spcBef>
            </a:pPr>
            <a:r>
              <a:rPr lang="en-GB" altLang="en-US">
                <a:latin typeface="Times New Roman" panose="02020603050405020304" pitchFamily="18" charset="0"/>
              </a:rPr>
              <a:t>Mixtures</a:t>
            </a:r>
          </a:p>
        </p:txBody>
      </p:sp>
      <p:sp>
        <p:nvSpPr>
          <p:cNvPr id="23574" name="Text Box 24">
            <a:extLst>
              <a:ext uri="{FF2B5EF4-FFF2-40B4-BE49-F238E27FC236}">
                <a16:creationId xmlns:a16="http://schemas.microsoft.com/office/drawing/2014/main" id="{1EB26091-862E-EC1E-01E1-AE9C0F19ABBC}"/>
              </a:ext>
            </a:extLst>
          </p:cNvPr>
          <p:cNvSpPr txBox="1">
            <a:spLocks noChangeArrowheads="1"/>
          </p:cNvSpPr>
          <p:nvPr/>
        </p:nvSpPr>
        <p:spPr bwMode="auto">
          <a:xfrm>
            <a:off x="5574432" y="3927634"/>
            <a:ext cx="1676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defRPr sz="2000">
                <a:solidFill>
                  <a:schemeClr val="tx1"/>
                </a:solidFill>
                <a:latin typeface="Tahoma" panose="020B0604030504040204" pitchFamily="34" charset="0"/>
                <a:cs typeface="Arial" panose="020B0604020202020204" pitchFamily="34" charset="0"/>
              </a:defRPr>
            </a:lvl1pPr>
            <a:lvl2pPr marL="742950" indent="-285750">
              <a:defRPr sz="2000">
                <a:solidFill>
                  <a:schemeClr val="tx1"/>
                </a:solidFill>
                <a:latin typeface="Tahoma" panose="020B0604030504040204" pitchFamily="34" charset="0"/>
                <a:cs typeface="Arial" panose="020B0604020202020204" pitchFamily="34" charset="0"/>
              </a:defRPr>
            </a:lvl2pPr>
            <a:lvl3pPr marL="1143000" indent="-228600">
              <a:defRPr sz="2000">
                <a:solidFill>
                  <a:schemeClr val="tx1"/>
                </a:solidFill>
                <a:latin typeface="Tahoma" panose="020B0604030504040204" pitchFamily="34" charset="0"/>
                <a:cs typeface="Arial" panose="020B0604020202020204" pitchFamily="34" charset="0"/>
              </a:defRPr>
            </a:lvl3pPr>
            <a:lvl4pPr marL="1600200" indent="-228600">
              <a:defRPr sz="2000">
                <a:solidFill>
                  <a:schemeClr val="tx1"/>
                </a:solidFill>
                <a:latin typeface="Tahoma" panose="020B0604030504040204" pitchFamily="34" charset="0"/>
                <a:cs typeface="Arial" panose="020B0604020202020204" pitchFamily="34" charset="0"/>
              </a:defRPr>
            </a:lvl4pPr>
            <a:lvl5pPr marL="2057400" indent="-228600">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9pPr>
          </a:lstStyle>
          <a:p>
            <a:pPr eaLnBrk="1" hangingPunct="1">
              <a:spcBef>
                <a:spcPct val="50000"/>
              </a:spcBef>
            </a:pPr>
            <a:r>
              <a:rPr lang="en-GB" altLang="en-US">
                <a:latin typeface="Times New Roman" panose="02020603050405020304" pitchFamily="18" charset="0"/>
              </a:rPr>
              <a:t>Parra&amp;Spence</a:t>
            </a:r>
          </a:p>
        </p:txBody>
      </p:sp>
      <p:sp>
        <p:nvSpPr>
          <p:cNvPr id="23575" name="Text Box 25">
            <a:extLst>
              <a:ext uri="{FF2B5EF4-FFF2-40B4-BE49-F238E27FC236}">
                <a16:creationId xmlns:a16="http://schemas.microsoft.com/office/drawing/2014/main" id="{9F0957DF-5C30-7AEA-BB0F-AC0D7EC56E8E}"/>
              </a:ext>
            </a:extLst>
          </p:cNvPr>
          <p:cNvSpPr txBox="1">
            <a:spLocks noChangeArrowheads="1"/>
          </p:cNvSpPr>
          <p:nvPr/>
        </p:nvSpPr>
        <p:spPr bwMode="auto">
          <a:xfrm>
            <a:off x="7327032" y="3927634"/>
            <a:ext cx="1676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defRPr sz="2000">
                <a:solidFill>
                  <a:schemeClr val="tx1"/>
                </a:solidFill>
                <a:latin typeface="Tahoma" panose="020B0604030504040204" pitchFamily="34" charset="0"/>
                <a:cs typeface="Arial" panose="020B0604020202020204" pitchFamily="34" charset="0"/>
              </a:defRPr>
            </a:lvl1pPr>
            <a:lvl2pPr marL="742950" indent="-285750">
              <a:defRPr sz="2000">
                <a:solidFill>
                  <a:schemeClr val="tx1"/>
                </a:solidFill>
                <a:latin typeface="Tahoma" panose="020B0604030504040204" pitchFamily="34" charset="0"/>
                <a:cs typeface="Arial" panose="020B0604020202020204" pitchFamily="34" charset="0"/>
              </a:defRPr>
            </a:lvl2pPr>
            <a:lvl3pPr marL="1143000" indent="-228600">
              <a:defRPr sz="2000">
                <a:solidFill>
                  <a:schemeClr val="tx1"/>
                </a:solidFill>
                <a:latin typeface="Tahoma" panose="020B0604030504040204" pitchFamily="34" charset="0"/>
                <a:cs typeface="Arial" panose="020B0604020202020204" pitchFamily="34" charset="0"/>
              </a:defRPr>
            </a:lvl3pPr>
            <a:lvl4pPr marL="1600200" indent="-228600">
              <a:defRPr sz="2000">
                <a:solidFill>
                  <a:schemeClr val="tx1"/>
                </a:solidFill>
                <a:latin typeface="Tahoma" panose="020B0604030504040204" pitchFamily="34" charset="0"/>
                <a:cs typeface="Arial" panose="020B0604020202020204" pitchFamily="34" charset="0"/>
              </a:defRPr>
            </a:lvl4pPr>
            <a:lvl5pPr marL="2057400" indent="-228600">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9pPr>
          </a:lstStyle>
          <a:p>
            <a:pPr eaLnBrk="1" hangingPunct="1">
              <a:spcBef>
                <a:spcPct val="50000"/>
              </a:spcBef>
            </a:pPr>
            <a:r>
              <a:rPr lang="en-GB" altLang="en-US">
                <a:latin typeface="Times New Roman" panose="02020603050405020304" pitchFamily="18" charset="0"/>
              </a:rPr>
              <a:t>Our approach</a:t>
            </a:r>
          </a:p>
        </p:txBody>
      </p:sp>
      <p:sp>
        <p:nvSpPr>
          <p:cNvPr id="23576" name="Slide Number Placeholder 5">
            <a:extLst>
              <a:ext uri="{FF2B5EF4-FFF2-40B4-BE49-F238E27FC236}">
                <a16:creationId xmlns:a16="http://schemas.microsoft.com/office/drawing/2014/main" id="{9F639CD2-97AD-8A02-0BBF-F30D9BECA419}"/>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Tahoma" panose="020B0604030504040204" pitchFamily="34" charset="0"/>
                <a:cs typeface="Arial" panose="020B0604020202020204" pitchFamily="34" charset="0"/>
              </a:defRPr>
            </a:lvl1pPr>
            <a:lvl2pPr marL="742950" indent="-285750">
              <a:defRPr sz="2000">
                <a:solidFill>
                  <a:schemeClr val="tx1"/>
                </a:solidFill>
                <a:latin typeface="Tahoma" panose="020B0604030504040204" pitchFamily="34" charset="0"/>
                <a:cs typeface="Arial" panose="020B0604020202020204" pitchFamily="34" charset="0"/>
              </a:defRPr>
            </a:lvl2pPr>
            <a:lvl3pPr marL="1143000" indent="-228600">
              <a:defRPr sz="2000">
                <a:solidFill>
                  <a:schemeClr val="tx1"/>
                </a:solidFill>
                <a:latin typeface="Tahoma" panose="020B0604030504040204" pitchFamily="34" charset="0"/>
                <a:cs typeface="Arial" panose="020B0604020202020204" pitchFamily="34" charset="0"/>
              </a:defRPr>
            </a:lvl3pPr>
            <a:lvl4pPr marL="1600200" indent="-228600">
              <a:defRPr sz="2000">
                <a:solidFill>
                  <a:schemeClr val="tx1"/>
                </a:solidFill>
                <a:latin typeface="Tahoma" panose="020B0604030504040204" pitchFamily="34" charset="0"/>
                <a:cs typeface="Arial" panose="020B0604020202020204" pitchFamily="34" charset="0"/>
              </a:defRPr>
            </a:lvl4pPr>
            <a:lvl5pPr marL="2057400" indent="-228600">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9pPr>
          </a:lstStyle>
          <a:p>
            <a:fld id="{0499DB60-3D75-4406-B38D-8FCE8CCE5658}" type="slidenum">
              <a:rPr lang="en-GB" altLang="en-US" sz="1200">
                <a:solidFill>
                  <a:srgbClr val="898989"/>
                </a:solidFill>
              </a:rPr>
              <a:pPr/>
              <a:t>6</a:t>
            </a:fld>
            <a:endParaRPr lang="en-GB" altLang="en-US" sz="1200">
              <a:solidFill>
                <a:srgbClr val="898989"/>
              </a:solidFill>
            </a:endParaRPr>
          </a:p>
        </p:txBody>
      </p:sp>
      <p:pic>
        <p:nvPicPr>
          <p:cNvPr id="3" name="Picture 2">
            <a:extLst>
              <a:ext uri="{FF2B5EF4-FFF2-40B4-BE49-F238E27FC236}">
                <a16:creationId xmlns:a16="http://schemas.microsoft.com/office/drawing/2014/main" id="{7C24E9A1-DB93-381C-B718-BCE4D0725672}"/>
              </a:ext>
            </a:extLst>
          </p:cNvPr>
          <p:cNvPicPr>
            <a:picLocks noChangeAspect="1"/>
          </p:cNvPicPr>
          <p:nvPr/>
        </p:nvPicPr>
        <p:blipFill>
          <a:blip r:embed="rId21"/>
          <a:stretch>
            <a:fillRect/>
          </a:stretch>
        </p:blipFill>
        <p:spPr>
          <a:xfrm>
            <a:off x="1624826" y="1108133"/>
            <a:ext cx="5805215" cy="2644816"/>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CBA15CA4-229A-19A6-5A52-F75739CB25F2}"/>
              </a:ext>
            </a:extLst>
          </p:cNvPr>
          <p:cNvSpPr>
            <a:spLocks noGrp="1" noChangeArrowheads="1"/>
          </p:cNvSpPr>
          <p:nvPr>
            <p:ph type="title"/>
          </p:nvPr>
        </p:nvSpPr>
        <p:spPr bwMode="auto">
          <a:xfrm>
            <a:off x="71438" y="214313"/>
            <a:ext cx="8461375" cy="6492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GB" altLang="en-US" sz="3000" dirty="0">
                <a:solidFill>
                  <a:srgbClr val="002060"/>
                </a:solidFill>
                <a:latin typeface="Noto Sans" panose="020B0502040504020204" pitchFamily="34" charset="0"/>
                <a:ea typeface="Noto Sans" panose="020B0502040504020204" pitchFamily="34" charset="0"/>
                <a:cs typeface="Noto Sans" panose="020B0502040504020204" pitchFamily="34" charset="0"/>
              </a:rPr>
              <a:t>Time-Frequency Masking (TFM)</a:t>
            </a:r>
          </a:p>
        </p:txBody>
      </p:sp>
      <p:sp>
        <p:nvSpPr>
          <p:cNvPr id="31747" name="Slide Number Placeholder 5">
            <a:extLst>
              <a:ext uri="{FF2B5EF4-FFF2-40B4-BE49-F238E27FC236}">
                <a16:creationId xmlns:a16="http://schemas.microsoft.com/office/drawing/2014/main" id="{2B1F14EC-E576-9074-E3B1-0C0BD7CE4498}"/>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Tahoma" panose="020B0604030504040204" pitchFamily="34" charset="0"/>
                <a:cs typeface="Arial" panose="020B0604020202020204" pitchFamily="34" charset="0"/>
              </a:defRPr>
            </a:lvl1pPr>
            <a:lvl2pPr marL="742950" indent="-285750">
              <a:defRPr sz="2000">
                <a:solidFill>
                  <a:schemeClr val="tx1"/>
                </a:solidFill>
                <a:latin typeface="Tahoma" panose="020B0604030504040204" pitchFamily="34" charset="0"/>
                <a:cs typeface="Arial" panose="020B0604020202020204" pitchFamily="34" charset="0"/>
              </a:defRPr>
            </a:lvl2pPr>
            <a:lvl3pPr marL="1143000" indent="-228600">
              <a:defRPr sz="2000">
                <a:solidFill>
                  <a:schemeClr val="tx1"/>
                </a:solidFill>
                <a:latin typeface="Tahoma" panose="020B0604030504040204" pitchFamily="34" charset="0"/>
                <a:cs typeface="Arial" panose="020B0604020202020204" pitchFamily="34" charset="0"/>
              </a:defRPr>
            </a:lvl3pPr>
            <a:lvl4pPr marL="1600200" indent="-228600">
              <a:defRPr sz="2000">
                <a:solidFill>
                  <a:schemeClr val="tx1"/>
                </a:solidFill>
                <a:latin typeface="Tahoma" panose="020B0604030504040204" pitchFamily="34" charset="0"/>
                <a:cs typeface="Arial" panose="020B0604020202020204" pitchFamily="34" charset="0"/>
              </a:defRPr>
            </a:lvl4pPr>
            <a:lvl5pPr marL="2057400" indent="-228600">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9pPr>
          </a:lstStyle>
          <a:p>
            <a:fld id="{F1AC473E-CF9F-48F5-8AF6-A2D9E749448D}" type="slidenum">
              <a:rPr lang="en-GB" altLang="en-US" sz="1200">
                <a:solidFill>
                  <a:srgbClr val="898989"/>
                </a:solidFill>
              </a:rPr>
              <a:pPr/>
              <a:t>7</a:t>
            </a:fld>
            <a:endParaRPr lang="en-GB" altLang="en-US" sz="1200">
              <a:solidFill>
                <a:srgbClr val="898989"/>
              </a:solidFill>
            </a:endParaRPr>
          </a:p>
        </p:txBody>
      </p:sp>
      <p:grpSp>
        <p:nvGrpSpPr>
          <p:cNvPr id="31748" name="Group 6">
            <a:extLst>
              <a:ext uri="{FF2B5EF4-FFF2-40B4-BE49-F238E27FC236}">
                <a16:creationId xmlns:a16="http://schemas.microsoft.com/office/drawing/2014/main" id="{0BBD4CE0-B37D-A3D4-91EE-D670A4281B75}"/>
              </a:ext>
            </a:extLst>
          </p:cNvPr>
          <p:cNvGrpSpPr>
            <a:grpSpLocks/>
          </p:cNvGrpSpPr>
          <p:nvPr/>
        </p:nvGrpSpPr>
        <p:grpSpPr bwMode="auto">
          <a:xfrm>
            <a:off x="525463" y="1060450"/>
            <a:ext cx="3703637" cy="2232025"/>
            <a:chOff x="432" y="1344"/>
            <a:chExt cx="2333" cy="1406"/>
          </a:xfrm>
        </p:grpSpPr>
        <p:pic>
          <p:nvPicPr>
            <p:cNvPr id="31761" name="Picture 7">
              <a:extLst>
                <a:ext uri="{FF2B5EF4-FFF2-40B4-BE49-F238E27FC236}">
                  <a16:creationId xmlns:a16="http://schemas.microsoft.com/office/drawing/2014/main" id="{48225B0A-46FC-83F9-6355-EB5E016D160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32" y="1344"/>
              <a:ext cx="2333" cy="1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90" name="Picture 8">
              <a:hlinkClick r:id="" action="ppaction://media"/>
              <a:extLst>
                <a:ext uri="{FF2B5EF4-FFF2-40B4-BE49-F238E27FC236}">
                  <a16:creationId xmlns:a16="http://schemas.microsoft.com/office/drawing/2014/main" id="{00519430-0E30-20EE-0E98-4F89568F056F}"/>
                </a:ext>
              </a:extLst>
            </p:cNvPr>
            <p:cNvPicPr>
              <a:picLocks noChangeAspect="1" noChangeArrowheads="1"/>
            </p:cNvPicPr>
            <p:nvPr>
              <a:audioFile r:link="rId8"/>
              <p:extLst>
                <p:ext uri="{DAA4B4D4-6D71-4841-9C94-3DE7FCFB9230}">
                  <p14:media xmlns:p14="http://schemas.microsoft.com/office/powerpoint/2010/main" r:embed="rId7"/>
                </p:ext>
              </p:extLst>
            </p:nvPr>
          </p:nvPicPr>
          <p:blipFill>
            <a:blip r:embed="rId12">
              <a:extLst>
                <a:ext uri="{28A0092B-C50C-407E-A947-70E740481C1C}">
                  <a14:useLocalDpi xmlns:a14="http://schemas.microsoft.com/office/drawing/2010/main" val="0"/>
                </a:ext>
              </a:extLst>
            </a:blip>
            <a:srcRect/>
            <a:stretch>
              <a:fillRect/>
            </a:stretch>
          </p:blipFill>
          <p:spPr bwMode="auto">
            <a:xfrm>
              <a:off x="2592" y="1968"/>
              <a:ext cx="15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1749" name="Picture 9">
            <a:extLst>
              <a:ext uri="{FF2B5EF4-FFF2-40B4-BE49-F238E27FC236}">
                <a16:creationId xmlns:a16="http://schemas.microsoft.com/office/drawing/2014/main" id="{EA8D2F6B-46BC-8D49-89EA-B62F436E7404}"/>
              </a:ext>
            </a:extLst>
          </p:cNvPr>
          <p:cNvPicPr preferRelativeResize="0">
            <a:picLocks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654550" y="1060450"/>
            <a:ext cx="3703638" cy="223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0650" name="Picture 10">
            <a:hlinkClick r:id="" action="ppaction://media"/>
            <a:extLst>
              <a:ext uri="{FF2B5EF4-FFF2-40B4-BE49-F238E27FC236}">
                <a16:creationId xmlns:a16="http://schemas.microsoft.com/office/drawing/2014/main" id="{3531AE5C-4F5B-DE29-E30A-22B56D961DA4}"/>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12">
            <a:extLst>
              <a:ext uri="{28A0092B-C50C-407E-A947-70E740481C1C}">
                <a14:useLocalDpi xmlns:a14="http://schemas.microsoft.com/office/drawing/2010/main" val="0"/>
              </a:ext>
            </a:extLst>
          </a:blip>
          <a:srcRect/>
          <a:stretch>
            <a:fillRect/>
          </a:stretch>
        </p:blipFill>
        <p:spPr bwMode="auto">
          <a:xfrm>
            <a:off x="8069263" y="2054225"/>
            <a:ext cx="2444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1751" name="Group 11">
            <a:extLst>
              <a:ext uri="{FF2B5EF4-FFF2-40B4-BE49-F238E27FC236}">
                <a16:creationId xmlns:a16="http://schemas.microsoft.com/office/drawing/2014/main" id="{350BDD10-6448-1BD9-0020-DBDD0ED536CC}"/>
              </a:ext>
            </a:extLst>
          </p:cNvPr>
          <p:cNvGrpSpPr>
            <a:grpSpLocks/>
          </p:cNvGrpSpPr>
          <p:nvPr/>
        </p:nvGrpSpPr>
        <p:grpSpPr bwMode="auto">
          <a:xfrm>
            <a:off x="539750" y="3422650"/>
            <a:ext cx="3702050" cy="2220913"/>
            <a:chOff x="432" y="2827"/>
            <a:chExt cx="2332" cy="1399"/>
          </a:xfrm>
        </p:grpSpPr>
        <p:grpSp>
          <p:nvGrpSpPr>
            <p:cNvPr id="31757" name="Group 12">
              <a:extLst>
                <a:ext uri="{FF2B5EF4-FFF2-40B4-BE49-F238E27FC236}">
                  <a16:creationId xmlns:a16="http://schemas.microsoft.com/office/drawing/2014/main" id="{67606361-A2A3-3602-0CD9-1D68A052BB16}"/>
                </a:ext>
              </a:extLst>
            </p:cNvPr>
            <p:cNvGrpSpPr>
              <a:grpSpLocks/>
            </p:cNvGrpSpPr>
            <p:nvPr/>
          </p:nvGrpSpPr>
          <p:grpSpPr bwMode="auto">
            <a:xfrm>
              <a:off x="432" y="2827"/>
              <a:ext cx="2332" cy="1399"/>
              <a:chOff x="432" y="2832"/>
              <a:chExt cx="2332" cy="1405"/>
            </a:xfrm>
          </p:grpSpPr>
          <p:pic>
            <p:nvPicPr>
              <p:cNvPr id="31759" name="Picture 13">
                <a:extLst>
                  <a:ext uri="{FF2B5EF4-FFF2-40B4-BE49-F238E27FC236}">
                    <a16:creationId xmlns:a16="http://schemas.microsoft.com/office/drawing/2014/main" id="{C4D9750E-6601-9FC1-CF10-34466937694F}"/>
                  </a:ext>
                </a:extLst>
              </p:cNvPr>
              <p:cNvPicPr preferRelativeResize="0">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32" y="2832"/>
                <a:ext cx="2332" cy="1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8" name="Picture 14">
                <a:hlinkClick r:id="" action="ppaction://media"/>
                <a:extLst>
                  <a:ext uri="{FF2B5EF4-FFF2-40B4-BE49-F238E27FC236}">
                    <a16:creationId xmlns:a16="http://schemas.microsoft.com/office/drawing/2014/main" id="{66B0D8D4-CC0F-D139-79AB-B8A16DFF1A75}"/>
                  </a:ext>
                </a:extLst>
              </p:cNvPr>
              <p:cNvPicPr>
                <a:picLocks noChangeAspect="1" noChangeArrowheads="1"/>
              </p:cNvPicPr>
              <p:nvPr>
                <a:audioFile r:link="rId6"/>
                <p:extLst>
                  <p:ext uri="{DAA4B4D4-6D71-4841-9C94-3DE7FCFB9230}">
                    <p14:media xmlns:p14="http://schemas.microsoft.com/office/powerpoint/2010/main" r:embed="rId5"/>
                  </p:ext>
                </p:extLst>
              </p:nvPr>
            </p:nvPicPr>
            <p:blipFill>
              <a:blip r:embed="rId12">
                <a:extLst>
                  <a:ext uri="{28A0092B-C50C-407E-A947-70E740481C1C}">
                    <a14:useLocalDpi xmlns:a14="http://schemas.microsoft.com/office/drawing/2010/main" val="0"/>
                  </a:ext>
                </a:extLst>
              </a:blip>
              <a:srcRect/>
              <a:stretch>
                <a:fillRect/>
              </a:stretch>
            </p:blipFill>
            <p:spPr bwMode="auto">
              <a:xfrm>
                <a:off x="2582" y="3408"/>
                <a:ext cx="15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1758" name="Picture 15">
              <a:extLst>
                <a:ext uri="{FF2B5EF4-FFF2-40B4-BE49-F238E27FC236}">
                  <a16:creationId xmlns:a16="http://schemas.microsoft.com/office/drawing/2014/main" id="{14F11E72-FFB4-CD81-5DE7-17B0FEB7795C}"/>
                </a:ext>
              </a:extLst>
            </p:cNvPr>
            <p:cNvPicPr preferRelativeResize="0">
              <a:picLocks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31" y="2936"/>
              <a:ext cx="1808" cy="1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40656" name="Picture 16">
            <a:extLst>
              <a:ext uri="{FF2B5EF4-FFF2-40B4-BE49-F238E27FC236}">
                <a16:creationId xmlns:a16="http://schemas.microsoft.com/office/drawing/2014/main" id="{2D9E5151-E402-A587-58EB-021632168261}"/>
              </a:ext>
            </a:extLst>
          </p:cNvPr>
          <p:cNvPicPr preferRelativeResize="0">
            <a:picLocks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14413" y="3595688"/>
            <a:ext cx="2870200" cy="180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17">
            <a:extLst>
              <a:ext uri="{FF2B5EF4-FFF2-40B4-BE49-F238E27FC236}">
                <a16:creationId xmlns:a16="http://schemas.microsoft.com/office/drawing/2014/main" id="{B9E648E5-8073-E75E-FEDB-97086CC34C75}"/>
              </a:ext>
            </a:extLst>
          </p:cNvPr>
          <p:cNvGrpSpPr>
            <a:grpSpLocks/>
          </p:cNvGrpSpPr>
          <p:nvPr/>
        </p:nvGrpSpPr>
        <p:grpSpPr bwMode="auto">
          <a:xfrm>
            <a:off x="4654550" y="3422650"/>
            <a:ext cx="3702050" cy="2217738"/>
            <a:chOff x="3053" y="2827"/>
            <a:chExt cx="2332" cy="1397"/>
          </a:xfrm>
        </p:grpSpPr>
        <p:pic>
          <p:nvPicPr>
            <p:cNvPr id="31755" name="Picture 18">
              <a:extLst>
                <a:ext uri="{FF2B5EF4-FFF2-40B4-BE49-F238E27FC236}">
                  <a16:creationId xmlns:a16="http://schemas.microsoft.com/office/drawing/2014/main" id="{72FEAA0B-6AB0-4FC8-DE73-4389D23620C5}"/>
                </a:ext>
              </a:extLst>
            </p:cNvPr>
            <p:cNvPicPr preferRelativeResize="0">
              <a:picLocks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053" y="2827"/>
              <a:ext cx="2332" cy="1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4" name="Picture 19">
              <a:hlinkClick r:id="" action="ppaction://media"/>
              <a:extLst>
                <a:ext uri="{FF2B5EF4-FFF2-40B4-BE49-F238E27FC236}">
                  <a16:creationId xmlns:a16="http://schemas.microsoft.com/office/drawing/2014/main" id="{ABFA895C-2406-D3A0-FA6D-C13CE80645C1}"/>
                </a:ext>
              </a:extLst>
            </p:cNvPr>
            <p:cNvPicPr>
              <a:picLocks noChangeAspect="1" noChangeArrowheads="1"/>
            </p:cNvPicPr>
            <p:nvPr>
              <a:audioFile r:link="rId4"/>
              <p:extLst>
                <p:ext uri="{DAA4B4D4-6D71-4841-9C94-3DE7FCFB9230}">
                  <p14:media xmlns:p14="http://schemas.microsoft.com/office/powerpoint/2010/main" r:embed="rId3"/>
                </p:ext>
              </p:extLst>
            </p:nvPr>
          </p:nvPicPr>
          <p:blipFill>
            <a:blip r:embed="rId12">
              <a:extLst>
                <a:ext uri="{28A0092B-C50C-407E-A947-70E740481C1C}">
                  <a14:useLocalDpi xmlns:a14="http://schemas.microsoft.com/office/drawing/2010/main" val="0"/>
                </a:ext>
              </a:extLst>
            </a:blip>
            <a:srcRect/>
            <a:stretch>
              <a:fillRect/>
            </a:stretch>
          </p:blipFill>
          <p:spPr bwMode="auto">
            <a:xfrm>
              <a:off x="5205" y="3456"/>
              <a:ext cx="15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40660" name="Text Box 20">
            <a:extLst>
              <a:ext uri="{FF2B5EF4-FFF2-40B4-BE49-F238E27FC236}">
                <a16:creationId xmlns:a16="http://schemas.microsoft.com/office/drawing/2014/main" id="{D4A7508E-F1C3-1E9B-00AA-1D4B4EDA2576}"/>
              </a:ext>
            </a:extLst>
          </p:cNvPr>
          <p:cNvSpPr txBox="1">
            <a:spLocks noChangeArrowheads="1"/>
          </p:cNvSpPr>
          <p:nvPr/>
        </p:nvSpPr>
        <p:spPr bwMode="auto">
          <a:xfrm>
            <a:off x="304800" y="5626100"/>
            <a:ext cx="80772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sz="2000">
                <a:solidFill>
                  <a:schemeClr val="tx1"/>
                </a:solidFill>
                <a:latin typeface="Tahoma" panose="020B0604030504040204" pitchFamily="34" charset="0"/>
                <a:cs typeface="Arial" panose="020B0604020202020204" pitchFamily="34" charset="0"/>
              </a:defRPr>
            </a:lvl1pPr>
            <a:lvl2pPr marL="742950" indent="-285750">
              <a:defRPr sz="2000">
                <a:solidFill>
                  <a:schemeClr val="tx1"/>
                </a:solidFill>
                <a:latin typeface="Tahoma" panose="020B0604030504040204" pitchFamily="34" charset="0"/>
                <a:cs typeface="Arial" panose="020B0604020202020204" pitchFamily="34" charset="0"/>
              </a:defRPr>
            </a:lvl2pPr>
            <a:lvl3pPr marL="1143000" indent="-228600">
              <a:defRPr sz="2000">
                <a:solidFill>
                  <a:schemeClr val="tx1"/>
                </a:solidFill>
                <a:latin typeface="Tahoma" panose="020B0604030504040204" pitchFamily="34" charset="0"/>
                <a:cs typeface="Arial" panose="020B0604020202020204" pitchFamily="34" charset="0"/>
              </a:defRPr>
            </a:lvl3pPr>
            <a:lvl4pPr marL="1600200" indent="-228600">
              <a:defRPr sz="2000">
                <a:solidFill>
                  <a:schemeClr val="tx1"/>
                </a:solidFill>
                <a:latin typeface="Tahoma" panose="020B0604030504040204" pitchFamily="34" charset="0"/>
                <a:cs typeface="Arial" panose="020B0604020202020204" pitchFamily="34" charset="0"/>
              </a:defRPr>
            </a:lvl4pPr>
            <a:lvl5pPr marL="2057400" indent="-228600">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9pPr>
          </a:lstStyle>
          <a:p>
            <a:pPr eaLnBrk="1" hangingPunct="1">
              <a:spcBef>
                <a:spcPct val="50000"/>
              </a:spcBef>
            </a:pPr>
            <a:r>
              <a:rPr lang="zh-CN" altLang="en-US" sz="2400">
                <a:solidFill>
                  <a:srgbClr val="000000"/>
                </a:solidFill>
                <a:latin typeface="Times New Roman" panose="02020603050405020304" pitchFamily="18" charset="0"/>
                <a:ea typeface="宋体" panose="02010600030101010101" pitchFamily="2" charset="-122"/>
              </a:rPr>
              <a:t> 	</a:t>
            </a:r>
            <a:r>
              <a:rPr lang="en-US" altLang="zh-CN" sz="1800">
                <a:solidFill>
                  <a:srgbClr val="000000"/>
                </a:solidFill>
                <a:latin typeface="Times New Roman" panose="02020603050405020304" pitchFamily="18" charset="0"/>
                <a:ea typeface="宋体" panose="02010600030101010101" pitchFamily="2" charset="-122"/>
              </a:rPr>
              <a:t>Psychophysical tests show that the ideal binary mask results in dramatic speech intelligibility improvements (Brungart et al.’06; Li &amp; Loizou’08). Acknowledgement to D.L. Wang. </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4065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406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p:cTn id="15" display="0">
                  <p:stCondLst>
                    <p:cond delay="indefinite"/>
                  </p:stCondLst>
                  <p:endCondLst>
                    <p:cond evt="onNext" delay="0">
                      <p:tgtEl>
                        <p:sldTgt/>
                      </p:tgtEl>
                    </p:cond>
                    <p:cond evt="onPrev" delay="0">
                      <p:tgtEl>
                        <p:sldTgt/>
                      </p:tgtEl>
                    </p:cond>
                    <p:cond evt="onStopAudio" delay="0">
                      <p:tgtEl>
                        <p:sldTgt/>
                      </p:tgtEl>
                    </p:cond>
                  </p:endCondLst>
                </p:cTn>
                <p:tgtEl>
                  <p:spTgt spid="240650"/>
                </p:tgtEl>
              </p:cMediaNode>
            </p:audio>
          </p:childTnLst>
        </p:cTn>
      </p:par>
    </p:tnLst>
    <p:bldLst>
      <p:bldP spid="24066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a:extLst>
              <a:ext uri="{FF2B5EF4-FFF2-40B4-BE49-F238E27FC236}">
                <a16:creationId xmlns:a16="http://schemas.microsoft.com/office/drawing/2014/main" id="{E0A884AE-2FAC-239F-C4C7-F99450305EE5}"/>
              </a:ext>
            </a:extLst>
          </p:cNvPr>
          <p:cNvSpPr>
            <a:spLocks noGrp="1" noChangeArrowheads="1"/>
          </p:cNvSpPr>
          <p:nvPr>
            <p:ph type="title"/>
          </p:nvPr>
        </p:nvSpPr>
        <p:spPr bwMode="auto">
          <a:xfrm>
            <a:off x="395288" y="166688"/>
            <a:ext cx="8462962" cy="47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GB" altLang="en-US" sz="3200" dirty="0">
                <a:solidFill>
                  <a:srgbClr val="002060"/>
                </a:solidFill>
              </a:rPr>
              <a:t>TFM: An Example</a:t>
            </a:r>
          </a:p>
        </p:txBody>
      </p:sp>
      <p:sp>
        <p:nvSpPr>
          <p:cNvPr id="80899" name="Slide Number Placeholder 5">
            <a:extLst>
              <a:ext uri="{FF2B5EF4-FFF2-40B4-BE49-F238E27FC236}">
                <a16:creationId xmlns:a16="http://schemas.microsoft.com/office/drawing/2014/main" id="{2EB65704-C558-E320-F8D3-C669A93A7A59}"/>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Tahoma" panose="020B0604030504040204" pitchFamily="34" charset="0"/>
                <a:cs typeface="Arial" panose="020B0604020202020204" pitchFamily="34" charset="0"/>
              </a:defRPr>
            </a:lvl1pPr>
            <a:lvl2pPr marL="742950" indent="-285750">
              <a:defRPr sz="2000">
                <a:solidFill>
                  <a:schemeClr val="tx1"/>
                </a:solidFill>
                <a:latin typeface="Tahoma" panose="020B0604030504040204" pitchFamily="34" charset="0"/>
                <a:cs typeface="Arial" panose="020B0604020202020204" pitchFamily="34" charset="0"/>
              </a:defRPr>
            </a:lvl2pPr>
            <a:lvl3pPr marL="1143000" indent="-228600">
              <a:defRPr sz="2000">
                <a:solidFill>
                  <a:schemeClr val="tx1"/>
                </a:solidFill>
                <a:latin typeface="Tahoma" panose="020B0604030504040204" pitchFamily="34" charset="0"/>
                <a:cs typeface="Arial" panose="020B0604020202020204" pitchFamily="34" charset="0"/>
              </a:defRPr>
            </a:lvl3pPr>
            <a:lvl4pPr marL="1600200" indent="-228600">
              <a:defRPr sz="2000">
                <a:solidFill>
                  <a:schemeClr val="tx1"/>
                </a:solidFill>
                <a:latin typeface="Tahoma" panose="020B0604030504040204" pitchFamily="34" charset="0"/>
                <a:cs typeface="Arial" panose="020B0604020202020204" pitchFamily="34" charset="0"/>
              </a:defRPr>
            </a:lvl4pPr>
            <a:lvl5pPr marL="2057400" indent="-228600">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9pPr>
          </a:lstStyle>
          <a:p>
            <a:fld id="{8B48998F-3AB1-41BB-9473-B367BF64C872}" type="slidenum">
              <a:rPr lang="en-GB" altLang="en-US" sz="1200">
                <a:solidFill>
                  <a:srgbClr val="898989"/>
                </a:solidFill>
              </a:rPr>
              <a:pPr/>
              <a:t>8</a:t>
            </a:fld>
            <a:endParaRPr lang="en-GB" altLang="en-US" sz="1200">
              <a:solidFill>
                <a:srgbClr val="898989"/>
              </a:solidFill>
            </a:endParaRPr>
          </a:p>
        </p:txBody>
      </p:sp>
      <p:sp>
        <p:nvSpPr>
          <p:cNvPr id="80900" name="TextBox 11">
            <a:extLst>
              <a:ext uri="{FF2B5EF4-FFF2-40B4-BE49-F238E27FC236}">
                <a16:creationId xmlns:a16="http://schemas.microsoft.com/office/drawing/2014/main" id="{95F40828-2FB1-208B-680D-564DDB188E12}"/>
              </a:ext>
            </a:extLst>
          </p:cNvPr>
          <p:cNvSpPr txBox="1">
            <a:spLocks noChangeArrowheads="1"/>
          </p:cNvSpPr>
          <p:nvPr/>
        </p:nvSpPr>
        <p:spPr bwMode="auto">
          <a:xfrm>
            <a:off x="701522" y="5081190"/>
            <a:ext cx="857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Tahoma" panose="020B0604030504040204" pitchFamily="34" charset="0"/>
                <a:cs typeface="Arial" panose="020B0604020202020204" pitchFamily="34" charset="0"/>
              </a:defRPr>
            </a:lvl1pPr>
            <a:lvl2pPr marL="742950" indent="-285750">
              <a:defRPr sz="2000">
                <a:solidFill>
                  <a:schemeClr val="tx1"/>
                </a:solidFill>
                <a:latin typeface="Tahoma" panose="020B0604030504040204" pitchFamily="34" charset="0"/>
                <a:cs typeface="Arial" panose="020B0604020202020204" pitchFamily="34" charset="0"/>
              </a:defRPr>
            </a:lvl2pPr>
            <a:lvl3pPr marL="1143000" indent="-228600">
              <a:defRPr sz="2000">
                <a:solidFill>
                  <a:schemeClr val="tx1"/>
                </a:solidFill>
                <a:latin typeface="Tahoma" panose="020B0604030504040204" pitchFamily="34" charset="0"/>
                <a:cs typeface="Arial" panose="020B0604020202020204" pitchFamily="34" charset="0"/>
              </a:defRPr>
            </a:lvl3pPr>
            <a:lvl4pPr marL="1600200" indent="-228600">
              <a:defRPr sz="2000">
                <a:solidFill>
                  <a:schemeClr val="tx1"/>
                </a:solidFill>
                <a:latin typeface="Tahoma" panose="020B0604030504040204" pitchFamily="34" charset="0"/>
                <a:cs typeface="Arial" panose="020B0604020202020204" pitchFamily="34" charset="0"/>
              </a:defRPr>
            </a:lvl4pPr>
            <a:lvl5pPr marL="2057400" indent="-228600">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9pPr>
          </a:lstStyle>
          <a:p>
            <a:pPr eaLnBrk="1" hangingPunct="1"/>
            <a:r>
              <a:rPr lang="en-GB" altLang="en-US"/>
              <a:t>left</a:t>
            </a:r>
          </a:p>
        </p:txBody>
      </p:sp>
      <p:sp>
        <p:nvSpPr>
          <p:cNvPr id="80901" name="TextBox 12">
            <a:extLst>
              <a:ext uri="{FF2B5EF4-FFF2-40B4-BE49-F238E27FC236}">
                <a16:creationId xmlns:a16="http://schemas.microsoft.com/office/drawing/2014/main" id="{291FAEF9-A3C5-9BCB-27CE-EE10913CA6A6}"/>
              </a:ext>
            </a:extLst>
          </p:cNvPr>
          <p:cNvSpPr txBox="1">
            <a:spLocks noChangeArrowheads="1"/>
          </p:cNvSpPr>
          <p:nvPr/>
        </p:nvSpPr>
        <p:spPr bwMode="auto">
          <a:xfrm>
            <a:off x="671360" y="5444232"/>
            <a:ext cx="857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Tahoma" panose="020B0604030504040204" pitchFamily="34" charset="0"/>
                <a:cs typeface="Arial" panose="020B0604020202020204" pitchFamily="34" charset="0"/>
              </a:defRPr>
            </a:lvl1pPr>
            <a:lvl2pPr marL="742950" indent="-285750">
              <a:defRPr sz="2000">
                <a:solidFill>
                  <a:schemeClr val="tx1"/>
                </a:solidFill>
                <a:latin typeface="Tahoma" panose="020B0604030504040204" pitchFamily="34" charset="0"/>
                <a:cs typeface="Arial" panose="020B0604020202020204" pitchFamily="34" charset="0"/>
              </a:defRPr>
            </a:lvl2pPr>
            <a:lvl3pPr marL="1143000" indent="-228600">
              <a:defRPr sz="2000">
                <a:solidFill>
                  <a:schemeClr val="tx1"/>
                </a:solidFill>
                <a:latin typeface="Tahoma" panose="020B0604030504040204" pitchFamily="34" charset="0"/>
                <a:cs typeface="Arial" panose="020B0604020202020204" pitchFamily="34" charset="0"/>
              </a:defRPr>
            </a:lvl3pPr>
            <a:lvl4pPr marL="1600200" indent="-228600">
              <a:defRPr sz="2000">
                <a:solidFill>
                  <a:schemeClr val="tx1"/>
                </a:solidFill>
                <a:latin typeface="Tahoma" panose="020B0604030504040204" pitchFamily="34" charset="0"/>
                <a:cs typeface="Arial" panose="020B0604020202020204" pitchFamily="34" charset="0"/>
              </a:defRPr>
            </a:lvl4pPr>
            <a:lvl5pPr marL="2057400" indent="-228600">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9pPr>
          </a:lstStyle>
          <a:p>
            <a:pPr eaLnBrk="1" hangingPunct="1"/>
            <a:r>
              <a:rPr lang="en-GB" altLang="en-US"/>
              <a:t>right</a:t>
            </a:r>
          </a:p>
        </p:txBody>
      </p:sp>
      <p:sp>
        <p:nvSpPr>
          <p:cNvPr id="80902" name="TextBox 13">
            <a:extLst>
              <a:ext uri="{FF2B5EF4-FFF2-40B4-BE49-F238E27FC236}">
                <a16:creationId xmlns:a16="http://schemas.microsoft.com/office/drawing/2014/main" id="{0807A5E0-64D9-861F-5AA4-E225B0E1B919}"/>
              </a:ext>
            </a:extLst>
          </p:cNvPr>
          <p:cNvSpPr txBox="1">
            <a:spLocks noChangeArrowheads="1"/>
          </p:cNvSpPr>
          <p:nvPr/>
        </p:nvSpPr>
        <p:spPr bwMode="auto">
          <a:xfrm>
            <a:off x="2416022" y="5052615"/>
            <a:ext cx="857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Tahoma" panose="020B0604030504040204" pitchFamily="34" charset="0"/>
                <a:cs typeface="Arial" panose="020B0604020202020204" pitchFamily="34" charset="0"/>
              </a:defRPr>
            </a:lvl1pPr>
            <a:lvl2pPr marL="742950" indent="-285750">
              <a:defRPr sz="2000">
                <a:solidFill>
                  <a:schemeClr val="tx1"/>
                </a:solidFill>
                <a:latin typeface="Tahoma" panose="020B0604030504040204" pitchFamily="34" charset="0"/>
                <a:cs typeface="Arial" panose="020B0604020202020204" pitchFamily="34" charset="0"/>
              </a:defRPr>
            </a:lvl2pPr>
            <a:lvl3pPr marL="1143000" indent="-228600">
              <a:defRPr sz="2000">
                <a:solidFill>
                  <a:schemeClr val="tx1"/>
                </a:solidFill>
                <a:latin typeface="Tahoma" panose="020B0604030504040204" pitchFamily="34" charset="0"/>
                <a:cs typeface="Arial" panose="020B0604020202020204" pitchFamily="34" charset="0"/>
              </a:defRPr>
            </a:lvl3pPr>
            <a:lvl4pPr marL="1600200" indent="-228600">
              <a:defRPr sz="2000">
                <a:solidFill>
                  <a:schemeClr val="tx1"/>
                </a:solidFill>
                <a:latin typeface="Tahoma" panose="020B0604030504040204" pitchFamily="34" charset="0"/>
                <a:cs typeface="Arial" panose="020B0604020202020204" pitchFamily="34" charset="0"/>
              </a:defRPr>
            </a:lvl4pPr>
            <a:lvl5pPr marL="2057400" indent="-228600">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9pPr>
          </a:lstStyle>
          <a:p>
            <a:pPr eaLnBrk="1" hangingPunct="1"/>
            <a:r>
              <a:rPr lang="en-GB" altLang="en-US"/>
              <a:t>es1</a:t>
            </a:r>
          </a:p>
        </p:txBody>
      </p:sp>
      <p:sp>
        <p:nvSpPr>
          <p:cNvPr id="80903" name="TextBox 14">
            <a:extLst>
              <a:ext uri="{FF2B5EF4-FFF2-40B4-BE49-F238E27FC236}">
                <a16:creationId xmlns:a16="http://schemas.microsoft.com/office/drawing/2014/main" id="{99155C8E-C091-1EBA-658C-F0D8EC557939}"/>
              </a:ext>
            </a:extLst>
          </p:cNvPr>
          <p:cNvSpPr txBox="1">
            <a:spLocks noChangeArrowheads="1"/>
          </p:cNvSpPr>
          <p:nvPr/>
        </p:nvSpPr>
        <p:spPr bwMode="auto">
          <a:xfrm>
            <a:off x="2416022" y="5444232"/>
            <a:ext cx="857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Tahoma" panose="020B0604030504040204" pitchFamily="34" charset="0"/>
                <a:cs typeface="Arial" panose="020B0604020202020204" pitchFamily="34" charset="0"/>
              </a:defRPr>
            </a:lvl1pPr>
            <a:lvl2pPr marL="742950" indent="-285750">
              <a:defRPr sz="2000">
                <a:solidFill>
                  <a:schemeClr val="tx1"/>
                </a:solidFill>
                <a:latin typeface="Tahoma" panose="020B0604030504040204" pitchFamily="34" charset="0"/>
                <a:cs typeface="Arial" panose="020B0604020202020204" pitchFamily="34" charset="0"/>
              </a:defRPr>
            </a:lvl2pPr>
            <a:lvl3pPr marL="1143000" indent="-228600">
              <a:defRPr sz="2000">
                <a:solidFill>
                  <a:schemeClr val="tx1"/>
                </a:solidFill>
                <a:latin typeface="Tahoma" panose="020B0604030504040204" pitchFamily="34" charset="0"/>
                <a:cs typeface="Arial" panose="020B0604020202020204" pitchFamily="34" charset="0"/>
              </a:defRPr>
            </a:lvl3pPr>
            <a:lvl4pPr marL="1600200" indent="-228600">
              <a:defRPr sz="2000">
                <a:solidFill>
                  <a:schemeClr val="tx1"/>
                </a:solidFill>
                <a:latin typeface="Tahoma" panose="020B0604030504040204" pitchFamily="34" charset="0"/>
                <a:cs typeface="Arial" panose="020B0604020202020204" pitchFamily="34" charset="0"/>
              </a:defRPr>
            </a:lvl4pPr>
            <a:lvl5pPr marL="2057400" indent="-228600">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9pPr>
          </a:lstStyle>
          <a:p>
            <a:pPr eaLnBrk="1" hangingPunct="1"/>
            <a:r>
              <a:rPr lang="en-GB" altLang="en-US" dirty="0"/>
              <a:t>es2</a:t>
            </a:r>
          </a:p>
        </p:txBody>
      </p:sp>
      <p:sp>
        <p:nvSpPr>
          <p:cNvPr id="80904" name="TextBox 21">
            <a:extLst>
              <a:ext uri="{FF2B5EF4-FFF2-40B4-BE49-F238E27FC236}">
                <a16:creationId xmlns:a16="http://schemas.microsoft.com/office/drawing/2014/main" id="{4D3D35B9-1F15-6DF6-896C-128A7CA8AB57}"/>
              </a:ext>
            </a:extLst>
          </p:cNvPr>
          <p:cNvSpPr txBox="1">
            <a:spLocks noChangeArrowheads="1"/>
          </p:cNvSpPr>
          <p:nvPr/>
        </p:nvSpPr>
        <p:spPr bwMode="auto">
          <a:xfrm>
            <a:off x="2630335" y="4552553"/>
            <a:ext cx="17859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Tahoma" panose="020B0604030504040204" pitchFamily="34" charset="0"/>
                <a:cs typeface="Arial" panose="020B0604020202020204" pitchFamily="34" charset="0"/>
              </a:defRPr>
            </a:lvl1pPr>
            <a:lvl2pPr marL="742950" indent="-285750">
              <a:defRPr sz="2000">
                <a:solidFill>
                  <a:schemeClr val="tx1"/>
                </a:solidFill>
                <a:latin typeface="Tahoma" panose="020B0604030504040204" pitchFamily="34" charset="0"/>
                <a:cs typeface="Arial" panose="020B0604020202020204" pitchFamily="34" charset="0"/>
              </a:defRPr>
            </a:lvl2pPr>
            <a:lvl3pPr marL="1143000" indent="-228600">
              <a:defRPr sz="2000">
                <a:solidFill>
                  <a:schemeClr val="tx1"/>
                </a:solidFill>
                <a:latin typeface="Tahoma" panose="020B0604030504040204" pitchFamily="34" charset="0"/>
                <a:cs typeface="Arial" panose="020B0604020202020204" pitchFamily="34" charset="0"/>
              </a:defRPr>
            </a:lvl3pPr>
            <a:lvl4pPr marL="1600200" indent="-228600">
              <a:defRPr sz="2000">
                <a:solidFill>
                  <a:schemeClr val="tx1"/>
                </a:solidFill>
                <a:latin typeface="Tahoma" panose="020B0604030504040204" pitchFamily="34" charset="0"/>
                <a:cs typeface="Arial" panose="020B0604020202020204" pitchFamily="34" charset="0"/>
              </a:defRPr>
            </a:lvl4pPr>
            <a:lvl5pPr marL="2057400" indent="-228600">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9pPr>
          </a:lstStyle>
          <a:p>
            <a:pPr eaLnBrk="1" hangingPunct="1"/>
            <a:r>
              <a:rPr lang="en-GB" altLang="en-US"/>
              <a:t>Mandel et al.</a:t>
            </a:r>
          </a:p>
        </p:txBody>
      </p:sp>
      <p:sp>
        <p:nvSpPr>
          <p:cNvPr id="80905" name="TextBox 22">
            <a:extLst>
              <a:ext uri="{FF2B5EF4-FFF2-40B4-BE49-F238E27FC236}">
                <a16:creationId xmlns:a16="http://schemas.microsoft.com/office/drawing/2014/main" id="{AD82042C-DC8E-CC82-3FEB-C22C12A26F8E}"/>
              </a:ext>
            </a:extLst>
          </p:cNvPr>
          <p:cNvSpPr txBox="1">
            <a:spLocks noChangeArrowheads="1"/>
          </p:cNvSpPr>
          <p:nvPr/>
        </p:nvSpPr>
        <p:spPr bwMode="auto">
          <a:xfrm>
            <a:off x="4344835" y="4581128"/>
            <a:ext cx="17859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Tahoma" panose="020B0604030504040204" pitchFamily="34" charset="0"/>
                <a:cs typeface="Arial" panose="020B0604020202020204" pitchFamily="34" charset="0"/>
              </a:defRPr>
            </a:lvl1pPr>
            <a:lvl2pPr marL="742950" indent="-285750">
              <a:defRPr sz="2000">
                <a:solidFill>
                  <a:schemeClr val="tx1"/>
                </a:solidFill>
                <a:latin typeface="Tahoma" panose="020B0604030504040204" pitchFamily="34" charset="0"/>
                <a:cs typeface="Arial" panose="020B0604020202020204" pitchFamily="34" charset="0"/>
              </a:defRPr>
            </a:lvl2pPr>
            <a:lvl3pPr marL="1143000" indent="-228600">
              <a:defRPr sz="2000">
                <a:solidFill>
                  <a:schemeClr val="tx1"/>
                </a:solidFill>
                <a:latin typeface="Tahoma" panose="020B0604030504040204" pitchFamily="34" charset="0"/>
                <a:cs typeface="Arial" panose="020B0604020202020204" pitchFamily="34" charset="0"/>
              </a:defRPr>
            </a:lvl3pPr>
            <a:lvl4pPr marL="1600200" indent="-228600">
              <a:defRPr sz="2000">
                <a:solidFill>
                  <a:schemeClr val="tx1"/>
                </a:solidFill>
                <a:latin typeface="Tahoma" panose="020B0604030504040204" pitchFamily="34" charset="0"/>
                <a:cs typeface="Arial" panose="020B0604020202020204" pitchFamily="34" charset="0"/>
              </a:defRPr>
            </a:lvl4pPr>
            <a:lvl5pPr marL="2057400" indent="-228600">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9pPr>
          </a:lstStyle>
          <a:p>
            <a:pPr eaLnBrk="1" hangingPunct="1"/>
            <a:r>
              <a:rPr lang="en-GB" altLang="en-US"/>
              <a:t>Sawada et al.</a:t>
            </a:r>
          </a:p>
        </p:txBody>
      </p:sp>
      <p:sp>
        <p:nvSpPr>
          <p:cNvPr id="80906" name="TextBox 24">
            <a:extLst>
              <a:ext uri="{FF2B5EF4-FFF2-40B4-BE49-F238E27FC236}">
                <a16:creationId xmlns:a16="http://schemas.microsoft.com/office/drawing/2014/main" id="{48342B00-B582-CF5E-2A7F-B4EEDD50C39A}"/>
              </a:ext>
            </a:extLst>
          </p:cNvPr>
          <p:cNvSpPr txBox="1">
            <a:spLocks noChangeArrowheads="1"/>
          </p:cNvSpPr>
          <p:nvPr/>
        </p:nvSpPr>
        <p:spPr bwMode="auto">
          <a:xfrm>
            <a:off x="6059335" y="4581128"/>
            <a:ext cx="19288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Tahoma" panose="020B0604030504040204" pitchFamily="34" charset="0"/>
                <a:cs typeface="Arial" panose="020B0604020202020204" pitchFamily="34" charset="0"/>
              </a:defRPr>
            </a:lvl1pPr>
            <a:lvl2pPr marL="742950" indent="-285750">
              <a:defRPr sz="2000">
                <a:solidFill>
                  <a:schemeClr val="tx1"/>
                </a:solidFill>
                <a:latin typeface="Tahoma" panose="020B0604030504040204" pitchFamily="34" charset="0"/>
                <a:cs typeface="Arial" panose="020B0604020202020204" pitchFamily="34" charset="0"/>
              </a:defRPr>
            </a:lvl2pPr>
            <a:lvl3pPr marL="1143000" indent="-228600">
              <a:defRPr sz="2000">
                <a:solidFill>
                  <a:schemeClr val="tx1"/>
                </a:solidFill>
                <a:latin typeface="Tahoma" panose="020B0604030504040204" pitchFamily="34" charset="0"/>
                <a:cs typeface="Arial" panose="020B0604020202020204" pitchFamily="34" charset="0"/>
              </a:defRPr>
            </a:lvl3pPr>
            <a:lvl4pPr marL="1600200" indent="-228600">
              <a:defRPr sz="2000">
                <a:solidFill>
                  <a:schemeClr val="tx1"/>
                </a:solidFill>
                <a:latin typeface="Tahoma" panose="020B0604030504040204" pitchFamily="34" charset="0"/>
                <a:cs typeface="Arial" panose="020B0604020202020204" pitchFamily="34" charset="0"/>
              </a:defRPr>
            </a:lvl4pPr>
            <a:lvl5pPr marL="2057400" indent="-228600">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9pPr>
          </a:lstStyle>
          <a:p>
            <a:pPr eaLnBrk="1" hangingPunct="1"/>
            <a:r>
              <a:rPr lang="en-GB" altLang="en-US"/>
              <a:t>Alinaghi et al.</a:t>
            </a:r>
          </a:p>
        </p:txBody>
      </p:sp>
      <p:sp>
        <p:nvSpPr>
          <p:cNvPr id="80912" name="TextBox 41">
            <a:extLst>
              <a:ext uri="{FF2B5EF4-FFF2-40B4-BE49-F238E27FC236}">
                <a16:creationId xmlns:a16="http://schemas.microsoft.com/office/drawing/2014/main" id="{B9FE54A0-AF09-77BF-E6E8-C5801C9753C7}"/>
              </a:ext>
            </a:extLst>
          </p:cNvPr>
          <p:cNvSpPr txBox="1">
            <a:spLocks noChangeArrowheads="1"/>
          </p:cNvSpPr>
          <p:nvPr/>
        </p:nvSpPr>
        <p:spPr bwMode="auto">
          <a:xfrm>
            <a:off x="630085" y="4338240"/>
            <a:ext cx="23574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Tahoma" panose="020B0604030504040204" pitchFamily="34" charset="0"/>
                <a:cs typeface="Arial" panose="020B0604020202020204" pitchFamily="34" charset="0"/>
              </a:defRPr>
            </a:lvl1pPr>
            <a:lvl2pPr marL="742950" indent="-285750">
              <a:defRPr sz="2000">
                <a:solidFill>
                  <a:schemeClr val="tx1"/>
                </a:solidFill>
                <a:latin typeface="Tahoma" panose="020B0604030504040204" pitchFamily="34" charset="0"/>
                <a:cs typeface="Arial" panose="020B0604020202020204" pitchFamily="34" charset="0"/>
              </a:defRPr>
            </a:lvl2pPr>
            <a:lvl3pPr marL="1143000" indent="-228600">
              <a:defRPr sz="2000">
                <a:solidFill>
                  <a:schemeClr val="tx1"/>
                </a:solidFill>
                <a:latin typeface="Tahoma" panose="020B0604030504040204" pitchFamily="34" charset="0"/>
                <a:cs typeface="Arial" panose="020B0604020202020204" pitchFamily="34" charset="0"/>
              </a:defRPr>
            </a:lvl3pPr>
            <a:lvl4pPr marL="1600200" indent="-228600">
              <a:defRPr sz="2000">
                <a:solidFill>
                  <a:schemeClr val="tx1"/>
                </a:solidFill>
                <a:latin typeface="Tahoma" panose="020B0604030504040204" pitchFamily="34" charset="0"/>
                <a:cs typeface="Arial" panose="020B0604020202020204" pitchFamily="34" charset="0"/>
              </a:defRPr>
            </a:lvl4pPr>
            <a:lvl5pPr marL="2057400" indent="-228600">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9pPr>
          </a:lstStyle>
          <a:p>
            <a:pPr eaLnBrk="1" hangingPunct="1"/>
            <a:r>
              <a:rPr lang="en-GB" altLang="en-US">
                <a:solidFill>
                  <a:srgbClr val="C00000"/>
                </a:solidFill>
              </a:rPr>
              <a:t>2-source case:</a:t>
            </a:r>
          </a:p>
        </p:txBody>
      </p:sp>
      <p:pic>
        <p:nvPicPr>
          <p:cNvPr id="38" name="mixture_2src.wav">
            <a:hlinkClick r:id="" action="ppaction://media"/>
            <a:extLst>
              <a:ext uri="{FF2B5EF4-FFF2-40B4-BE49-F238E27FC236}">
                <a16:creationId xmlns:a16="http://schemas.microsoft.com/office/drawing/2014/main" id="{10358C3F-6AD7-87C8-5D11-2F4564B0CAC5}"/>
              </a:ext>
            </a:extLst>
          </p:cNvPr>
          <p:cNvPicPr>
            <a:picLocks noChangeAspect="1"/>
          </p:cNvPicPr>
          <p:nvPr>
            <a:audioFile r:link="rId2"/>
            <p:extLst>
              <p:ext uri="{DAA4B4D4-6D71-4841-9C94-3DE7FCFB9230}">
                <p14:media xmlns:p14="http://schemas.microsoft.com/office/powerpoint/2010/main" r:embed="rId1"/>
              </p:ext>
            </p:extLst>
          </p:nvPr>
        </p:nvPicPr>
        <p:blipFill>
          <a:blip r:embed="rId21">
            <a:extLst>
              <a:ext uri="{28A0092B-C50C-407E-A947-70E740481C1C}">
                <a14:useLocalDpi xmlns:a14="http://schemas.microsoft.com/office/drawing/2010/main" val="0"/>
              </a:ext>
            </a:extLst>
          </a:blip>
          <a:srcRect/>
          <a:stretch>
            <a:fillRect/>
          </a:stretch>
        </p:blipFill>
        <p:spPr bwMode="auto">
          <a:xfrm>
            <a:off x="1701647" y="5195490"/>
            <a:ext cx="2444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mixture_2src.wav">
            <a:hlinkClick r:id="" action="ppaction://media"/>
            <a:extLst>
              <a:ext uri="{FF2B5EF4-FFF2-40B4-BE49-F238E27FC236}">
                <a16:creationId xmlns:a16="http://schemas.microsoft.com/office/drawing/2014/main" id="{371A7409-F745-97DE-659A-C059A8A5E050}"/>
              </a:ext>
            </a:extLst>
          </p:cNvPr>
          <p:cNvPicPr>
            <a:picLocks noChangeAspect="1"/>
          </p:cNvPicPr>
          <p:nvPr>
            <a:audioFile r:link="rId2"/>
            <p:extLst>
              <p:ext uri="{DAA4B4D4-6D71-4841-9C94-3DE7FCFB9230}">
                <p14:media xmlns:p14="http://schemas.microsoft.com/office/powerpoint/2010/main" r:embed="rId1"/>
              </p:ext>
            </p:extLst>
          </p:nvPr>
        </p:nvPicPr>
        <p:blipFill>
          <a:blip r:embed="rId21">
            <a:extLst>
              <a:ext uri="{28A0092B-C50C-407E-A947-70E740481C1C}">
                <a14:useLocalDpi xmlns:a14="http://schemas.microsoft.com/office/drawing/2010/main" val="0"/>
              </a:ext>
            </a:extLst>
          </a:blip>
          <a:srcRect/>
          <a:stretch>
            <a:fillRect/>
          </a:stretch>
        </p:blipFill>
        <p:spPr bwMode="auto">
          <a:xfrm>
            <a:off x="1701647" y="5587107"/>
            <a:ext cx="2444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est1_2src.wav">
            <a:hlinkClick r:id="" action="ppaction://media"/>
            <a:extLst>
              <a:ext uri="{FF2B5EF4-FFF2-40B4-BE49-F238E27FC236}">
                <a16:creationId xmlns:a16="http://schemas.microsoft.com/office/drawing/2014/main" id="{77660B4E-4C2C-58DA-3B2B-1DE5BE70F33B}"/>
              </a:ext>
            </a:extLst>
          </p:cNvPr>
          <p:cNvPicPr>
            <a:picLocks noChangeAspect="1"/>
          </p:cNvPicPr>
          <p:nvPr>
            <a:audioFile r:link="rId4"/>
            <p:extLst>
              <p:ext uri="{DAA4B4D4-6D71-4841-9C94-3DE7FCFB9230}">
                <p14:media xmlns:p14="http://schemas.microsoft.com/office/powerpoint/2010/main" r:embed="rId3"/>
              </p:ext>
            </p:extLst>
          </p:nvPr>
        </p:nvPicPr>
        <p:blipFill>
          <a:blip r:embed="rId22">
            <a:extLst>
              <a:ext uri="{28A0092B-C50C-407E-A947-70E740481C1C}">
                <a14:useLocalDpi xmlns:a14="http://schemas.microsoft.com/office/drawing/2010/main" val="0"/>
              </a:ext>
            </a:extLst>
          </a:blip>
          <a:srcRect/>
          <a:stretch>
            <a:fillRect/>
          </a:stretch>
        </p:blipFill>
        <p:spPr bwMode="auto">
          <a:xfrm>
            <a:off x="3671735" y="5195490"/>
            <a:ext cx="2444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est2_2src.wav">
            <a:hlinkClick r:id="" action="ppaction://media"/>
            <a:extLst>
              <a:ext uri="{FF2B5EF4-FFF2-40B4-BE49-F238E27FC236}">
                <a16:creationId xmlns:a16="http://schemas.microsoft.com/office/drawing/2014/main" id="{431EF052-9E7A-98C8-3EFE-01652B398506}"/>
              </a:ext>
            </a:extLst>
          </p:cNvPr>
          <p:cNvPicPr>
            <a:picLocks noChangeAspect="1"/>
          </p:cNvPicPr>
          <p:nvPr>
            <a:audioFile r:link="rId6"/>
            <p:extLst>
              <p:ext uri="{DAA4B4D4-6D71-4841-9C94-3DE7FCFB9230}">
                <p14:media xmlns:p14="http://schemas.microsoft.com/office/powerpoint/2010/main" r:embed="rId5"/>
              </p:ext>
            </p:extLst>
          </p:nvPr>
        </p:nvPicPr>
        <p:blipFill>
          <a:blip r:embed="rId22">
            <a:extLst>
              <a:ext uri="{28A0092B-C50C-407E-A947-70E740481C1C}">
                <a14:useLocalDpi xmlns:a14="http://schemas.microsoft.com/office/drawing/2010/main" val="0"/>
              </a:ext>
            </a:extLst>
          </a:blip>
          <a:srcRect/>
          <a:stretch>
            <a:fillRect/>
          </a:stretch>
        </p:blipFill>
        <p:spPr bwMode="auto">
          <a:xfrm>
            <a:off x="3671735" y="5587107"/>
            <a:ext cx="2444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est1_2src.wav">
            <a:hlinkClick r:id="" action="ppaction://media"/>
            <a:extLst>
              <a:ext uri="{FF2B5EF4-FFF2-40B4-BE49-F238E27FC236}">
                <a16:creationId xmlns:a16="http://schemas.microsoft.com/office/drawing/2014/main" id="{F6980B3B-3330-9691-D558-04D67C5B89B9}"/>
              </a:ext>
            </a:extLst>
          </p:cNvPr>
          <p:cNvPicPr>
            <a:picLocks noChangeAspect="1"/>
          </p:cNvPicPr>
          <p:nvPr>
            <a:audioFile r:link="rId8"/>
            <p:extLst>
              <p:ext uri="{DAA4B4D4-6D71-4841-9C94-3DE7FCFB9230}">
                <p14:media xmlns:p14="http://schemas.microsoft.com/office/powerpoint/2010/main" r:embed="rId7"/>
              </p:ext>
            </p:extLst>
          </p:nvPr>
        </p:nvPicPr>
        <p:blipFill>
          <a:blip r:embed="rId22">
            <a:extLst>
              <a:ext uri="{28A0092B-C50C-407E-A947-70E740481C1C}">
                <a14:useLocalDpi xmlns:a14="http://schemas.microsoft.com/office/drawing/2010/main" val="0"/>
              </a:ext>
            </a:extLst>
          </a:blip>
          <a:srcRect/>
          <a:stretch>
            <a:fillRect/>
          </a:stretch>
        </p:blipFill>
        <p:spPr bwMode="auto">
          <a:xfrm>
            <a:off x="5222722" y="5174853"/>
            <a:ext cx="2444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est2_2src.wav">
            <a:hlinkClick r:id="" action="ppaction://media"/>
            <a:extLst>
              <a:ext uri="{FF2B5EF4-FFF2-40B4-BE49-F238E27FC236}">
                <a16:creationId xmlns:a16="http://schemas.microsoft.com/office/drawing/2014/main" id="{B602B575-27D9-A757-8615-BBD5B9EB798A}"/>
              </a:ext>
            </a:extLst>
          </p:cNvPr>
          <p:cNvPicPr>
            <a:picLocks noChangeAspect="1"/>
          </p:cNvPicPr>
          <p:nvPr>
            <a:audioFile r:link="rId10"/>
            <p:extLst>
              <p:ext uri="{DAA4B4D4-6D71-4841-9C94-3DE7FCFB9230}">
                <p14:media xmlns:p14="http://schemas.microsoft.com/office/powerpoint/2010/main" r:embed="rId9"/>
              </p:ext>
            </p:extLst>
          </p:nvPr>
        </p:nvPicPr>
        <p:blipFill>
          <a:blip r:embed="rId22">
            <a:extLst>
              <a:ext uri="{28A0092B-C50C-407E-A947-70E740481C1C}">
                <a14:useLocalDpi xmlns:a14="http://schemas.microsoft.com/office/drawing/2010/main" val="0"/>
              </a:ext>
            </a:extLst>
          </a:blip>
          <a:srcRect/>
          <a:stretch>
            <a:fillRect/>
          </a:stretch>
        </p:blipFill>
        <p:spPr bwMode="auto">
          <a:xfrm>
            <a:off x="5243360" y="5628382"/>
            <a:ext cx="2444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 name="est1_2src.wav">
            <a:hlinkClick r:id="" action="ppaction://media"/>
            <a:extLst>
              <a:ext uri="{FF2B5EF4-FFF2-40B4-BE49-F238E27FC236}">
                <a16:creationId xmlns:a16="http://schemas.microsoft.com/office/drawing/2014/main" id="{CC279642-84F5-3593-6108-CD3927FE7FAB}"/>
              </a:ext>
            </a:extLst>
          </p:cNvPr>
          <p:cNvPicPr>
            <a:picLocks noChangeAspect="1"/>
          </p:cNvPicPr>
          <p:nvPr>
            <a:audioFile r:link="rId12"/>
            <p:extLst>
              <p:ext uri="{DAA4B4D4-6D71-4841-9C94-3DE7FCFB9230}">
                <p14:media xmlns:p14="http://schemas.microsoft.com/office/powerpoint/2010/main" r:embed="rId11"/>
              </p:ext>
            </p:extLst>
          </p:nvPr>
        </p:nvPicPr>
        <p:blipFill>
          <a:blip r:embed="rId23">
            <a:extLst>
              <a:ext uri="{28A0092B-C50C-407E-A947-70E740481C1C}">
                <a14:useLocalDpi xmlns:a14="http://schemas.microsoft.com/office/drawing/2010/main" val="0"/>
              </a:ext>
            </a:extLst>
          </a:blip>
          <a:srcRect/>
          <a:stretch>
            <a:fillRect/>
          </a:stretch>
        </p:blipFill>
        <p:spPr bwMode="auto">
          <a:xfrm>
            <a:off x="6529235" y="5195490"/>
            <a:ext cx="2444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 name="est2_2src.wav">
            <a:hlinkClick r:id="" action="ppaction://media"/>
            <a:extLst>
              <a:ext uri="{FF2B5EF4-FFF2-40B4-BE49-F238E27FC236}">
                <a16:creationId xmlns:a16="http://schemas.microsoft.com/office/drawing/2014/main" id="{C35618C0-AC3A-123A-2E63-EEB252D3B4C6}"/>
              </a:ext>
            </a:extLst>
          </p:cNvPr>
          <p:cNvPicPr>
            <a:picLocks noChangeAspect="1"/>
          </p:cNvPicPr>
          <p:nvPr>
            <a:audioFile r:link="rId14"/>
            <p:extLst>
              <p:ext uri="{DAA4B4D4-6D71-4841-9C94-3DE7FCFB9230}">
                <p14:media xmlns:p14="http://schemas.microsoft.com/office/powerpoint/2010/main" r:embed="rId13"/>
              </p:ext>
            </p:extLst>
          </p:nvPr>
        </p:nvPicPr>
        <p:blipFill>
          <a:blip r:embed="rId23">
            <a:extLst>
              <a:ext uri="{28A0092B-C50C-407E-A947-70E740481C1C}">
                <a14:useLocalDpi xmlns:a14="http://schemas.microsoft.com/office/drawing/2010/main" val="0"/>
              </a:ext>
            </a:extLst>
          </a:blip>
          <a:srcRect/>
          <a:stretch>
            <a:fillRect/>
          </a:stretch>
        </p:blipFill>
        <p:spPr bwMode="auto">
          <a:xfrm>
            <a:off x="6529235" y="5658544"/>
            <a:ext cx="2444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33" name="TextBox 24">
            <a:extLst>
              <a:ext uri="{FF2B5EF4-FFF2-40B4-BE49-F238E27FC236}">
                <a16:creationId xmlns:a16="http://schemas.microsoft.com/office/drawing/2014/main" id="{673BC8E4-D3CB-A96E-FE36-15A27CC12BFC}"/>
              </a:ext>
            </a:extLst>
          </p:cNvPr>
          <p:cNvSpPr txBox="1">
            <a:spLocks noChangeArrowheads="1"/>
          </p:cNvSpPr>
          <p:nvPr/>
        </p:nvSpPr>
        <p:spPr bwMode="auto">
          <a:xfrm>
            <a:off x="7845272" y="4581128"/>
            <a:ext cx="10715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Tahoma" panose="020B0604030504040204" pitchFamily="34" charset="0"/>
                <a:cs typeface="Arial" panose="020B0604020202020204" pitchFamily="34" charset="0"/>
              </a:defRPr>
            </a:lvl1pPr>
            <a:lvl2pPr marL="742950" indent="-285750">
              <a:defRPr sz="2000">
                <a:solidFill>
                  <a:schemeClr val="tx1"/>
                </a:solidFill>
                <a:latin typeface="Tahoma" panose="020B0604030504040204" pitchFamily="34" charset="0"/>
                <a:cs typeface="Arial" panose="020B0604020202020204" pitchFamily="34" charset="0"/>
              </a:defRPr>
            </a:lvl2pPr>
            <a:lvl3pPr marL="1143000" indent="-228600">
              <a:defRPr sz="2000">
                <a:solidFill>
                  <a:schemeClr val="tx1"/>
                </a:solidFill>
                <a:latin typeface="Tahoma" panose="020B0604030504040204" pitchFamily="34" charset="0"/>
                <a:cs typeface="Arial" panose="020B0604020202020204" pitchFamily="34" charset="0"/>
              </a:defRPr>
            </a:lvl3pPr>
            <a:lvl4pPr marL="1600200" indent="-228600">
              <a:defRPr sz="2000">
                <a:solidFill>
                  <a:schemeClr val="tx1"/>
                </a:solidFill>
                <a:latin typeface="Tahoma" panose="020B0604030504040204" pitchFamily="34" charset="0"/>
                <a:cs typeface="Arial" panose="020B0604020202020204" pitchFamily="34" charset="0"/>
              </a:defRPr>
            </a:lvl4pPr>
            <a:lvl5pPr marL="2057400" indent="-228600">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9pPr>
          </a:lstStyle>
          <a:p>
            <a:pPr eaLnBrk="1" hangingPunct="1"/>
            <a:r>
              <a:rPr lang="en-GB" altLang="en-US" dirty="0"/>
              <a:t>Original</a:t>
            </a:r>
          </a:p>
        </p:txBody>
      </p:sp>
      <p:pic>
        <p:nvPicPr>
          <p:cNvPr id="63" name="orig1.wav">
            <a:hlinkClick r:id="" action="ppaction://media"/>
            <a:extLst>
              <a:ext uri="{FF2B5EF4-FFF2-40B4-BE49-F238E27FC236}">
                <a16:creationId xmlns:a16="http://schemas.microsoft.com/office/drawing/2014/main" id="{19312F8B-96F5-5301-0F13-5EEFC5D538C9}"/>
              </a:ext>
            </a:extLst>
          </p:cNvPr>
          <p:cNvPicPr>
            <a:picLocks noChangeAspect="1"/>
          </p:cNvPicPr>
          <p:nvPr>
            <a:audioFile r:link="rId16"/>
            <p:extLst>
              <p:ext uri="{DAA4B4D4-6D71-4841-9C94-3DE7FCFB9230}">
                <p14:media xmlns:p14="http://schemas.microsoft.com/office/powerpoint/2010/main" r:embed="rId15"/>
              </p:ext>
            </p:extLst>
          </p:nvPr>
        </p:nvPicPr>
        <p:blipFill>
          <a:blip r:embed="rId22">
            <a:extLst>
              <a:ext uri="{28A0092B-C50C-407E-A947-70E740481C1C}">
                <a14:useLocalDpi xmlns:a14="http://schemas.microsoft.com/office/drawing/2010/main" val="0"/>
              </a:ext>
            </a:extLst>
          </a:blip>
          <a:srcRect/>
          <a:stretch>
            <a:fillRect/>
          </a:stretch>
        </p:blipFill>
        <p:spPr bwMode="auto">
          <a:xfrm>
            <a:off x="8172297" y="5195490"/>
            <a:ext cx="2444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 name="orig2.wav">
            <a:hlinkClick r:id="" action="ppaction://media"/>
            <a:extLst>
              <a:ext uri="{FF2B5EF4-FFF2-40B4-BE49-F238E27FC236}">
                <a16:creationId xmlns:a16="http://schemas.microsoft.com/office/drawing/2014/main" id="{83D156A0-F402-2E55-034B-6116C7D19B0F}"/>
              </a:ext>
            </a:extLst>
          </p:cNvPr>
          <p:cNvPicPr>
            <a:picLocks noChangeAspect="1"/>
          </p:cNvPicPr>
          <p:nvPr>
            <a:audioFile r:link="rId18"/>
            <p:extLst>
              <p:ext uri="{DAA4B4D4-6D71-4841-9C94-3DE7FCFB9230}">
                <p14:media xmlns:p14="http://schemas.microsoft.com/office/powerpoint/2010/main" r:embed="rId17"/>
              </p:ext>
            </p:extLst>
          </p:nvPr>
        </p:nvPicPr>
        <p:blipFill>
          <a:blip r:embed="rId22">
            <a:extLst>
              <a:ext uri="{28A0092B-C50C-407E-A947-70E740481C1C}">
                <a14:useLocalDpi xmlns:a14="http://schemas.microsoft.com/office/drawing/2010/main" val="0"/>
              </a:ext>
            </a:extLst>
          </a:blip>
          <a:srcRect/>
          <a:stretch>
            <a:fillRect/>
          </a:stretch>
        </p:blipFill>
        <p:spPr bwMode="auto">
          <a:xfrm>
            <a:off x="8202460" y="5658544"/>
            <a:ext cx="2444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7" descr="blk_dgm.eps">
            <a:extLst>
              <a:ext uri="{FF2B5EF4-FFF2-40B4-BE49-F238E27FC236}">
                <a16:creationId xmlns:a16="http://schemas.microsoft.com/office/drawing/2014/main" id="{9DDB7417-51DC-12A9-F172-8C7F42035BB5}"/>
              </a:ext>
            </a:extLst>
          </p:cNvPr>
          <p:cNvPicPr>
            <a:picLocks noChangeAspect="1"/>
          </p:cNvPicPr>
          <p:nvPr/>
        </p:nvPicPr>
        <p:blipFill>
          <a:blip r:embed="rId24">
            <a:extLst>
              <a:ext uri="{28A0092B-C50C-407E-A947-70E740481C1C}">
                <a14:useLocalDpi xmlns:a14="http://schemas.microsoft.com/office/drawing/2010/main" val="0"/>
              </a:ext>
            </a:extLst>
          </a:blip>
          <a:srcRect/>
          <a:stretch>
            <a:fillRect/>
          </a:stretch>
        </p:blipFill>
        <p:spPr bwMode="auto">
          <a:xfrm>
            <a:off x="1741294" y="1200279"/>
            <a:ext cx="5063861" cy="2981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8" name="Rectangle 3">
            <a:extLst>
              <a:ext uri="{FF2B5EF4-FFF2-40B4-BE49-F238E27FC236}">
                <a16:creationId xmlns:a16="http://schemas.microsoft.com/office/drawing/2014/main" id="{4947B172-BEFF-7866-5B42-12CF6467BA26}"/>
              </a:ext>
            </a:extLst>
          </p:cNvPr>
          <p:cNvSpPr>
            <a:spLocks noChangeArrowheads="1"/>
          </p:cNvSpPr>
          <p:nvPr/>
        </p:nvSpPr>
        <p:spPr bwMode="auto">
          <a:xfrm>
            <a:off x="250825" y="6278731"/>
            <a:ext cx="639286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Tahoma" panose="020B0604030504040204" pitchFamily="34" charset="0"/>
                <a:cs typeface="Arial" panose="020B0604020202020204" pitchFamily="34" charset="0"/>
              </a:defRPr>
            </a:lvl1pPr>
            <a:lvl2pPr marL="742950" indent="-285750">
              <a:defRPr sz="2000">
                <a:solidFill>
                  <a:schemeClr val="tx1"/>
                </a:solidFill>
                <a:latin typeface="Tahoma" panose="020B0604030504040204" pitchFamily="34" charset="0"/>
                <a:cs typeface="Arial" panose="020B0604020202020204" pitchFamily="34" charset="0"/>
              </a:defRPr>
            </a:lvl2pPr>
            <a:lvl3pPr marL="1143000" indent="-228600">
              <a:defRPr sz="2000">
                <a:solidFill>
                  <a:schemeClr val="tx1"/>
                </a:solidFill>
                <a:latin typeface="Tahoma" panose="020B0604030504040204" pitchFamily="34" charset="0"/>
                <a:cs typeface="Arial" panose="020B0604020202020204" pitchFamily="34" charset="0"/>
              </a:defRPr>
            </a:lvl3pPr>
            <a:lvl4pPr marL="1600200" indent="-228600">
              <a:defRPr sz="2000">
                <a:solidFill>
                  <a:schemeClr val="tx1"/>
                </a:solidFill>
                <a:latin typeface="Tahoma" panose="020B0604030504040204" pitchFamily="34" charset="0"/>
                <a:cs typeface="Arial" panose="020B0604020202020204" pitchFamily="34" charset="0"/>
              </a:defRPr>
            </a:lvl4pPr>
            <a:lvl5pPr marL="2057400" indent="-228600">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9pPr>
          </a:lstStyle>
          <a:p>
            <a:pPr eaLnBrk="1" hangingPunct="1"/>
            <a:r>
              <a:rPr lang="en-GB" altLang="en-US" sz="1000" dirty="0">
                <a:latin typeface="Times New Roman" panose="02020603050405020304" pitchFamily="18" charset="0"/>
                <a:cs typeface="Times New Roman" panose="02020603050405020304" pitchFamily="18" charset="0"/>
              </a:rPr>
              <a:t>A. </a:t>
            </a:r>
            <a:r>
              <a:rPr lang="en-GB" altLang="en-US" sz="1000" dirty="0" err="1">
                <a:latin typeface="Times New Roman" panose="02020603050405020304" pitchFamily="18" charset="0"/>
                <a:cs typeface="Times New Roman" panose="02020603050405020304" pitchFamily="18" charset="0"/>
              </a:rPr>
              <a:t>Alinaghi</a:t>
            </a:r>
            <a:r>
              <a:rPr lang="en-GB" altLang="en-US" sz="1000" dirty="0">
                <a:latin typeface="Times New Roman" panose="02020603050405020304" pitchFamily="18" charset="0"/>
                <a:cs typeface="Times New Roman" panose="02020603050405020304" pitchFamily="18" charset="0"/>
              </a:rPr>
              <a:t>, P. Jackson, Q. Liu, and W. Wang, "Joint Mixing Vector and Binaural Model Based Stereo Source Separation", </a:t>
            </a:r>
            <a:r>
              <a:rPr lang="en-GB" altLang="en-US" sz="1000" i="1" dirty="0">
                <a:latin typeface="Times New Roman" panose="02020603050405020304" pitchFamily="18" charset="0"/>
                <a:cs typeface="Times New Roman" panose="02020603050405020304" pitchFamily="18" charset="0"/>
              </a:rPr>
              <a:t>IEEE Transactions on Audio Speech and Language Processing</a:t>
            </a:r>
            <a:r>
              <a:rPr lang="en-GB" altLang="en-US" sz="1000" dirty="0">
                <a:latin typeface="Times New Roman" panose="02020603050405020304" pitchFamily="18" charset="0"/>
                <a:cs typeface="Times New Roman" panose="02020603050405020304" pitchFamily="18" charset="0"/>
              </a:rPr>
              <a:t>, 2014. </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8"/>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2500" fill="hold"/>
                                        <p:tgtEl>
                                          <p:spTgt spid="38"/>
                                        </p:tgtEl>
                                      </p:cBhvr>
                                    </p:cmd>
                                  </p:childTnLst>
                                </p:cTn>
                              </p:par>
                            </p:childTnLst>
                          </p:cTn>
                        </p:par>
                      </p:childTnLst>
                    </p:cTn>
                  </p:par>
                </p:childTnLst>
              </p:cTn>
              <p:nextCondLst>
                <p:cond evt="onClick" delay="0">
                  <p:tgtEl>
                    <p:spTgt spid="38"/>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8"/>
                </p:tgtEl>
              </p:cMediaNode>
            </p:audio>
            <p:seq concurrent="1" nextAc="seek">
              <p:cTn id="8" restart="whenNotActive" fill="hold" evtFilter="cancelBubble" nodeType="interactiveSeq">
                <p:stCondLst>
                  <p:cond evt="onClick" delay="0">
                    <p:tgtEl>
                      <p:spTgt spid="42"/>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1" presetClass="mediacall" presetSubtype="0" fill="hold" nodeType="clickEffect">
                                  <p:stCondLst>
                                    <p:cond delay="0"/>
                                  </p:stCondLst>
                                  <p:childTnLst>
                                    <p:cmd type="call" cmd="playFrom(0.0)">
                                      <p:cBhvr>
                                        <p:cTn id="12" dur="2500" fill="hold"/>
                                        <p:tgtEl>
                                          <p:spTgt spid="42"/>
                                        </p:tgtEl>
                                      </p:cBhvr>
                                    </p:cmd>
                                  </p:childTnLst>
                                </p:cTn>
                              </p:par>
                            </p:childTnLst>
                          </p:cTn>
                        </p:par>
                      </p:childTnLst>
                    </p:cTn>
                  </p:par>
                </p:childTnLst>
              </p:cTn>
              <p:nextCondLst>
                <p:cond evt="onClick" delay="0">
                  <p:tgtEl>
                    <p:spTgt spid="42"/>
                  </p:tgtEl>
                </p:cond>
              </p:nextCondLst>
            </p:seq>
            <p:audio>
              <p:cMediaNode>
                <p:cTn id="13" fill="hold" display="0">
                  <p:stCondLst>
                    <p:cond delay="indefinite"/>
                  </p:stCondLst>
                  <p:endCondLst>
                    <p:cond evt="onNext" delay="0">
                      <p:tgtEl>
                        <p:sldTgt/>
                      </p:tgtEl>
                    </p:cond>
                    <p:cond evt="onPrev" delay="0">
                      <p:tgtEl>
                        <p:sldTgt/>
                      </p:tgtEl>
                    </p:cond>
                    <p:cond evt="onStopAudio" delay="0">
                      <p:tgtEl>
                        <p:sldTgt/>
                      </p:tgtEl>
                    </p:cond>
                  </p:endCondLst>
                </p:cTn>
                <p:tgtEl>
                  <p:spTgt spid="42"/>
                </p:tgtEl>
              </p:cMediaNode>
            </p:audio>
            <p:seq concurrent="1" nextAc="seek">
              <p:cTn id="14" restart="whenNotActive" fill="hold" evtFilter="cancelBubble" nodeType="interactiveSeq">
                <p:stCondLst>
                  <p:cond evt="onClick" delay="0">
                    <p:tgtEl>
                      <p:spTgt spid="45"/>
                    </p:tgtEl>
                  </p:cond>
                </p:stCondLst>
                <p:endSync evt="end" delay="0">
                  <p:rtn val="all"/>
                </p:endSync>
                <p:childTnLst>
                  <p:par>
                    <p:cTn id="15" fill="hold" nodeType="clickPar">
                      <p:stCondLst>
                        <p:cond delay="0"/>
                      </p:stCondLst>
                      <p:childTnLst>
                        <p:par>
                          <p:cTn id="16" fill="hold" nodeType="withGroup">
                            <p:stCondLst>
                              <p:cond delay="0"/>
                            </p:stCondLst>
                            <p:childTnLst>
                              <p:par>
                                <p:cTn id="17" presetID="1" presetClass="mediacall" presetSubtype="0" fill="hold" nodeType="clickEffect">
                                  <p:stCondLst>
                                    <p:cond delay="0"/>
                                  </p:stCondLst>
                                  <p:childTnLst>
                                    <p:cmd type="call" cmd="playFrom(0.0)">
                                      <p:cBhvr>
                                        <p:cTn id="18" dur="2496" fill="hold"/>
                                        <p:tgtEl>
                                          <p:spTgt spid="45"/>
                                        </p:tgtEl>
                                      </p:cBhvr>
                                    </p:cmd>
                                  </p:childTnLst>
                                </p:cTn>
                              </p:par>
                            </p:childTnLst>
                          </p:cTn>
                        </p:par>
                      </p:childTnLst>
                    </p:cTn>
                  </p:par>
                </p:childTnLst>
              </p:cTn>
              <p:nextCondLst>
                <p:cond evt="onClick" delay="0">
                  <p:tgtEl>
                    <p:spTgt spid="45"/>
                  </p:tgtEl>
                </p:cond>
              </p:nextCondLst>
            </p:seq>
            <p:audio>
              <p:cMediaNode>
                <p:cTn id="19" fill="hold" display="0">
                  <p:stCondLst>
                    <p:cond delay="indefinite"/>
                  </p:stCondLst>
                  <p:endCondLst>
                    <p:cond evt="onNext" delay="0">
                      <p:tgtEl>
                        <p:sldTgt/>
                      </p:tgtEl>
                    </p:cond>
                    <p:cond evt="onPrev" delay="0">
                      <p:tgtEl>
                        <p:sldTgt/>
                      </p:tgtEl>
                    </p:cond>
                    <p:cond evt="onStopAudio" delay="0">
                      <p:tgtEl>
                        <p:sldTgt/>
                      </p:tgtEl>
                    </p:cond>
                  </p:endCondLst>
                </p:cTn>
                <p:tgtEl>
                  <p:spTgt spid="45"/>
                </p:tgtEl>
              </p:cMediaNode>
            </p:audio>
            <p:seq concurrent="1" nextAc="seek">
              <p:cTn id="20" restart="whenNotActive" fill="hold" evtFilter="cancelBubble" nodeType="interactiveSeq">
                <p:stCondLst>
                  <p:cond evt="onClick" delay="0">
                    <p:tgtEl>
                      <p:spTgt spid="46"/>
                    </p:tgtEl>
                  </p:cond>
                </p:stCondLst>
                <p:endSync evt="end" delay="0">
                  <p:rtn val="all"/>
                </p:endSync>
                <p:childTnLst>
                  <p:par>
                    <p:cTn id="21" fill="hold" nodeType="clickPar">
                      <p:stCondLst>
                        <p:cond delay="0"/>
                      </p:stCondLst>
                      <p:childTnLst>
                        <p:par>
                          <p:cTn id="22" fill="hold" nodeType="withGroup">
                            <p:stCondLst>
                              <p:cond delay="0"/>
                            </p:stCondLst>
                            <p:childTnLst>
                              <p:par>
                                <p:cTn id="23" presetID="1" presetClass="mediacall" presetSubtype="0" fill="hold" nodeType="clickEffect">
                                  <p:stCondLst>
                                    <p:cond delay="0"/>
                                  </p:stCondLst>
                                  <p:childTnLst>
                                    <p:cmd type="call" cmd="playFrom(0.0)">
                                      <p:cBhvr>
                                        <p:cTn id="24" dur="2496" fill="hold"/>
                                        <p:tgtEl>
                                          <p:spTgt spid="46"/>
                                        </p:tgtEl>
                                      </p:cBhvr>
                                    </p:cmd>
                                  </p:childTnLst>
                                </p:cTn>
                              </p:par>
                            </p:childTnLst>
                          </p:cTn>
                        </p:par>
                      </p:childTnLst>
                    </p:cTn>
                  </p:par>
                </p:childTnLst>
              </p:cTn>
              <p:nextCondLst>
                <p:cond evt="onClick" delay="0">
                  <p:tgtEl>
                    <p:spTgt spid="46"/>
                  </p:tgtEl>
                </p:cond>
              </p:nextCondLst>
            </p:seq>
            <p:audio>
              <p:cMediaNode>
                <p:cTn id="25" fill="hold" display="0">
                  <p:stCondLst>
                    <p:cond delay="indefinite"/>
                  </p:stCondLst>
                  <p:endCondLst>
                    <p:cond evt="onNext" delay="0">
                      <p:tgtEl>
                        <p:sldTgt/>
                      </p:tgtEl>
                    </p:cond>
                    <p:cond evt="onPrev" delay="0">
                      <p:tgtEl>
                        <p:sldTgt/>
                      </p:tgtEl>
                    </p:cond>
                    <p:cond evt="onStopAudio" delay="0">
                      <p:tgtEl>
                        <p:sldTgt/>
                      </p:tgtEl>
                    </p:cond>
                  </p:endCondLst>
                </p:cTn>
                <p:tgtEl>
                  <p:spTgt spid="46"/>
                </p:tgtEl>
              </p:cMediaNode>
            </p:audio>
            <p:seq concurrent="1" nextAc="seek">
              <p:cTn id="26" restart="whenNotActive" fill="hold" evtFilter="cancelBubble" nodeType="interactiveSeq">
                <p:stCondLst>
                  <p:cond evt="onClick" delay="0">
                    <p:tgtEl>
                      <p:spTgt spid="52"/>
                    </p:tgtEl>
                  </p:cond>
                </p:stCondLst>
                <p:endSync evt="end" delay="0">
                  <p:rtn val="all"/>
                </p:endSync>
                <p:childTnLst>
                  <p:par>
                    <p:cTn id="27" fill="hold" nodeType="clickPar">
                      <p:stCondLst>
                        <p:cond delay="0"/>
                      </p:stCondLst>
                      <p:childTnLst>
                        <p:par>
                          <p:cTn id="28" fill="hold" nodeType="withGroup">
                            <p:stCondLst>
                              <p:cond delay="0"/>
                            </p:stCondLst>
                            <p:childTnLst>
                              <p:par>
                                <p:cTn id="29" presetID="1" presetClass="mediacall" presetSubtype="0" fill="hold" nodeType="clickEffect">
                                  <p:stCondLst>
                                    <p:cond delay="0"/>
                                  </p:stCondLst>
                                  <p:childTnLst>
                                    <p:cmd type="call" cmd="playFrom(0.0)">
                                      <p:cBhvr>
                                        <p:cTn id="30" dur="2500" fill="hold"/>
                                        <p:tgtEl>
                                          <p:spTgt spid="52"/>
                                        </p:tgtEl>
                                      </p:cBhvr>
                                    </p:cmd>
                                  </p:childTnLst>
                                </p:cTn>
                              </p:par>
                            </p:childTnLst>
                          </p:cTn>
                        </p:par>
                      </p:childTnLst>
                    </p:cTn>
                  </p:par>
                </p:childTnLst>
              </p:cTn>
              <p:nextCondLst>
                <p:cond evt="onClick" delay="0">
                  <p:tgtEl>
                    <p:spTgt spid="52"/>
                  </p:tgtEl>
                </p:cond>
              </p:nextCondLst>
            </p:seq>
            <p:audio>
              <p:cMediaNode>
                <p:cTn id="31" fill="hold" display="0">
                  <p:stCondLst>
                    <p:cond delay="indefinite"/>
                  </p:stCondLst>
                  <p:endCondLst>
                    <p:cond evt="onNext" delay="0">
                      <p:tgtEl>
                        <p:sldTgt/>
                      </p:tgtEl>
                    </p:cond>
                    <p:cond evt="onPrev" delay="0">
                      <p:tgtEl>
                        <p:sldTgt/>
                      </p:tgtEl>
                    </p:cond>
                    <p:cond evt="onStopAudio" delay="0">
                      <p:tgtEl>
                        <p:sldTgt/>
                      </p:tgtEl>
                    </p:cond>
                  </p:endCondLst>
                </p:cTn>
                <p:tgtEl>
                  <p:spTgt spid="52"/>
                </p:tgtEl>
              </p:cMediaNode>
            </p:audio>
            <p:seq concurrent="1" nextAc="seek">
              <p:cTn id="32" restart="whenNotActive" fill="hold" evtFilter="cancelBubble" nodeType="interactiveSeq">
                <p:stCondLst>
                  <p:cond evt="onClick" delay="0">
                    <p:tgtEl>
                      <p:spTgt spid="53"/>
                    </p:tgtEl>
                  </p:cond>
                </p:stCondLst>
                <p:endSync evt="end" delay="0">
                  <p:rtn val="all"/>
                </p:endSync>
                <p:childTnLst>
                  <p:par>
                    <p:cTn id="33" fill="hold" nodeType="clickPar">
                      <p:stCondLst>
                        <p:cond delay="0"/>
                      </p:stCondLst>
                      <p:childTnLst>
                        <p:par>
                          <p:cTn id="34" fill="hold" nodeType="withGroup">
                            <p:stCondLst>
                              <p:cond delay="0"/>
                            </p:stCondLst>
                            <p:childTnLst>
                              <p:par>
                                <p:cTn id="35" presetID="1" presetClass="mediacall" presetSubtype="0" fill="hold" nodeType="clickEffect">
                                  <p:stCondLst>
                                    <p:cond delay="0"/>
                                  </p:stCondLst>
                                  <p:childTnLst>
                                    <p:cmd type="call" cmd="playFrom(0.0)">
                                      <p:cBhvr>
                                        <p:cTn id="36" dur="2500" fill="hold"/>
                                        <p:tgtEl>
                                          <p:spTgt spid="53"/>
                                        </p:tgtEl>
                                      </p:cBhvr>
                                    </p:cmd>
                                  </p:childTnLst>
                                </p:cTn>
                              </p:par>
                            </p:childTnLst>
                          </p:cTn>
                        </p:par>
                      </p:childTnLst>
                    </p:cTn>
                  </p:par>
                </p:childTnLst>
              </p:cTn>
              <p:nextCondLst>
                <p:cond evt="onClick" delay="0">
                  <p:tgtEl>
                    <p:spTgt spid="53"/>
                  </p:tgtEl>
                </p:cond>
              </p:nextCondLst>
            </p:seq>
            <p:audio>
              <p:cMediaNode>
                <p:cTn id="37" fill="hold" display="0">
                  <p:stCondLst>
                    <p:cond delay="indefinite"/>
                  </p:stCondLst>
                  <p:endCondLst>
                    <p:cond evt="onNext" delay="0">
                      <p:tgtEl>
                        <p:sldTgt/>
                      </p:tgtEl>
                    </p:cond>
                    <p:cond evt="onPrev" delay="0">
                      <p:tgtEl>
                        <p:sldTgt/>
                      </p:tgtEl>
                    </p:cond>
                    <p:cond evt="onStopAudio" delay="0">
                      <p:tgtEl>
                        <p:sldTgt/>
                      </p:tgtEl>
                    </p:cond>
                  </p:endCondLst>
                </p:cTn>
                <p:tgtEl>
                  <p:spTgt spid="53"/>
                </p:tgtEl>
              </p:cMediaNode>
            </p:audio>
            <p:seq concurrent="1" nextAc="seek">
              <p:cTn id="38" restart="whenNotActive" fill="hold" evtFilter="cancelBubble" nodeType="interactiveSeq">
                <p:stCondLst>
                  <p:cond evt="onClick" delay="0">
                    <p:tgtEl>
                      <p:spTgt spid="57"/>
                    </p:tgtEl>
                  </p:cond>
                </p:stCondLst>
                <p:endSync evt="end" delay="0">
                  <p:rtn val="all"/>
                </p:endSync>
                <p:childTnLst>
                  <p:par>
                    <p:cTn id="39" fill="hold" nodeType="clickPar">
                      <p:stCondLst>
                        <p:cond delay="0"/>
                      </p:stCondLst>
                      <p:childTnLst>
                        <p:par>
                          <p:cTn id="40" fill="hold" nodeType="withGroup">
                            <p:stCondLst>
                              <p:cond delay="0"/>
                            </p:stCondLst>
                            <p:childTnLst>
                              <p:par>
                                <p:cTn id="41" presetID="1" presetClass="mediacall" presetSubtype="0" fill="hold" nodeType="clickEffect">
                                  <p:stCondLst>
                                    <p:cond delay="0"/>
                                  </p:stCondLst>
                                  <p:childTnLst>
                                    <p:cmd type="call" cmd="playFrom(0.0)">
                                      <p:cBhvr>
                                        <p:cTn id="42" dur="2496" fill="hold"/>
                                        <p:tgtEl>
                                          <p:spTgt spid="57"/>
                                        </p:tgtEl>
                                      </p:cBhvr>
                                    </p:cmd>
                                  </p:childTnLst>
                                </p:cTn>
                              </p:par>
                            </p:childTnLst>
                          </p:cTn>
                        </p:par>
                      </p:childTnLst>
                    </p:cTn>
                  </p:par>
                </p:childTnLst>
              </p:cTn>
              <p:nextCondLst>
                <p:cond evt="onClick" delay="0">
                  <p:tgtEl>
                    <p:spTgt spid="57"/>
                  </p:tgtEl>
                </p:cond>
              </p:nextCondLst>
            </p:seq>
            <p:audio>
              <p:cMediaNode>
                <p:cTn id="43" fill="hold" display="0">
                  <p:stCondLst>
                    <p:cond delay="indefinite"/>
                  </p:stCondLst>
                  <p:endCondLst>
                    <p:cond evt="onNext" delay="0">
                      <p:tgtEl>
                        <p:sldTgt/>
                      </p:tgtEl>
                    </p:cond>
                    <p:cond evt="onPrev" delay="0">
                      <p:tgtEl>
                        <p:sldTgt/>
                      </p:tgtEl>
                    </p:cond>
                    <p:cond evt="onStopAudio" delay="0">
                      <p:tgtEl>
                        <p:sldTgt/>
                      </p:tgtEl>
                    </p:cond>
                  </p:endCondLst>
                </p:cTn>
                <p:tgtEl>
                  <p:spTgt spid="57"/>
                </p:tgtEl>
              </p:cMediaNode>
            </p:audio>
            <p:seq concurrent="1" nextAc="seek">
              <p:cTn id="44" restart="whenNotActive" fill="hold" evtFilter="cancelBubble" nodeType="interactiveSeq">
                <p:stCondLst>
                  <p:cond evt="onClick" delay="0">
                    <p:tgtEl>
                      <p:spTgt spid="58"/>
                    </p:tgtEl>
                  </p:cond>
                </p:stCondLst>
                <p:endSync evt="end" delay="0">
                  <p:rtn val="all"/>
                </p:endSync>
                <p:childTnLst>
                  <p:par>
                    <p:cTn id="45" fill="hold" nodeType="clickPar">
                      <p:stCondLst>
                        <p:cond delay="0"/>
                      </p:stCondLst>
                      <p:childTnLst>
                        <p:par>
                          <p:cTn id="46" fill="hold" nodeType="withGroup">
                            <p:stCondLst>
                              <p:cond delay="0"/>
                            </p:stCondLst>
                            <p:childTnLst>
                              <p:par>
                                <p:cTn id="47" presetID="1" presetClass="mediacall" presetSubtype="0" fill="hold" nodeType="clickEffect">
                                  <p:stCondLst>
                                    <p:cond delay="0"/>
                                  </p:stCondLst>
                                  <p:childTnLst>
                                    <p:cmd type="call" cmd="playFrom(0.0)">
                                      <p:cBhvr>
                                        <p:cTn id="48" dur="2496" fill="hold"/>
                                        <p:tgtEl>
                                          <p:spTgt spid="58"/>
                                        </p:tgtEl>
                                      </p:cBhvr>
                                    </p:cmd>
                                  </p:childTnLst>
                                </p:cTn>
                              </p:par>
                            </p:childTnLst>
                          </p:cTn>
                        </p:par>
                      </p:childTnLst>
                    </p:cTn>
                  </p:par>
                </p:childTnLst>
              </p:cTn>
              <p:nextCondLst>
                <p:cond evt="onClick" delay="0">
                  <p:tgtEl>
                    <p:spTgt spid="58"/>
                  </p:tgtEl>
                </p:cond>
              </p:nextCondLst>
            </p:seq>
            <p:audio>
              <p:cMediaNode>
                <p:cTn id="49" fill="hold" display="0">
                  <p:stCondLst>
                    <p:cond delay="indefinite"/>
                  </p:stCondLst>
                  <p:endCondLst>
                    <p:cond evt="onNext" delay="0">
                      <p:tgtEl>
                        <p:sldTgt/>
                      </p:tgtEl>
                    </p:cond>
                    <p:cond evt="onPrev" delay="0">
                      <p:tgtEl>
                        <p:sldTgt/>
                      </p:tgtEl>
                    </p:cond>
                    <p:cond evt="onStopAudio" delay="0">
                      <p:tgtEl>
                        <p:sldTgt/>
                      </p:tgtEl>
                    </p:cond>
                  </p:endCondLst>
                </p:cTn>
                <p:tgtEl>
                  <p:spTgt spid="58"/>
                </p:tgtEl>
              </p:cMediaNode>
            </p:audio>
            <p:seq concurrent="1" nextAc="seek">
              <p:cTn id="50" restart="whenNotActive" fill="hold" evtFilter="cancelBubble" nodeType="interactiveSeq">
                <p:stCondLst>
                  <p:cond evt="onClick" delay="0">
                    <p:tgtEl>
                      <p:spTgt spid="63"/>
                    </p:tgtEl>
                  </p:cond>
                </p:stCondLst>
                <p:endSync evt="end" delay="0">
                  <p:rtn val="all"/>
                </p:endSync>
                <p:childTnLst>
                  <p:par>
                    <p:cTn id="51" fill="hold" nodeType="clickPar">
                      <p:stCondLst>
                        <p:cond delay="0"/>
                      </p:stCondLst>
                      <p:childTnLst>
                        <p:par>
                          <p:cTn id="52" fill="hold" nodeType="withGroup">
                            <p:stCondLst>
                              <p:cond delay="0"/>
                            </p:stCondLst>
                            <p:childTnLst>
                              <p:par>
                                <p:cTn id="53" presetID="1" presetClass="mediacall" presetSubtype="0" fill="hold" nodeType="clickEffect">
                                  <p:stCondLst>
                                    <p:cond delay="0"/>
                                  </p:stCondLst>
                                  <p:childTnLst>
                                    <p:cmd type="call" cmd="playFrom(0.0)">
                                      <p:cBhvr>
                                        <p:cTn id="54" dur="2500" fill="hold"/>
                                        <p:tgtEl>
                                          <p:spTgt spid="63"/>
                                        </p:tgtEl>
                                      </p:cBhvr>
                                    </p:cmd>
                                  </p:childTnLst>
                                </p:cTn>
                              </p:par>
                            </p:childTnLst>
                          </p:cTn>
                        </p:par>
                      </p:childTnLst>
                    </p:cTn>
                  </p:par>
                </p:childTnLst>
              </p:cTn>
              <p:nextCondLst>
                <p:cond evt="onClick" delay="0">
                  <p:tgtEl>
                    <p:spTgt spid="63"/>
                  </p:tgtEl>
                </p:cond>
              </p:nextCondLst>
            </p:seq>
            <p:audio>
              <p:cMediaNode>
                <p:cTn id="55" fill="hold" display="0">
                  <p:stCondLst>
                    <p:cond delay="indefinite"/>
                  </p:stCondLst>
                  <p:endCondLst>
                    <p:cond evt="onNext" delay="0">
                      <p:tgtEl>
                        <p:sldTgt/>
                      </p:tgtEl>
                    </p:cond>
                    <p:cond evt="onPrev" delay="0">
                      <p:tgtEl>
                        <p:sldTgt/>
                      </p:tgtEl>
                    </p:cond>
                    <p:cond evt="onStopAudio" delay="0">
                      <p:tgtEl>
                        <p:sldTgt/>
                      </p:tgtEl>
                    </p:cond>
                  </p:endCondLst>
                </p:cTn>
                <p:tgtEl>
                  <p:spTgt spid="63"/>
                </p:tgtEl>
              </p:cMediaNode>
            </p:audio>
            <p:seq concurrent="1" nextAc="seek">
              <p:cTn id="56" restart="whenNotActive" fill="hold" evtFilter="cancelBubble" nodeType="interactiveSeq">
                <p:stCondLst>
                  <p:cond evt="onClick" delay="0">
                    <p:tgtEl>
                      <p:spTgt spid="64"/>
                    </p:tgtEl>
                  </p:cond>
                </p:stCondLst>
                <p:endSync evt="end" delay="0">
                  <p:rtn val="all"/>
                </p:endSync>
                <p:childTnLst>
                  <p:par>
                    <p:cTn id="57" fill="hold" nodeType="clickPar">
                      <p:stCondLst>
                        <p:cond delay="0"/>
                      </p:stCondLst>
                      <p:childTnLst>
                        <p:par>
                          <p:cTn id="58" fill="hold" nodeType="withGroup">
                            <p:stCondLst>
                              <p:cond delay="0"/>
                            </p:stCondLst>
                            <p:childTnLst>
                              <p:par>
                                <p:cTn id="59" presetID="1" presetClass="mediacall" presetSubtype="0" fill="hold" nodeType="clickEffect">
                                  <p:stCondLst>
                                    <p:cond delay="0"/>
                                  </p:stCondLst>
                                  <p:childTnLst>
                                    <p:cmd type="call" cmd="playFrom(0.0)">
                                      <p:cBhvr>
                                        <p:cTn id="60" dur="2500" fill="hold"/>
                                        <p:tgtEl>
                                          <p:spTgt spid="64"/>
                                        </p:tgtEl>
                                      </p:cBhvr>
                                    </p:cmd>
                                  </p:childTnLst>
                                </p:cTn>
                              </p:par>
                            </p:childTnLst>
                          </p:cTn>
                        </p:par>
                      </p:childTnLst>
                    </p:cTn>
                  </p:par>
                </p:childTnLst>
              </p:cTn>
              <p:nextCondLst>
                <p:cond evt="onClick" delay="0">
                  <p:tgtEl>
                    <p:spTgt spid="64"/>
                  </p:tgtEl>
                </p:cond>
              </p:nextCondLst>
            </p:seq>
            <p:audio>
              <p:cMediaNode>
                <p:cTn id="61" fill="hold" display="0">
                  <p:stCondLst>
                    <p:cond delay="indefinite"/>
                  </p:stCondLst>
                  <p:endCondLst>
                    <p:cond evt="onNext" delay="0">
                      <p:tgtEl>
                        <p:sldTgt/>
                      </p:tgtEl>
                    </p:cond>
                    <p:cond evt="onPrev" delay="0">
                      <p:tgtEl>
                        <p:sldTgt/>
                      </p:tgtEl>
                    </p:cond>
                    <p:cond evt="onStopAudio" delay="0">
                      <p:tgtEl>
                        <p:sldTgt/>
                      </p:tgtEl>
                    </p:cond>
                  </p:endCondLst>
                </p:cTn>
                <p:tgtEl>
                  <p:spTgt spid="6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Number Placeholder 6">
            <a:extLst>
              <a:ext uri="{FF2B5EF4-FFF2-40B4-BE49-F238E27FC236}">
                <a16:creationId xmlns:a16="http://schemas.microsoft.com/office/drawing/2014/main" id="{CD478E29-A46E-748C-594A-3FD699B5013B}"/>
              </a:ext>
            </a:extLst>
          </p:cNvPr>
          <p:cNvSpPr>
            <a:spLocks noGrp="1" noChangeArrowheads="1"/>
          </p:cNvSpPr>
          <p:nvPr>
            <p:ph type="sldNum" sz="quarter" idx="10"/>
          </p:nvPr>
        </p:nvSpPr>
        <p:spPr bwMode="auto">
          <a:xfrm>
            <a:off x="8610600" y="6356350"/>
            <a:ext cx="2743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Tahoma" panose="020B0604030504040204" pitchFamily="34" charset="0"/>
                <a:cs typeface="Arial" panose="020B0604020202020204" pitchFamily="34" charset="0"/>
              </a:defRPr>
            </a:lvl1pPr>
            <a:lvl2pPr marL="742950" indent="-285750">
              <a:defRPr sz="2000">
                <a:solidFill>
                  <a:schemeClr val="tx1"/>
                </a:solidFill>
                <a:latin typeface="Tahoma" panose="020B0604030504040204" pitchFamily="34" charset="0"/>
                <a:cs typeface="Arial" panose="020B0604020202020204" pitchFamily="34" charset="0"/>
              </a:defRPr>
            </a:lvl2pPr>
            <a:lvl3pPr marL="1143000" indent="-228600">
              <a:defRPr sz="2000">
                <a:solidFill>
                  <a:schemeClr val="tx1"/>
                </a:solidFill>
                <a:latin typeface="Tahoma" panose="020B0604030504040204" pitchFamily="34" charset="0"/>
                <a:cs typeface="Arial" panose="020B0604020202020204" pitchFamily="34" charset="0"/>
              </a:defRPr>
            </a:lvl3pPr>
            <a:lvl4pPr marL="1600200" indent="-228600">
              <a:defRPr sz="2000">
                <a:solidFill>
                  <a:schemeClr val="tx1"/>
                </a:solidFill>
                <a:latin typeface="Tahoma" panose="020B0604030504040204" pitchFamily="34" charset="0"/>
                <a:cs typeface="Arial" panose="020B0604020202020204" pitchFamily="34" charset="0"/>
              </a:defRPr>
            </a:lvl4pPr>
            <a:lvl5pPr marL="2057400" indent="-228600">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9pPr>
          </a:lstStyle>
          <a:p>
            <a:fld id="{9A664E8B-2322-4DDB-9BF5-4E4029D58411}" type="slidenum">
              <a:rPr lang="en-US" altLang="en-US" sz="1200">
                <a:solidFill>
                  <a:srgbClr val="898989"/>
                </a:solidFill>
                <a:latin typeface="Arial" panose="020B0604020202020204" pitchFamily="34" charset="0"/>
              </a:rPr>
              <a:pPr/>
              <a:t>9</a:t>
            </a:fld>
            <a:endParaRPr lang="en-US" altLang="en-US" sz="1200">
              <a:solidFill>
                <a:srgbClr val="898989"/>
              </a:solidFill>
              <a:latin typeface="Arial" panose="020B0604020202020204" pitchFamily="34" charset="0"/>
            </a:endParaRPr>
          </a:p>
        </p:txBody>
      </p:sp>
      <p:sp>
        <p:nvSpPr>
          <p:cNvPr id="51" name="TextBox 50">
            <a:extLst>
              <a:ext uri="{FF2B5EF4-FFF2-40B4-BE49-F238E27FC236}">
                <a16:creationId xmlns:a16="http://schemas.microsoft.com/office/drawing/2014/main" id="{46B1FEBF-3D9A-20D1-CD71-652ED18C074F}"/>
              </a:ext>
            </a:extLst>
          </p:cNvPr>
          <p:cNvSpPr txBox="1"/>
          <p:nvPr/>
        </p:nvSpPr>
        <p:spPr>
          <a:xfrm>
            <a:off x="188858" y="271671"/>
            <a:ext cx="7385051" cy="523220"/>
          </a:xfrm>
          <a:prstGeom prst="rect">
            <a:avLst/>
          </a:prstGeom>
          <a:noFill/>
        </p:spPr>
        <p:txBody>
          <a:bodyPr wrap="square" anchor="ctr">
            <a:spAutoFit/>
          </a:bodyPr>
          <a:lstStyle/>
          <a:p>
            <a:pPr eaLnBrk="1" hangingPunct="1">
              <a:defRPr/>
            </a:pPr>
            <a:r>
              <a:rPr lang="en-US" altLang="zh-CN" sz="2800" kern="0" dirty="0">
                <a:solidFill>
                  <a:srgbClr val="002060"/>
                </a:solidFill>
                <a:latin typeface="+mj-lt"/>
                <a:ea typeface="+mj-ea"/>
                <a:cs typeface="+mj-cs"/>
              </a:rPr>
              <a:t>AV Speech Source Separation- Demo </a:t>
            </a:r>
            <a:endParaRPr lang="en-GB" sz="2800" kern="0" dirty="0">
              <a:solidFill>
                <a:srgbClr val="002060"/>
              </a:solidFill>
              <a:latin typeface="+mj-lt"/>
              <a:ea typeface="+mj-ea"/>
              <a:cs typeface="+mj-cs"/>
            </a:endParaRPr>
          </a:p>
        </p:txBody>
      </p:sp>
      <p:graphicFrame>
        <p:nvGraphicFramePr>
          <p:cNvPr id="9" name="表格 6">
            <a:extLst>
              <a:ext uri="{FF2B5EF4-FFF2-40B4-BE49-F238E27FC236}">
                <a16:creationId xmlns:a16="http://schemas.microsoft.com/office/drawing/2014/main" id="{0E469338-DC83-50CC-4CE8-EF8DA4F9BB2D}"/>
              </a:ext>
            </a:extLst>
          </p:cNvPr>
          <p:cNvGraphicFramePr>
            <a:graphicFrameLocks noGrp="1"/>
          </p:cNvGraphicFramePr>
          <p:nvPr>
            <p:extLst>
              <p:ext uri="{D42A27DB-BD31-4B8C-83A1-F6EECF244321}">
                <p14:modId xmlns:p14="http://schemas.microsoft.com/office/powerpoint/2010/main" val="4123964027"/>
              </p:ext>
            </p:extLst>
          </p:nvPr>
        </p:nvGraphicFramePr>
        <p:xfrm>
          <a:off x="2699792" y="3536370"/>
          <a:ext cx="6102350" cy="2646360"/>
        </p:xfrm>
        <a:graphic>
          <a:graphicData uri="http://schemas.openxmlformats.org/drawingml/2006/table">
            <a:tbl>
              <a:tblPr firstRow="1" bandRow="1">
                <a:tableStyleId>{5C22544A-7EE6-4342-B048-85BDC9FD1C3A}</a:tableStyleId>
              </a:tblPr>
              <a:tblGrid>
                <a:gridCol w="413719">
                  <a:extLst>
                    <a:ext uri="{9D8B030D-6E8A-4147-A177-3AD203B41FA5}">
                      <a16:colId xmlns:a16="http://schemas.microsoft.com/office/drawing/2014/main" val="20000"/>
                    </a:ext>
                  </a:extLst>
                </a:gridCol>
                <a:gridCol w="774350">
                  <a:extLst>
                    <a:ext uri="{9D8B030D-6E8A-4147-A177-3AD203B41FA5}">
                      <a16:colId xmlns:a16="http://schemas.microsoft.com/office/drawing/2014/main" val="20001"/>
                    </a:ext>
                  </a:extLst>
                </a:gridCol>
                <a:gridCol w="540031">
                  <a:extLst>
                    <a:ext uri="{9D8B030D-6E8A-4147-A177-3AD203B41FA5}">
                      <a16:colId xmlns:a16="http://schemas.microsoft.com/office/drawing/2014/main" val="20002"/>
                    </a:ext>
                  </a:extLst>
                </a:gridCol>
                <a:gridCol w="864050">
                  <a:extLst>
                    <a:ext uri="{9D8B030D-6E8A-4147-A177-3AD203B41FA5}">
                      <a16:colId xmlns:a16="http://schemas.microsoft.com/office/drawing/2014/main" val="20003"/>
                    </a:ext>
                  </a:extLst>
                </a:gridCol>
                <a:gridCol w="756043">
                  <a:extLst>
                    <a:ext uri="{9D8B030D-6E8A-4147-A177-3AD203B41FA5}">
                      <a16:colId xmlns:a16="http://schemas.microsoft.com/office/drawing/2014/main" val="20004"/>
                    </a:ext>
                  </a:extLst>
                </a:gridCol>
                <a:gridCol w="1026059">
                  <a:extLst>
                    <a:ext uri="{9D8B030D-6E8A-4147-A177-3AD203B41FA5}">
                      <a16:colId xmlns:a16="http://schemas.microsoft.com/office/drawing/2014/main" val="20005"/>
                    </a:ext>
                  </a:extLst>
                </a:gridCol>
                <a:gridCol w="648037">
                  <a:extLst>
                    <a:ext uri="{9D8B030D-6E8A-4147-A177-3AD203B41FA5}">
                      <a16:colId xmlns:a16="http://schemas.microsoft.com/office/drawing/2014/main" val="20006"/>
                    </a:ext>
                  </a:extLst>
                </a:gridCol>
                <a:gridCol w="1080061">
                  <a:extLst>
                    <a:ext uri="{9D8B030D-6E8A-4147-A177-3AD203B41FA5}">
                      <a16:colId xmlns:a16="http://schemas.microsoft.com/office/drawing/2014/main" val="20007"/>
                    </a:ext>
                  </a:extLst>
                </a:gridCol>
              </a:tblGrid>
              <a:tr h="529272">
                <a:tc>
                  <a:txBody>
                    <a:bodyPr/>
                    <a:lstStyle/>
                    <a:p>
                      <a:endParaRPr lang="en-GB" sz="1400" dirty="0"/>
                    </a:p>
                  </a:txBody>
                  <a:tcPr marL="68576" marR="68576" marT="34291" marB="34291"/>
                </a:tc>
                <a:tc>
                  <a:txBody>
                    <a:bodyPr/>
                    <a:lstStyle/>
                    <a:p>
                      <a:pPr algn="ctr"/>
                      <a:r>
                        <a:rPr lang="en-GB" sz="1400" dirty="0">
                          <a:solidFill>
                            <a:schemeClr val="tx1"/>
                          </a:solidFill>
                        </a:rPr>
                        <a:t>Mixture</a:t>
                      </a:r>
                    </a:p>
                  </a:txBody>
                  <a:tcPr marL="68576" marR="68576" marT="34291" marB="34291" anchor="ctr"/>
                </a:tc>
                <a:tc>
                  <a:txBody>
                    <a:bodyPr/>
                    <a:lstStyle/>
                    <a:p>
                      <a:pPr algn="ctr"/>
                      <a:r>
                        <a:rPr lang="en-GB" sz="1400" dirty="0">
                          <a:solidFill>
                            <a:schemeClr val="tx1"/>
                          </a:solidFill>
                        </a:rPr>
                        <a:t>Ideal</a:t>
                      </a:r>
                    </a:p>
                  </a:txBody>
                  <a:tcPr marL="68576" marR="68576" marT="34291" marB="34291" anchor="ctr"/>
                </a:tc>
                <a:tc>
                  <a:txBody>
                    <a:bodyPr/>
                    <a:lstStyle/>
                    <a:p>
                      <a:pPr algn="ctr"/>
                      <a:r>
                        <a:rPr lang="en-GB" sz="1400" dirty="0">
                          <a:solidFill>
                            <a:schemeClr val="tx1"/>
                          </a:solidFill>
                        </a:rPr>
                        <a:t>Mandel</a:t>
                      </a:r>
                    </a:p>
                  </a:txBody>
                  <a:tcPr marL="68576" marR="68576" marT="34291" marB="34291" anchor="ctr"/>
                </a:tc>
                <a:tc>
                  <a:txBody>
                    <a:bodyPr/>
                    <a:lstStyle/>
                    <a:p>
                      <a:pPr algn="ctr"/>
                      <a:r>
                        <a:rPr lang="en-GB" sz="1400" dirty="0">
                          <a:solidFill>
                            <a:schemeClr val="tx1"/>
                          </a:solidFill>
                        </a:rPr>
                        <a:t>AV-LIU</a:t>
                      </a:r>
                    </a:p>
                  </a:txBody>
                  <a:tcPr marL="68576" marR="68576" marT="34291" marB="34291" anchor="ctr"/>
                </a:tc>
                <a:tc>
                  <a:txBody>
                    <a:bodyPr/>
                    <a:lstStyle/>
                    <a:p>
                      <a:pPr algn="ctr"/>
                      <a:r>
                        <a:rPr lang="en-GB" sz="1400" dirty="0">
                          <a:solidFill>
                            <a:schemeClr val="tx1"/>
                          </a:solidFill>
                        </a:rPr>
                        <a:t>AVDL-BSS</a:t>
                      </a:r>
                    </a:p>
                  </a:txBody>
                  <a:tcPr marL="68576" marR="68576" marT="34291" marB="34291" anchor="ctr"/>
                </a:tc>
                <a:tc>
                  <a:txBody>
                    <a:bodyPr/>
                    <a:lstStyle/>
                    <a:p>
                      <a:pPr algn="ctr"/>
                      <a:r>
                        <a:rPr lang="en-GB" sz="1400" dirty="0">
                          <a:solidFill>
                            <a:schemeClr val="tx1"/>
                          </a:solidFill>
                        </a:rPr>
                        <a:t>Rivet</a:t>
                      </a:r>
                    </a:p>
                  </a:txBody>
                  <a:tcPr marL="68576" marR="68576" marT="34291" marB="34291" anchor="ctr"/>
                </a:tc>
                <a:tc>
                  <a:txBody>
                    <a:bodyPr/>
                    <a:lstStyle/>
                    <a:p>
                      <a:pPr algn="ctr"/>
                      <a:r>
                        <a:rPr lang="en-GB" sz="1400" dirty="0">
                          <a:solidFill>
                            <a:schemeClr val="tx1"/>
                          </a:solidFill>
                        </a:rPr>
                        <a:t>AVMP-BSS</a:t>
                      </a:r>
                    </a:p>
                  </a:txBody>
                  <a:tcPr marL="68576" marR="68576" marT="34291" marB="34291" anchor="ctr"/>
                </a:tc>
                <a:extLst>
                  <a:ext uri="{0D108BD9-81ED-4DB2-BD59-A6C34878D82A}">
                    <a16:rowId xmlns:a16="http://schemas.microsoft.com/office/drawing/2014/main" val="10000"/>
                  </a:ext>
                </a:extLst>
              </a:tr>
              <a:tr h="529272">
                <a:tc>
                  <a:txBody>
                    <a:bodyPr/>
                    <a:lstStyle/>
                    <a:p>
                      <a:pPr algn="ctr"/>
                      <a:r>
                        <a:rPr lang="en-GB" sz="1400" dirty="0"/>
                        <a:t>A</a:t>
                      </a:r>
                    </a:p>
                  </a:txBody>
                  <a:tcPr marL="68576" marR="68576" marT="34291" marB="34291" anchor="ctr"/>
                </a:tc>
                <a:tc>
                  <a:txBody>
                    <a:bodyPr/>
                    <a:lstStyle/>
                    <a:p>
                      <a:endParaRPr lang="en-GB" sz="1400" dirty="0"/>
                    </a:p>
                  </a:txBody>
                  <a:tcPr marL="68576" marR="68576" marT="34291" marB="34291"/>
                </a:tc>
                <a:tc>
                  <a:txBody>
                    <a:bodyPr/>
                    <a:lstStyle/>
                    <a:p>
                      <a:endParaRPr lang="en-GB" sz="1400" dirty="0"/>
                    </a:p>
                  </a:txBody>
                  <a:tcPr marL="68576" marR="68576" marT="34291" marB="34291"/>
                </a:tc>
                <a:tc>
                  <a:txBody>
                    <a:bodyPr/>
                    <a:lstStyle/>
                    <a:p>
                      <a:endParaRPr lang="en-GB" sz="1400" dirty="0"/>
                    </a:p>
                  </a:txBody>
                  <a:tcPr marL="68576" marR="68576" marT="34291" marB="34291"/>
                </a:tc>
                <a:tc>
                  <a:txBody>
                    <a:bodyPr/>
                    <a:lstStyle/>
                    <a:p>
                      <a:endParaRPr lang="en-GB" sz="1400" dirty="0"/>
                    </a:p>
                  </a:txBody>
                  <a:tcPr marL="68576" marR="68576" marT="34291" marB="34291"/>
                </a:tc>
                <a:tc>
                  <a:txBody>
                    <a:bodyPr/>
                    <a:lstStyle/>
                    <a:p>
                      <a:endParaRPr lang="en-GB" sz="1400" dirty="0"/>
                    </a:p>
                  </a:txBody>
                  <a:tcPr marL="68576" marR="68576" marT="34291" marB="34291"/>
                </a:tc>
                <a:tc>
                  <a:txBody>
                    <a:bodyPr/>
                    <a:lstStyle/>
                    <a:p>
                      <a:endParaRPr lang="en-GB" sz="1400" dirty="0"/>
                    </a:p>
                  </a:txBody>
                  <a:tcPr marL="68576" marR="68576" marT="34291" marB="34291"/>
                </a:tc>
                <a:tc>
                  <a:txBody>
                    <a:bodyPr/>
                    <a:lstStyle/>
                    <a:p>
                      <a:endParaRPr lang="en-GB" sz="1400" dirty="0"/>
                    </a:p>
                  </a:txBody>
                  <a:tcPr marL="68576" marR="68576" marT="34291" marB="34291"/>
                </a:tc>
                <a:extLst>
                  <a:ext uri="{0D108BD9-81ED-4DB2-BD59-A6C34878D82A}">
                    <a16:rowId xmlns:a16="http://schemas.microsoft.com/office/drawing/2014/main" val="10001"/>
                  </a:ext>
                </a:extLst>
              </a:tr>
              <a:tr h="529272">
                <a:tc>
                  <a:txBody>
                    <a:bodyPr/>
                    <a:lstStyle/>
                    <a:p>
                      <a:pPr algn="ctr"/>
                      <a:r>
                        <a:rPr lang="en-GB" sz="1400" dirty="0"/>
                        <a:t>B</a:t>
                      </a:r>
                    </a:p>
                  </a:txBody>
                  <a:tcPr marL="68576" marR="68576" marT="34291" marB="34291" anchor="ctr"/>
                </a:tc>
                <a:tc>
                  <a:txBody>
                    <a:bodyPr/>
                    <a:lstStyle/>
                    <a:p>
                      <a:endParaRPr lang="en-GB" sz="1400" dirty="0"/>
                    </a:p>
                  </a:txBody>
                  <a:tcPr marL="68576" marR="68576" marT="34291" marB="34291"/>
                </a:tc>
                <a:tc>
                  <a:txBody>
                    <a:bodyPr/>
                    <a:lstStyle/>
                    <a:p>
                      <a:endParaRPr lang="en-GB" sz="1400" dirty="0"/>
                    </a:p>
                  </a:txBody>
                  <a:tcPr marL="68576" marR="68576" marT="34291" marB="34291"/>
                </a:tc>
                <a:tc>
                  <a:txBody>
                    <a:bodyPr/>
                    <a:lstStyle/>
                    <a:p>
                      <a:endParaRPr lang="en-GB" sz="1400" dirty="0"/>
                    </a:p>
                  </a:txBody>
                  <a:tcPr marL="68576" marR="68576" marT="34291" marB="34291"/>
                </a:tc>
                <a:tc>
                  <a:txBody>
                    <a:bodyPr/>
                    <a:lstStyle/>
                    <a:p>
                      <a:endParaRPr lang="en-GB" sz="1400" dirty="0"/>
                    </a:p>
                  </a:txBody>
                  <a:tcPr marL="68576" marR="68576" marT="34291" marB="34291"/>
                </a:tc>
                <a:tc>
                  <a:txBody>
                    <a:bodyPr/>
                    <a:lstStyle/>
                    <a:p>
                      <a:endParaRPr lang="en-GB" sz="1400" dirty="0"/>
                    </a:p>
                  </a:txBody>
                  <a:tcPr marL="68576" marR="68576" marT="34291" marB="34291"/>
                </a:tc>
                <a:tc>
                  <a:txBody>
                    <a:bodyPr/>
                    <a:lstStyle/>
                    <a:p>
                      <a:endParaRPr lang="en-GB" sz="1400" dirty="0"/>
                    </a:p>
                  </a:txBody>
                  <a:tcPr marL="68576" marR="68576" marT="34291" marB="34291"/>
                </a:tc>
                <a:tc>
                  <a:txBody>
                    <a:bodyPr/>
                    <a:lstStyle/>
                    <a:p>
                      <a:endParaRPr lang="en-GB" sz="1400" dirty="0"/>
                    </a:p>
                  </a:txBody>
                  <a:tcPr marL="68576" marR="68576" marT="34291" marB="34291"/>
                </a:tc>
                <a:extLst>
                  <a:ext uri="{0D108BD9-81ED-4DB2-BD59-A6C34878D82A}">
                    <a16:rowId xmlns:a16="http://schemas.microsoft.com/office/drawing/2014/main" val="10002"/>
                  </a:ext>
                </a:extLst>
              </a:tr>
              <a:tr h="529272">
                <a:tc>
                  <a:txBody>
                    <a:bodyPr/>
                    <a:lstStyle/>
                    <a:p>
                      <a:pPr algn="ctr"/>
                      <a:r>
                        <a:rPr lang="en-GB" sz="1400"/>
                        <a:t>C</a:t>
                      </a:r>
                      <a:endParaRPr lang="en-GB" sz="1400" dirty="0"/>
                    </a:p>
                  </a:txBody>
                  <a:tcPr marL="68576" marR="68576" marT="34291" marB="34291" anchor="ctr"/>
                </a:tc>
                <a:tc>
                  <a:txBody>
                    <a:bodyPr/>
                    <a:lstStyle/>
                    <a:p>
                      <a:endParaRPr lang="en-GB" sz="1400" dirty="0"/>
                    </a:p>
                  </a:txBody>
                  <a:tcPr marL="68576" marR="68576" marT="34291" marB="34291"/>
                </a:tc>
                <a:tc>
                  <a:txBody>
                    <a:bodyPr/>
                    <a:lstStyle/>
                    <a:p>
                      <a:endParaRPr lang="en-GB" sz="1400" dirty="0"/>
                    </a:p>
                  </a:txBody>
                  <a:tcPr marL="68576" marR="68576" marT="34291" marB="34291"/>
                </a:tc>
                <a:tc>
                  <a:txBody>
                    <a:bodyPr/>
                    <a:lstStyle/>
                    <a:p>
                      <a:endParaRPr lang="en-GB" sz="1400" dirty="0"/>
                    </a:p>
                  </a:txBody>
                  <a:tcPr marL="68576" marR="68576" marT="34291" marB="34291"/>
                </a:tc>
                <a:tc>
                  <a:txBody>
                    <a:bodyPr/>
                    <a:lstStyle/>
                    <a:p>
                      <a:endParaRPr lang="en-GB" sz="1400" dirty="0"/>
                    </a:p>
                  </a:txBody>
                  <a:tcPr marL="68576" marR="68576" marT="34291" marB="34291"/>
                </a:tc>
                <a:tc>
                  <a:txBody>
                    <a:bodyPr/>
                    <a:lstStyle/>
                    <a:p>
                      <a:endParaRPr lang="en-GB" sz="1400" dirty="0"/>
                    </a:p>
                  </a:txBody>
                  <a:tcPr marL="68576" marR="68576" marT="34291" marB="34291"/>
                </a:tc>
                <a:tc>
                  <a:txBody>
                    <a:bodyPr/>
                    <a:lstStyle/>
                    <a:p>
                      <a:endParaRPr lang="en-GB" sz="1400" dirty="0"/>
                    </a:p>
                  </a:txBody>
                  <a:tcPr marL="68576" marR="68576" marT="34291" marB="34291"/>
                </a:tc>
                <a:tc>
                  <a:txBody>
                    <a:bodyPr/>
                    <a:lstStyle/>
                    <a:p>
                      <a:endParaRPr lang="en-GB" sz="1400" dirty="0"/>
                    </a:p>
                  </a:txBody>
                  <a:tcPr marL="68576" marR="68576" marT="34291" marB="34291"/>
                </a:tc>
                <a:extLst>
                  <a:ext uri="{0D108BD9-81ED-4DB2-BD59-A6C34878D82A}">
                    <a16:rowId xmlns:a16="http://schemas.microsoft.com/office/drawing/2014/main" val="10003"/>
                  </a:ext>
                </a:extLst>
              </a:tr>
              <a:tr h="529272">
                <a:tc>
                  <a:txBody>
                    <a:bodyPr/>
                    <a:lstStyle/>
                    <a:p>
                      <a:pPr algn="ctr"/>
                      <a:r>
                        <a:rPr lang="en-GB" sz="1400" dirty="0"/>
                        <a:t>D</a:t>
                      </a:r>
                    </a:p>
                  </a:txBody>
                  <a:tcPr marL="68576" marR="68576" marT="34291" marB="34291" anchor="ctr"/>
                </a:tc>
                <a:tc>
                  <a:txBody>
                    <a:bodyPr/>
                    <a:lstStyle/>
                    <a:p>
                      <a:endParaRPr lang="en-GB" sz="1400" dirty="0"/>
                    </a:p>
                  </a:txBody>
                  <a:tcPr marL="68576" marR="68576" marT="34291" marB="34291"/>
                </a:tc>
                <a:tc>
                  <a:txBody>
                    <a:bodyPr/>
                    <a:lstStyle/>
                    <a:p>
                      <a:endParaRPr lang="en-GB" sz="1400" dirty="0"/>
                    </a:p>
                  </a:txBody>
                  <a:tcPr marL="68576" marR="68576" marT="34291" marB="34291"/>
                </a:tc>
                <a:tc>
                  <a:txBody>
                    <a:bodyPr/>
                    <a:lstStyle/>
                    <a:p>
                      <a:endParaRPr lang="en-GB" sz="1400" dirty="0"/>
                    </a:p>
                  </a:txBody>
                  <a:tcPr marL="68576" marR="68576" marT="34291" marB="34291"/>
                </a:tc>
                <a:tc>
                  <a:txBody>
                    <a:bodyPr/>
                    <a:lstStyle/>
                    <a:p>
                      <a:endParaRPr lang="en-GB" sz="1400" dirty="0"/>
                    </a:p>
                  </a:txBody>
                  <a:tcPr marL="68576" marR="68576" marT="34291" marB="34291"/>
                </a:tc>
                <a:tc>
                  <a:txBody>
                    <a:bodyPr/>
                    <a:lstStyle/>
                    <a:p>
                      <a:endParaRPr lang="en-GB" sz="1400" dirty="0"/>
                    </a:p>
                  </a:txBody>
                  <a:tcPr marL="68576" marR="68576" marT="34291" marB="34291"/>
                </a:tc>
                <a:tc>
                  <a:txBody>
                    <a:bodyPr/>
                    <a:lstStyle/>
                    <a:p>
                      <a:endParaRPr lang="en-GB" sz="1400" dirty="0"/>
                    </a:p>
                  </a:txBody>
                  <a:tcPr marL="68576" marR="68576" marT="34291" marB="34291"/>
                </a:tc>
                <a:tc>
                  <a:txBody>
                    <a:bodyPr/>
                    <a:lstStyle/>
                    <a:p>
                      <a:endParaRPr lang="en-GB" sz="1400" dirty="0"/>
                    </a:p>
                  </a:txBody>
                  <a:tcPr marL="68576" marR="68576" marT="34291" marB="34291"/>
                </a:tc>
                <a:extLst>
                  <a:ext uri="{0D108BD9-81ED-4DB2-BD59-A6C34878D82A}">
                    <a16:rowId xmlns:a16="http://schemas.microsoft.com/office/drawing/2014/main" val="10004"/>
                  </a:ext>
                </a:extLst>
              </a:tr>
            </a:tbl>
          </a:graphicData>
        </a:graphic>
      </p:graphicFrame>
      <p:pic>
        <p:nvPicPr>
          <p:cNvPr id="3" name="y_room2_SNR10_azim45_1_mixture">
            <a:hlinkClick r:id="" action="ppaction://media"/>
            <a:extLst>
              <a:ext uri="{FF2B5EF4-FFF2-40B4-BE49-F238E27FC236}">
                <a16:creationId xmlns:a16="http://schemas.microsoft.com/office/drawing/2014/main" id="{A9E9D766-F63D-2D50-8E79-C207295A7F06}"/>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61">
            <a:extLst>
              <a:ext uri="{28A0092B-C50C-407E-A947-70E740481C1C}">
                <a14:useLocalDpi xmlns:a14="http://schemas.microsoft.com/office/drawing/2010/main" val="0"/>
              </a:ext>
            </a:extLst>
          </a:blip>
          <a:srcRect/>
          <a:stretch>
            <a:fillRect/>
          </a:stretch>
        </p:blipFill>
        <p:spPr bwMode="auto">
          <a:xfrm>
            <a:off x="3309392" y="4144382"/>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y_room2_SNR10_azim45_1_AVDL">
            <a:hlinkClick r:id="" action="ppaction://media"/>
            <a:extLst>
              <a:ext uri="{FF2B5EF4-FFF2-40B4-BE49-F238E27FC236}">
                <a16:creationId xmlns:a16="http://schemas.microsoft.com/office/drawing/2014/main" id="{0797A0E9-DCA6-E343-8D50-46C754400768}"/>
              </a:ext>
            </a:extLst>
          </p:cNvPr>
          <p:cNvPicPr>
            <a:picLocks noChangeAspect="1" noChangeArrowheads="1"/>
          </p:cNvPicPr>
          <p:nvPr>
            <a:audioFile r:link="rId4"/>
            <p:extLst>
              <p:ext uri="{DAA4B4D4-6D71-4841-9C94-3DE7FCFB9230}">
                <p14:media xmlns:p14="http://schemas.microsoft.com/office/powerpoint/2010/main" r:embed="rId3"/>
              </p:ext>
            </p:extLst>
          </p:nvPr>
        </p:nvPicPr>
        <p:blipFill>
          <a:blip r:embed="rId61">
            <a:extLst>
              <a:ext uri="{28A0092B-C50C-407E-A947-70E740481C1C}">
                <a14:useLocalDpi xmlns:a14="http://schemas.microsoft.com/office/drawing/2010/main" val="0"/>
              </a:ext>
            </a:extLst>
          </a:blip>
          <a:srcRect/>
          <a:stretch>
            <a:fillRect/>
          </a:stretch>
        </p:blipFill>
        <p:spPr bwMode="auto">
          <a:xfrm>
            <a:off x="6362155" y="414914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y_room2_SNR10_azim15_1_Ideal">
            <a:hlinkClick r:id="" action="ppaction://media"/>
            <a:extLst>
              <a:ext uri="{FF2B5EF4-FFF2-40B4-BE49-F238E27FC236}">
                <a16:creationId xmlns:a16="http://schemas.microsoft.com/office/drawing/2014/main" id="{C5888993-B89F-B376-08A8-FCCDD18337A3}"/>
              </a:ext>
            </a:extLst>
          </p:cNvPr>
          <p:cNvPicPr>
            <a:picLocks noChangeAspect="1" noChangeArrowheads="1"/>
          </p:cNvPicPr>
          <p:nvPr>
            <a:audioFile r:link="rId6"/>
            <p:extLst>
              <p:ext uri="{DAA4B4D4-6D71-4841-9C94-3DE7FCFB9230}">
                <p14:media xmlns:p14="http://schemas.microsoft.com/office/powerpoint/2010/main" r:embed="rId5"/>
              </p:ext>
            </p:extLst>
          </p:nvPr>
        </p:nvPicPr>
        <p:blipFill>
          <a:blip r:embed="rId61">
            <a:extLst>
              <a:ext uri="{28A0092B-C50C-407E-A947-70E740481C1C}">
                <a14:useLocalDpi xmlns:a14="http://schemas.microsoft.com/office/drawing/2010/main" val="0"/>
              </a:ext>
            </a:extLst>
          </a:blip>
          <a:srcRect/>
          <a:stretch>
            <a:fillRect/>
          </a:stretch>
        </p:blipFill>
        <p:spPr bwMode="auto">
          <a:xfrm>
            <a:off x="3972967" y="414914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y_room2_SNR10_azim15_1_Mandel">
            <a:hlinkClick r:id="" action="ppaction://media"/>
            <a:extLst>
              <a:ext uri="{FF2B5EF4-FFF2-40B4-BE49-F238E27FC236}">
                <a16:creationId xmlns:a16="http://schemas.microsoft.com/office/drawing/2014/main" id="{24CC3BD6-CF63-CFC9-7ECB-2E5E4F66999D}"/>
              </a:ext>
            </a:extLst>
          </p:cNvPr>
          <p:cNvPicPr>
            <a:picLocks noChangeAspect="1" noChangeArrowheads="1"/>
          </p:cNvPicPr>
          <p:nvPr>
            <a:audioFile r:link="rId8"/>
            <p:extLst>
              <p:ext uri="{DAA4B4D4-6D71-4841-9C94-3DE7FCFB9230}">
                <p14:media xmlns:p14="http://schemas.microsoft.com/office/powerpoint/2010/main" r:embed="rId7"/>
              </p:ext>
            </p:extLst>
          </p:nvPr>
        </p:nvPicPr>
        <p:blipFill>
          <a:blip r:embed="rId61">
            <a:extLst>
              <a:ext uri="{28A0092B-C50C-407E-A947-70E740481C1C}">
                <a14:useLocalDpi xmlns:a14="http://schemas.microsoft.com/office/drawing/2010/main" val="0"/>
              </a:ext>
            </a:extLst>
          </a:blip>
          <a:srcRect/>
          <a:stretch>
            <a:fillRect/>
          </a:stretch>
        </p:blipFill>
        <p:spPr bwMode="auto">
          <a:xfrm>
            <a:off x="4676230" y="415549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y_room2_SNR10_azim15_1_AVLiu">
            <a:hlinkClick r:id="" action="ppaction://media"/>
            <a:extLst>
              <a:ext uri="{FF2B5EF4-FFF2-40B4-BE49-F238E27FC236}">
                <a16:creationId xmlns:a16="http://schemas.microsoft.com/office/drawing/2014/main" id="{A233D89B-68B7-4556-69D9-000293360E6D}"/>
              </a:ext>
            </a:extLst>
          </p:cNvPr>
          <p:cNvPicPr>
            <a:picLocks noChangeAspect="1" noChangeArrowheads="1"/>
          </p:cNvPicPr>
          <p:nvPr>
            <a:audioFile r:link="rId10"/>
            <p:extLst>
              <p:ext uri="{DAA4B4D4-6D71-4841-9C94-3DE7FCFB9230}">
                <p14:media xmlns:p14="http://schemas.microsoft.com/office/powerpoint/2010/main" r:embed="rId9"/>
              </p:ext>
            </p:extLst>
          </p:nvPr>
        </p:nvPicPr>
        <p:blipFill>
          <a:blip r:embed="rId61">
            <a:extLst>
              <a:ext uri="{28A0092B-C50C-407E-A947-70E740481C1C}">
                <a14:useLocalDpi xmlns:a14="http://schemas.microsoft.com/office/drawing/2010/main" val="0"/>
              </a:ext>
            </a:extLst>
          </a:blip>
          <a:srcRect/>
          <a:stretch>
            <a:fillRect/>
          </a:stretch>
        </p:blipFill>
        <p:spPr bwMode="auto">
          <a:xfrm>
            <a:off x="5523955" y="414914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y_room2_SNR10_azim15_1_Betrand">
            <a:hlinkClick r:id="" action="ppaction://media"/>
            <a:extLst>
              <a:ext uri="{FF2B5EF4-FFF2-40B4-BE49-F238E27FC236}">
                <a16:creationId xmlns:a16="http://schemas.microsoft.com/office/drawing/2014/main" id="{B3CEBD8D-1797-89AE-F767-BBBA161FC51E}"/>
              </a:ext>
            </a:extLst>
          </p:cNvPr>
          <p:cNvPicPr>
            <a:picLocks noChangeAspect="1" noChangeArrowheads="1"/>
          </p:cNvPicPr>
          <p:nvPr>
            <a:audioFile r:link="rId12"/>
            <p:extLst>
              <p:ext uri="{DAA4B4D4-6D71-4841-9C94-3DE7FCFB9230}">
                <p14:media xmlns:p14="http://schemas.microsoft.com/office/powerpoint/2010/main" r:embed="rId11"/>
              </p:ext>
            </p:extLst>
          </p:nvPr>
        </p:nvPicPr>
        <p:blipFill>
          <a:blip r:embed="rId61">
            <a:extLst>
              <a:ext uri="{28A0092B-C50C-407E-A947-70E740481C1C}">
                <a14:useLocalDpi xmlns:a14="http://schemas.microsoft.com/office/drawing/2010/main" val="0"/>
              </a:ext>
            </a:extLst>
          </a:blip>
          <a:srcRect/>
          <a:stretch>
            <a:fillRect/>
          </a:stretch>
        </p:blipFill>
        <p:spPr bwMode="auto">
          <a:xfrm>
            <a:off x="7225755" y="4134857"/>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y_room2_SNR10_azim45_1_AVMP">
            <a:hlinkClick r:id="" action="ppaction://media"/>
            <a:extLst>
              <a:ext uri="{FF2B5EF4-FFF2-40B4-BE49-F238E27FC236}">
                <a16:creationId xmlns:a16="http://schemas.microsoft.com/office/drawing/2014/main" id="{B9DD7915-B428-B395-95F2-0BEAA81EB5CB}"/>
              </a:ext>
            </a:extLst>
          </p:cNvPr>
          <p:cNvPicPr>
            <a:picLocks noChangeAspect="1" noChangeArrowheads="1"/>
          </p:cNvPicPr>
          <p:nvPr>
            <a:audioFile r:link="rId14"/>
            <p:extLst>
              <p:ext uri="{DAA4B4D4-6D71-4841-9C94-3DE7FCFB9230}">
                <p14:media xmlns:p14="http://schemas.microsoft.com/office/powerpoint/2010/main" r:embed="rId13"/>
              </p:ext>
            </p:extLst>
          </p:nvPr>
        </p:nvPicPr>
        <p:blipFill>
          <a:blip r:embed="rId61">
            <a:extLst>
              <a:ext uri="{28A0092B-C50C-407E-A947-70E740481C1C}">
                <a14:useLocalDpi xmlns:a14="http://schemas.microsoft.com/office/drawing/2010/main" val="0"/>
              </a:ext>
            </a:extLst>
          </a:blip>
          <a:srcRect/>
          <a:stretch>
            <a:fillRect/>
          </a:stretch>
        </p:blipFill>
        <p:spPr bwMode="auto">
          <a:xfrm>
            <a:off x="8000455" y="4122157"/>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Rectangle 41">
            <a:extLst>
              <a:ext uri="{FF2B5EF4-FFF2-40B4-BE49-F238E27FC236}">
                <a16:creationId xmlns:a16="http://schemas.microsoft.com/office/drawing/2014/main" id="{90D0740B-33EF-7B35-9C64-110D8C08CDCB}"/>
              </a:ext>
            </a:extLst>
          </p:cNvPr>
          <p:cNvSpPr/>
          <p:nvPr/>
        </p:nvSpPr>
        <p:spPr>
          <a:xfrm>
            <a:off x="106603" y="6274747"/>
            <a:ext cx="6601800" cy="400110"/>
          </a:xfrm>
          <a:prstGeom prst="rect">
            <a:avLst/>
          </a:prstGeom>
        </p:spPr>
        <p:txBody>
          <a:bodyPr wrap="square">
            <a:spAutoFit/>
          </a:bodyPr>
          <a:lstStyle/>
          <a:p>
            <a:pPr eaLnBrk="1" hangingPunct="1">
              <a:defRPr/>
            </a:pPr>
            <a:r>
              <a:rPr lang="en-GB" sz="1000" dirty="0">
                <a:latin typeface="Times New Roman" panose="02020603050405020304" pitchFamily="18" charset="0"/>
                <a:cs typeface="Times New Roman" panose="02020603050405020304" pitchFamily="18" charset="0"/>
              </a:rPr>
              <a:t>Q. Liu, W. Wang, et al., “Source separation of convolutive and noisy mixtures using audio-visual dictionary learning and probabilistic time-frequency masking", </a:t>
            </a:r>
            <a:r>
              <a:rPr lang="en-GB" sz="1000" i="1" dirty="0">
                <a:latin typeface="Times New Roman" panose="02020603050405020304" pitchFamily="18" charset="0"/>
                <a:cs typeface="Times New Roman" panose="02020603050405020304" pitchFamily="18" charset="0"/>
              </a:rPr>
              <a:t>IEEE Transactions on Signal Processing</a:t>
            </a:r>
            <a:r>
              <a:rPr lang="en-GB" sz="1000" dirty="0">
                <a:latin typeface="Times New Roman" panose="02020603050405020304" pitchFamily="18" charset="0"/>
                <a:cs typeface="Times New Roman" panose="02020603050405020304" pitchFamily="18" charset="0"/>
              </a:rPr>
              <a:t>, vol. 61, no. 22, pp. 5520-5535, 2013.</a:t>
            </a:r>
          </a:p>
        </p:txBody>
      </p:sp>
      <p:pic>
        <p:nvPicPr>
          <p:cNvPr id="44" name="y_room3_SNR10_azim45_1_mixture">
            <a:hlinkClick r:id="" action="ppaction://media"/>
            <a:extLst>
              <a:ext uri="{FF2B5EF4-FFF2-40B4-BE49-F238E27FC236}">
                <a16:creationId xmlns:a16="http://schemas.microsoft.com/office/drawing/2014/main" id="{EEA3776B-16FF-89DB-F2AF-F97DC0876252}"/>
              </a:ext>
            </a:extLst>
          </p:cNvPr>
          <p:cNvPicPr>
            <a:picLocks noChangeAspect="1" noChangeArrowheads="1"/>
          </p:cNvPicPr>
          <p:nvPr>
            <a:audioFile r:link="rId16"/>
            <p:extLst>
              <p:ext uri="{DAA4B4D4-6D71-4841-9C94-3DE7FCFB9230}">
                <p14:media xmlns:p14="http://schemas.microsoft.com/office/powerpoint/2010/main" r:embed="rId15"/>
              </p:ext>
            </p:extLst>
          </p:nvPr>
        </p:nvPicPr>
        <p:blipFill>
          <a:blip r:embed="rId61">
            <a:extLst>
              <a:ext uri="{28A0092B-C50C-407E-A947-70E740481C1C}">
                <a14:useLocalDpi xmlns:a14="http://schemas.microsoft.com/office/drawing/2010/main" val="0"/>
              </a:ext>
            </a:extLst>
          </a:blip>
          <a:srcRect/>
          <a:stretch>
            <a:fillRect/>
          </a:stretch>
        </p:blipFill>
        <p:spPr bwMode="auto">
          <a:xfrm>
            <a:off x="3288755" y="4706357"/>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y_room3_SNR10_azim45_1_AVDL">
            <a:hlinkClick r:id="" action="ppaction://media"/>
            <a:extLst>
              <a:ext uri="{FF2B5EF4-FFF2-40B4-BE49-F238E27FC236}">
                <a16:creationId xmlns:a16="http://schemas.microsoft.com/office/drawing/2014/main" id="{2F02DC71-F372-EDAB-1CE2-7D62C9A6FF3F}"/>
              </a:ext>
            </a:extLst>
          </p:cNvPr>
          <p:cNvPicPr>
            <a:picLocks noChangeAspect="1" noChangeArrowheads="1"/>
          </p:cNvPicPr>
          <p:nvPr>
            <a:audioFile r:link="rId18"/>
            <p:extLst>
              <p:ext uri="{DAA4B4D4-6D71-4841-9C94-3DE7FCFB9230}">
                <p14:media xmlns:p14="http://schemas.microsoft.com/office/powerpoint/2010/main" r:embed="rId17"/>
              </p:ext>
            </p:extLst>
          </p:nvPr>
        </p:nvPicPr>
        <p:blipFill>
          <a:blip r:embed="rId61">
            <a:extLst>
              <a:ext uri="{28A0092B-C50C-407E-A947-70E740481C1C}">
                <a14:useLocalDpi xmlns:a14="http://schemas.microsoft.com/office/drawing/2010/main" val="0"/>
              </a:ext>
            </a:extLst>
          </a:blip>
          <a:srcRect/>
          <a:stretch>
            <a:fillRect/>
          </a:stretch>
        </p:blipFill>
        <p:spPr bwMode="auto">
          <a:xfrm>
            <a:off x="6362155" y="4706357"/>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y_room3_SNR10_azim15_1_Ideal">
            <a:hlinkClick r:id="" action="ppaction://media"/>
            <a:extLst>
              <a:ext uri="{FF2B5EF4-FFF2-40B4-BE49-F238E27FC236}">
                <a16:creationId xmlns:a16="http://schemas.microsoft.com/office/drawing/2014/main" id="{62F7002E-312E-27D4-587D-72D94144D59C}"/>
              </a:ext>
            </a:extLst>
          </p:cNvPr>
          <p:cNvPicPr>
            <a:picLocks noChangeAspect="1" noChangeArrowheads="1"/>
          </p:cNvPicPr>
          <p:nvPr>
            <a:audioFile r:link="rId20"/>
            <p:extLst>
              <p:ext uri="{DAA4B4D4-6D71-4841-9C94-3DE7FCFB9230}">
                <p14:media xmlns:p14="http://schemas.microsoft.com/office/powerpoint/2010/main" r:embed="rId19"/>
              </p:ext>
            </p:extLst>
          </p:nvPr>
        </p:nvPicPr>
        <p:blipFill>
          <a:blip r:embed="rId61">
            <a:extLst>
              <a:ext uri="{28A0092B-C50C-407E-A947-70E740481C1C}">
                <a14:useLocalDpi xmlns:a14="http://schemas.microsoft.com/office/drawing/2010/main" val="0"/>
              </a:ext>
            </a:extLst>
          </a:blip>
          <a:srcRect/>
          <a:stretch>
            <a:fillRect/>
          </a:stretch>
        </p:blipFill>
        <p:spPr bwMode="auto">
          <a:xfrm>
            <a:off x="3972967" y="4706357"/>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y_room3_SNR10_azim45_1_Mandel">
            <a:hlinkClick r:id="" action="ppaction://media"/>
            <a:extLst>
              <a:ext uri="{FF2B5EF4-FFF2-40B4-BE49-F238E27FC236}">
                <a16:creationId xmlns:a16="http://schemas.microsoft.com/office/drawing/2014/main" id="{E68B1DAA-CFF0-9148-7654-090AC459987E}"/>
              </a:ext>
            </a:extLst>
          </p:cNvPr>
          <p:cNvPicPr>
            <a:picLocks noChangeAspect="1" noChangeArrowheads="1"/>
          </p:cNvPicPr>
          <p:nvPr>
            <a:audioFile r:link="rId22"/>
            <p:extLst>
              <p:ext uri="{DAA4B4D4-6D71-4841-9C94-3DE7FCFB9230}">
                <p14:media xmlns:p14="http://schemas.microsoft.com/office/powerpoint/2010/main" r:embed="rId21"/>
              </p:ext>
            </p:extLst>
          </p:nvPr>
        </p:nvPicPr>
        <p:blipFill>
          <a:blip r:embed="rId61">
            <a:extLst>
              <a:ext uri="{28A0092B-C50C-407E-A947-70E740481C1C}">
                <a14:useLocalDpi xmlns:a14="http://schemas.microsoft.com/office/drawing/2010/main" val="0"/>
              </a:ext>
            </a:extLst>
          </a:blip>
          <a:srcRect/>
          <a:stretch>
            <a:fillRect/>
          </a:stretch>
        </p:blipFill>
        <p:spPr bwMode="auto">
          <a:xfrm>
            <a:off x="4676230" y="4706357"/>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y_room3_SNR10_azim15_1_AVLiu">
            <a:hlinkClick r:id="" action="ppaction://media"/>
            <a:extLst>
              <a:ext uri="{FF2B5EF4-FFF2-40B4-BE49-F238E27FC236}">
                <a16:creationId xmlns:a16="http://schemas.microsoft.com/office/drawing/2014/main" id="{3892906E-08CD-07BE-DDB8-FCC0D56540A8}"/>
              </a:ext>
            </a:extLst>
          </p:cNvPr>
          <p:cNvPicPr>
            <a:picLocks noChangeAspect="1" noChangeArrowheads="1"/>
          </p:cNvPicPr>
          <p:nvPr>
            <a:audioFile r:link="rId24"/>
            <p:extLst>
              <p:ext uri="{DAA4B4D4-6D71-4841-9C94-3DE7FCFB9230}">
                <p14:media xmlns:p14="http://schemas.microsoft.com/office/powerpoint/2010/main" r:embed="rId23"/>
              </p:ext>
            </p:extLst>
          </p:nvPr>
        </p:nvPicPr>
        <p:blipFill>
          <a:blip r:embed="rId61">
            <a:extLst>
              <a:ext uri="{28A0092B-C50C-407E-A947-70E740481C1C}">
                <a14:useLocalDpi xmlns:a14="http://schemas.microsoft.com/office/drawing/2010/main" val="0"/>
              </a:ext>
            </a:extLst>
          </a:blip>
          <a:srcRect/>
          <a:stretch>
            <a:fillRect/>
          </a:stretch>
        </p:blipFill>
        <p:spPr bwMode="auto">
          <a:xfrm>
            <a:off x="5504905" y="4674607"/>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y_room3_SNR10_azim15_1_Betrand">
            <a:hlinkClick r:id="" action="ppaction://media"/>
            <a:extLst>
              <a:ext uri="{FF2B5EF4-FFF2-40B4-BE49-F238E27FC236}">
                <a16:creationId xmlns:a16="http://schemas.microsoft.com/office/drawing/2014/main" id="{91470BE0-E326-E6FB-652B-EA112262FF7D}"/>
              </a:ext>
            </a:extLst>
          </p:cNvPr>
          <p:cNvPicPr>
            <a:picLocks noChangeAspect="1" noChangeArrowheads="1"/>
          </p:cNvPicPr>
          <p:nvPr>
            <a:audioFile r:link="rId26"/>
            <p:extLst>
              <p:ext uri="{DAA4B4D4-6D71-4841-9C94-3DE7FCFB9230}">
                <p14:media xmlns:p14="http://schemas.microsoft.com/office/powerpoint/2010/main" r:embed="rId25"/>
              </p:ext>
            </p:extLst>
          </p:nvPr>
        </p:nvPicPr>
        <p:blipFill>
          <a:blip r:embed="rId61">
            <a:extLst>
              <a:ext uri="{28A0092B-C50C-407E-A947-70E740481C1C}">
                <a14:useLocalDpi xmlns:a14="http://schemas.microsoft.com/office/drawing/2010/main" val="0"/>
              </a:ext>
            </a:extLst>
          </a:blip>
          <a:srcRect/>
          <a:stretch>
            <a:fillRect/>
          </a:stretch>
        </p:blipFill>
        <p:spPr bwMode="auto">
          <a:xfrm>
            <a:off x="7235280" y="4706357"/>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y_room3_SNR10_azim45_1_AVMP">
            <a:hlinkClick r:id="" action="ppaction://media"/>
            <a:extLst>
              <a:ext uri="{FF2B5EF4-FFF2-40B4-BE49-F238E27FC236}">
                <a16:creationId xmlns:a16="http://schemas.microsoft.com/office/drawing/2014/main" id="{319DFD10-F191-C97A-D3D5-F0091867428C}"/>
              </a:ext>
            </a:extLst>
          </p:cNvPr>
          <p:cNvPicPr>
            <a:picLocks noChangeAspect="1" noChangeArrowheads="1"/>
          </p:cNvPicPr>
          <p:nvPr>
            <a:audioFile r:link="rId28"/>
            <p:extLst>
              <p:ext uri="{DAA4B4D4-6D71-4841-9C94-3DE7FCFB9230}">
                <p14:media xmlns:p14="http://schemas.microsoft.com/office/powerpoint/2010/main" r:embed="rId27"/>
              </p:ext>
            </p:extLst>
          </p:nvPr>
        </p:nvPicPr>
        <p:blipFill>
          <a:blip r:embed="rId61">
            <a:extLst>
              <a:ext uri="{28A0092B-C50C-407E-A947-70E740481C1C}">
                <a14:useLocalDpi xmlns:a14="http://schemas.microsoft.com/office/drawing/2010/main" val="0"/>
              </a:ext>
            </a:extLst>
          </a:blip>
          <a:srcRect/>
          <a:stretch>
            <a:fillRect/>
          </a:stretch>
        </p:blipFill>
        <p:spPr bwMode="auto">
          <a:xfrm>
            <a:off x="8000455" y="4674607"/>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y_room4_SNR10_azim45_1_mixture">
            <a:hlinkClick r:id="" action="ppaction://media"/>
            <a:extLst>
              <a:ext uri="{FF2B5EF4-FFF2-40B4-BE49-F238E27FC236}">
                <a16:creationId xmlns:a16="http://schemas.microsoft.com/office/drawing/2014/main" id="{56A5AB3E-7383-87BF-7782-8174BEB92715}"/>
              </a:ext>
            </a:extLst>
          </p:cNvPr>
          <p:cNvPicPr>
            <a:picLocks noChangeAspect="1" noChangeArrowheads="1"/>
          </p:cNvPicPr>
          <p:nvPr>
            <a:audioFile r:link="rId30"/>
            <p:extLst>
              <p:ext uri="{DAA4B4D4-6D71-4841-9C94-3DE7FCFB9230}">
                <p14:media xmlns:p14="http://schemas.microsoft.com/office/powerpoint/2010/main" r:embed="rId29"/>
              </p:ext>
            </p:extLst>
          </p:nvPr>
        </p:nvPicPr>
        <p:blipFill>
          <a:blip r:embed="rId61">
            <a:extLst>
              <a:ext uri="{28A0092B-C50C-407E-A947-70E740481C1C}">
                <a14:useLocalDpi xmlns:a14="http://schemas.microsoft.com/office/drawing/2010/main" val="0"/>
              </a:ext>
            </a:extLst>
          </a:blip>
          <a:srcRect/>
          <a:stretch>
            <a:fillRect/>
          </a:stretch>
        </p:blipFill>
        <p:spPr bwMode="auto">
          <a:xfrm>
            <a:off x="3309392" y="526992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 name="y_room4_SNR10_azim15_1_Ideal">
            <a:hlinkClick r:id="" action="ppaction://media"/>
            <a:extLst>
              <a:ext uri="{FF2B5EF4-FFF2-40B4-BE49-F238E27FC236}">
                <a16:creationId xmlns:a16="http://schemas.microsoft.com/office/drawing/2014/main" id="{C873335A-8704-379F-2768-6D05532A9186}"/>
              </a:ext>
            </a:extLst>
          </p:cNvPr>
          <p:cNvPicPr>
            <a:picLocks noChangeAspect="1" noChangeArrowheads="1"/>
          </p:cNvPicPr>
          <p:nvPr>
            <a:audioFile r:link="rId32"/>
            <p:extLst>
              <p:ext uri="{DAA4B4D4-6D71-4841-9C94-3DE7FCFB9230}">
                <p14:media xmlns:p14="http://schemas.microsoft.com/office/powerpoint/2010/main" r:embed="rId31"/>
              </p:ext>
            </p:extLst>
          </p:nvPr>
        </p:nvPicPr>
        <p:blipFill>
          <a:blip r:embed="rId61">
            <a:extLst>
              <a:ext uri="{28A0092B-C50C-407E-A947-70E740481C1C}">
                <a14:useLocalDpi xmlns:a14="http://schemas.microsoft.com/office/drawing/2010/main" val="0"/>
              </a:ext>
            </a:extLst>
          </a:blip>
          <a:srcRect/>
          <a:stretch>
            <a:fillRect/>
          </a:stretch>
        </p:blipFill>
        <p:spPr bwMode="auto">
          <a:xfrm>
            <a:off x="3966617" y="523182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y_room4_SNR10_azim45_1_Mandel">
            <a:hlinkClick r:id="" action="ppaction://media"/>
            <a:extLst>
              <a:ext uri="{FF2B5EF4-FFF2-40B4-BE49-F238E27FC236}">
                <a16:creationId xmlns:a16="http://schemas.microsoft.com/office/drawing/2014/main" id="{A7951634-B90A-8902-980D-32B61596C42A}"/>
              </a:ext>
            </a:extLst>
          </p:cNvPr>
          <p:cNvPicPr>
            <a:picLocks noChangeAspect="1" noChangeArrowheads="1"/>
          </p:cNvPicPr>
          <p:nvPr>
            <a:audioFile r:link="rId34"/>
            <p:extLst>
              <p:ext uri="{DAA4B4D4-6D71-4841-9C94-3DE7FCFB9230}">
                <p14:media xmlns:p14="http://schemas.microsoft.com/office/powerpoint/2010/main" r:embed="rId33"/>
              </p:ext>
            </p:extLst>
          </p:nvPr>
        </p:nvPicPr>
        <p:blipFill>
          <a:blip r:embed="rId61">
            <a:extLst>
              <a:ext uri="{28A0092B-C50C-407E-A947-70E740481C1C}">
                <a14:useLocalDpi xmlns:a14="http://schemas.microsoft.com/office/drawing/2010/main" val="0"/>
              </a:ext>
            </a:extLst>
          </a:blip>
          <a:srcRect/>
          <a:stretch>
            <a:fillRect/>
          </a:stretch>
        </p:blipFill>
        <p:spPr bwMode="auto">
          <a:xfrm>
            <a:off x="4728617" y="5258807"/>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 name="y_room4_SNR10_azim15_1_AVLiu">
            <a:hlinkClick r:id="" action="ppaction://media"/>
            <a:extLst>
              <a:ext uri="{FF2B5EF4-FFF2-40B4-BE49-F238E27FC236}">
                <a16:creationId xmlns:a16="http://schemas.microsoft.com/office/drawing/2014/main" id="{8E356323-9563-2C27-83E2-6FCFDE62F811}"/>
              </a:ext>
            </a:extLst>
          </p:cNvPr>
          <p:cNvPicPr>
            <a:picLocks noChangeAspect="1" noChangeArrowheads="1"/>
          </p:cNvPicPr>
          <p:nvPr>
            <a:audioFile r:link="rId36"/>
            <p:extLst>
              <p:ext uri="{DAA4B4D4-6D71-4841-9C94-3DE7FCFB9230}">
                <p14:media xmlns:p14="http://schemas.microsoft.com/office/powerpoint/2010/main" r:embed="rId35"/>
              </p:ext>
            </p:extLst>
          </p:nvPr>
        </p:nvPicPr>
        <p:blipFill>
          <a:blip r:embed="rId61">
            <a:extLst>
              <a:ext uri="{28A0092B-C50C-407E-A947-70E740481C1C}">
                <a14:useLocalDpi xmlns:a14="http://schemas.microsoft.com/office/drawing/2010/main" val="0"/>
              </a:ext>
            </a:extLst>
          </a:blip>
          <a:srcRect/>
          <a:stretch>
            <a:fillRect/>
          </a:stretch>
        </p:blipFill>
        <p:spPr bwMode="auto">
          <a:xfrm>
            <a:off x="5522367" y="5258807"/>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 name="y_room4_SNR10_azim45_1_AVDL">
            <a:hlinkClick r:id="" action="ppaction://media"/>
            <a:extLst>
              <a:ext uri="{FF2B5EF4-FFF2-40B4-BE49-F238E27FC236}">
                <a16:creationId xmlns:a16="http://schemas.microsoft.com/office/drawing/2014/main" id="{8D525378-3DF1-FAB4-0901-7E30221F452F}"/>
              </a:ext>
            </a:extLst>
          </p:cNvPr>
          <p:cNvPicPr>
            <a:picLocks noChangeAspect="1" noChangeArrowheads="1"/>
          </p:cNvPicPr>
          <p:nvPr>
            <a:audioFile r:link="rId38"/>
            <p:extLst>
              <p:ext uri="{DAA4B4D4-6D71-4841-9C94-3DE7FCFB9230}">
                <p14:media xmlns:p14="http://schemas.microsoft.com/office/powerpoint/2010/main" r:embed="rId37"/>
              </p:ext>
            </p:extLst>
          </p:nvPr>
        </p:nvPicPr>
        <p:blipFill>
          <a:blip r:embed="rId61">
            <a:extLst>
              <a:ext uri="{28A0092B-C50C-407E-A947-70E740481C1C}">
                <a14:useLocalDpi xmlns:a14="http://schemas.microsoft.com/office/drawing/2010/main" val="0"/>
              </a:ext>
            </a:extLst>
          </a:blip>
          <a:srcRect/>
          <a:stretch>
            <a:fillRect/>
          </a:stretch>
        </p:blipFill>
        <p:spPr bwMode="auto">
          <a:xfrm>
            <a:off x="6362155" y="5249282"/>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 name="y_room4_SNR10_azim15_1_Betrand">
            <a:hlinkClick r:id="" action="ppaction://media"/>
            <a:extLst>
              <a:ext uri="{FF2B5EF4-FFF2-40B4-BE49-F238E27FC236}">
                <a16:creationId xmlns:a16="http://schemas.microsoft.com/office/drawing/2014/main" id="{ADBF523B-EC93-6FAB-6F60-836F72F8ED15}"/>
              </a:ext>
            </a:extLst>
          </p:cNvPr>
          <p:cNvPicPr>
            <a:picLocks noChangeAspect="1" noChangeArrowheads="1"/>
          </p:cNvPicPr>
          <p:nvPr>
            <a:audioFile r:link="rId40"/>
            <p:extLst>
              <p:ext uri="{DAA4B4D4-6D71-4841-9C94-3DE7FCFB9230}">
                <p14:media xmlns:p14="http://schemas.microsoft.com/office/powerpoint/2010/main" r:embed="rId39"/>
              </p:ext>
            </p:extLst>
          </p:nvPr>
        </p:nvPicPr>
        <p:blipFill>
          <a:blip r:embed="rId61">
            <a:extLst>
              <a:ext uri="{28A0092B-C50C-407E-A947-70E740481C1C}">
                <a14:useLocalDpi xmlns:a14="http://schemas.microsoft.com/office/drawing/2010/main" val="0"/>
              </a:ext>
            </a:extLst>
          </a:blip>
          <a:srcRect/>
          <a:stretch>
            <a:fillRect/>
          </a:stretch>
        </p:blipFill>
        <p:spPr bwMode="auto">
          <a:xfrm>
            <a:off x="7236867" y="5227057"/>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 name="y_room4_SNR10_azim45_1_AVMP">
            <a:hlinkClick r:id="" action="ppaction://media"/>
            <a:extLst>
              <a:ext uri="{FF2B5EF4-FFF2-40B4-BE49-F238E27FC236}">
                <a16:creationId xmlns:a16="http://schemas.microsoft.com/office/drawing/2014/main" id="{6ABD4950-A7C5-C53E-5DE6-140197364F74}"/>
              </a:ext>
            </a:extLst>
          </p:cNvPr>
          <p:cNvPicPr>
            <a:picLocks noChangeAspect="1" noChangeArrowheads="1"/>
          </p:cNvPicPr>
          <p:nvPr>
            <a:audioFile r:link="rId42"/>
            <p:extLst>
              <p:ext uri="{DAA4B4D4-6D71-4841-9C94-3DE7FCFB9230}">
                <p14:media xmlns:p14="http://schemas.microsoft.com/office/powerpoint/2010/main" r:embed="rId41"/>
              </p:ext>
            </p:extLst>
          </p:nvPr>
        </p:nvPicPr>
        <p:blipFill>
          <a:blip r:embed="rId61">
            <a:extLst>
              <a:ext uri="{28A0092B-C50C-407E-A947-70E740481C1C}">
                <a14:useLocalDpi xmlns:a14="http://schemas.microsoft.com/office/drawing/2010/main" val="0"/>
              </a:ext>
            </a:extLst>
          </a:blip>
          <a:srcRect/>
          <a:stretch>
            <a:fillRect/>
          </a:stretch>
        </p:blipFill>
        <p:spPr bwMode="auto">
          <a:xfrm>
            <a:off x="8019505" y="5227057"/>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 name="y_room5_SNR10_azim45_1_mixture">
            <a:hlinkClick r:id="" action="ppaction://media"/>
            <a:extLst>
              <a:ext uri="{FF2B5EF4-FFF2-40B4-BE49-F238E27FC236}">
                <a16:creationId xmlns:a16="http://schemas.microsoft.com/office/drawing/2014/main" id="{7EDAD116-3BED-40FA-0C0B-29E1781C5BBA}"/>
              </a:ext>
            </a:extLst>
          </p:cNvPr>
          <p:cNvPicPr>
            <a:picLocks noChangeAspect="1" noChangeArrowheads="1"/>
          </p:cNvPicPr>
          <p:nvPr>
            <a:audioFile r:link="rId44"/>
            <p:extLst>
              <p:ext uri="{DAA4B4D4-6D71-4841-9C94-3DE7FCFB9230}">
                <p14:media xmlns:p14="http://schemas.microsoft.com/office/powerpoint/2010/main" r:embed="rId43"/>
              </p:ext>
            </p:extLst>
          </p:nvPr>
        </p:nvPicPr>
        <p:blipFill>
          <a:blip r:embed="rId61">
            <a:extLst>
              <a:ext uri="{28A0092B-C50C-407E-A947-70E740481C1C}">
                <a14:useLocalDpi xmlns:a14="http://schemas.microsoft.com/office/drawing/2010/main" val="0"/>
              </a:ext>
            </a:extLst>
          </a:blip>
          <a:srcRect/>
          <a:stretch>
            <a:fillRect/>
          </a:stretch>
        </p:blipFill>
        <p:spPr bwMode="auto">
          <a:xfrm>
            <a:off x="3298280" y="579379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 name="y_room5_SNR10_azim15_1_Ideal">
            <a:hlinkClick r:id="" action="ppaction://media"/>
            <a:extLst>
              <a:ext uri="{FF2B5EF4-FFF2-40B4-BE49-F238E27FC236}">
                <a16:creationId xmlns:a16="http://schemas.microsoft.com/office/drawing/2014/main" id="{746A3378-1674-6AAB-5542-D98B6957CCA8}"/>
              </a:ext>
            </a:extLst>
          </p:cNvPr>
          <p:cNvPicPr>
            <a:picLocks noChangeAspect="1" noChangeArrowheads="1"/>
          </p:cNvPicPr>
          <p:nvPr>
            <a:audioFile r:link="rId46"/>
            <p:extLst>
              <p:ext uri="{DAA4B4D4-6D71-4841-9C94-3DE7FCFB9230}">
                <p14:media xmlns:p14="http://schemas.microsoft.com/office/powerpoint/2010/main" r:embed="rId45"/>
              </p:ext>
            </p:extLst>
          </p:nvPr>
        </p:nvPicPr>
        <p:blipFill>
          <a:blip r:embed="rId61">
            <a:extLst>
              <a:ext uri="{28A0092B-C50C-407E-A947-70E740481C1C}">
                <a14:useLocalDpi xmlns:a14="http://schemas.microsoft.com/office/drawing/2010/main" val="0"/>
              </a:ext>
            </a:extLst>
          </a:blip>
          <a:srcRect/>
          <a:stretch>
            <a:fillRect/>
          </a:stretch>
        </p:blipFill>
        <p:spPr bwMode="auto">
          <a:xfrm>
            <a:off x="3976142" y="575569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 name="y_room5_SNR10_azim45_1_Mandel">
            <a:hlinkClick r:id="" action="ppaction://media"/>
            <a:extLst>
              <a:ext uri="{FF2B5EF4-FFF2-40B4-BE49-F238E27FC236}">
                <a16:creationId xmlns:a16="http://schemas.microsoft.com/office/drawing/2014/main" id="{5D5C8492-0239-E000-614F-A0D4325EDBD2}"/>
              </a:ext>
            </a:extLst>
          </p:cNvPr>
          <p:cNvPicPr>
            <a:picLocks noChangeAspect="1" noChangeArrowheads="1"/>
          </p:cNvPicPr>
          <p:nvPr>
            <a:audioFile r:link="rId48"/>
            <p:extLst>
              <p:ext uri="{DAA4B4D4-6D71-4841-9C94-3DE7FCFB9230}">
                <p14:media xmlns:p14="http://schemas.microsoft.com/office/powerpoint/2010/main" r:embed="rId47"/>
              </p:ext>
            </p:extLst>
          </p:nvPr>
        </p:nvPicPr>
        <p:blipFill>
          <a:blip r:embed="rId61">
            <a:extLst>
              <a:ext uri="{28A0092B-C50C-407E-A947-70E740481C1C}">
                <a14:useLocalDpi xmlns:a14="http://schemas.microsoft.com/office/drawing/2010/main" val="0"/>
              </a:ext>
            </a:extLst>
          </a:blip>
          <a:srcRect/>
          <a:stretch>
            <a:fillRect/>
          </a:stretch>
        </p:blipFill>
        <p:spPr bwMode="auto">
          <a:xfrm>
            <a:off x="4728617" y="575569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 name="y_room5_SNR10_azim45_1_AVDL">
            <a:hlinkClick r:id="" action="ppaction://media"/>
            <a:extLst>
              <a:ext uri="{FF2B5EF4-FFF2-40B4-BE49-F238E27FC236}">
                <a16:creationId xmlns:a16="http://schemas.microsoft.com/office/drawing/2014/main" id="{1FAFD32E-1968-17F2-CBBD-18E2001D162F}"/>
              </a:ext>
            </a:extLst>
          </p:cNvPr>
          <p:cNvPicPr>
            <a:picLocks noChangeAspect="1" noChangeArrowheads="1"/>
          </p:cNvPicPr>
          <p:nvPr>
            <a:audioFile r:link="rId50"/>
            <p:extLst>
              <p:ext uri="{DAA4B4D4-6D71-4841-9C94-3DE7FCFB9230}">
                <p14:media xmlns:p14="http://schemas.microsoft.com/office/powerpoint/2010/main" r:embed="rId49"/>
              </p:ext>
            </p:extLst>
          </p:nvPr>
        </p:nvPicPr>
        <p:blipFill>
          <a:blip r:embed="rId61">
            <a:extLst>
              <a:ext uri="{28A0092B-C50C-407E-A947-70E740481C1C}">
                <a14:useLocalDpi xmlns:a14="http://schemas.microsoft.com/office/drawing/2010/main" val="0"/>
              </a:ext>
            </a:extLst>
          </a:blip>
          <a:srcRect/>
          <a:stretch>
            <a:fillRect/>
          </a:stretch>
        </p:blipFill>
        <p:spPr bwMode="auto">
          <a:xfrm>
            <a:off x="6357392" y="575569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 name="y_room5_SNR10_azim15_1_AVLiu">
            <a:hlinkClick r:id="" action="ppaction://media"/>
            <a:extLst>
              <a:ext uri="{FF2B5EF4-FFF2-40B4-BE49-F238E27FC236}">
                <a16:creationId xmlns:a16="http://schemas.microsoft.com/office/drawing/2014/main" id="{93B9AD0F-1A6F-2285-FD7C-4AFBBFD06E1A}"/>
              </a:ext>
            </a:extLst>
          </p:cNvPr>
          <p:cNvPicPr>
            <a:picLocks noChangeAspect="1" noChangeArrowheads="1"/>
          </p:cNvPicPr>
          <p:nvPr>
            <a:audioFile r:link="rId52"/>
            <p:extLst>
              <p:ext uri="{DAA4B4D4-6D71-4841-9C94-3DE7FCFB9230}">
                <p14:media xmlns:p14="http://schemas.microsoft.com/office/powerpoint/2010/main" r:embed="rId51"/>
              </p:ext>
            </p:extLst>
          </p:nvPr>
        </p:nvPicPr>
        <p:blipFill>
          <a:blip r:embed="rId61">
            <a:extLst>
              <a:ext uri="{28A0092B-C50C-407E-A947-70E740481C1C}">
                <a14:useLocalDpi xmlns:a14="http://schemas.microsoft.com/office/drawing/2010/main" val="0"/>
              </a:ext>
            </a:extLst>
          </a:blip>
          <a:srcRect/>
          <a:stretch>
            <a:fillRect/>
          </a:stretch>
        </p:blipFill>
        <p:spPr bwMode="auto">
          <a:xfrm>
            <a:off x="5528717" y="5769982"/>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 name="y_room5_SNR10_azim45_1_AVMP">
            <a:hlinkClick r:id="" action="ppaction://media"/>
            <a:extLst>
              <a:ext uri="{FF2B5EF4-FFF2-40B4-BE49-F238E27FC236}">
                <a16:creationId xmlns:a16="http://schemas.microsoft.com/office/drawing/2014/main" id="{33318B4C-7E35-52D2-B27D-B22B4FC23A6D}"/>
              </a:ext>
            </a:extLst>
          </p:cNvPr>
          <p:cNvPicPr>
            <a:picLocks noChangeAspect="1" noChangeArrowheads="1"/>
          </p:cNvPicPr>
          <p:nvPr>
            <a:audioFile r:link="rId54"/>
            <p:extLst>
              <p:ext uri="{DAA4B4D4-6D71-4841-9C94-3DE7FCFB9230}">
                <p14:media xmlns:p14="http://schemas.microsoft.com/office/powerpoint/2010/main" r:embed="rId53"/>
              </p:ext>
            </p:extLst>
          </p:nvPr>
        </p:nvPicPr>
        <p:blipFill>
          <a:blip r:embed="rId61">
            <a:extLst>
              <a:ext uri="{28A0092B-C50C-407E-A947-70E740481C1C}">
                <a14:useLocalDpi xmlns:a14="http://schemas.microsoft.com/office/drawing/2010/main" val="0"/>
              </a:ext>
            </a:extLst>
          </a:blip>
          <a:srcRect/>
          <a:stretch>
            <a:fillRect/>
          </a:stretch>
        </p:blipFill>
        <p:spPr bwMode="auto">
          <a:xfrm>
            <a:off x="8019505" y="5779507"/>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 name="y_room5_SNR10_azim15_1_Betrand">
            <a:hlinkClick r:id="" action="ppaction://media"/>
            <a:extLst>
              <a:ext uri="{FF2B5EF4-FFF2-40B4-BE49-F238E27FC236}">
                <a16:creationId xmlns:a16="http://schemas.microsoft.com/office/drawing/2014/main" id="{EFF1DA69-A39A-1340-B7B9-921DBC7C8F8A}"/>
              </a:ext>
            </a:extLst>
          </p:cNvPr>
          <p:cNvPicPr>
            <a:picLocks noChangeAspect="1" noChangeArrowheads="1"/>
          </p:cNvPicPr>
          <p:nvPr>
            <a:audioFile r:link="rId56"/>
            <p:extLst>
              <p:ext uri="{DAA4B4D4-6D71-4841-9C94-3DE7FCFB9230}">
                <p14:media xmlns:p14="http://schemas.microsoft.com/office/powerpoint/2010/main" r:embed="rId55"/>
              </p:ext>
            </p:extLst>
          </p:nvPr>
        </p:nvPicPr>
        <p:blipFill>
          <a:blip r:embed="rId61">
            <a:extLst>
              <a:ext uri="{28A0092B-C50C-407E-A947-70E740481C1C}">
                <a14:useLocalDpi xmlns:a14="http://schemas.microsoft.com/office/drawing/2010/main" val="0"/>
              </a:ext>
            </a:extLst>
          </a:blip>
          <a:srcRect/>
          <a:stretch>
            <a:fillRect/>
          </a:stretch>
        </p:blipFill>
        <p:spPr bwMode="auto">
          <a:xfrm>
            <a:off x="7225755" y="579379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eneratedVideo">
            <a:hlinkClick r:id="" action="ppaction://media"/>
            <a:extLst>
              <a:ext uri="{FF2B5EF4-FFF2-40B4-BE49-F238E27FC236}">
                <a16:creationId xmlns:a16="http://schemas.microsoft.com/office/drawing/2014/main" id="{78A20559-A948-F1D5-CC10-9D9D1384733C}"/>
              </a:ext>
            </a:extLst>
          </p:cNvPr>
          <p:cNvPicPr>
            <a:picLocks noChangeAspect="1"/>
          </p:cNvPicPr>
          <p:nvPr>
            <a:videoFile r:link="rId58"/>
            <p:extLst>
              <p:ext uri="{DAA4B4D4-6D71-4841-9C94-3DE7FCFB9230}">
                <p14:media xmlns:p14="http://schemas.microsoft.com/office/powerpoint/2010/main" r:embed="rId57"/>
              </p:ext>
            </p:extLst>
          </p:nvPr>
        </p:nvPicPr>
        <p:blipFill>
          <a:blip r:embed="rId62"/>
          <a:stretch>
            <a:fillRect/>
          </a:stretch>
        </p:blipFill>
        <p:spPr>
          <a:xfrm>
            <a:off x="198154" y="3717032"/>
            <a:ext cx="2380979" cy="1785734"/>
          </a:xfrm>
          <a:prstGeom prst="rect">
            <a:avLst/>
          </a:prstGeom>
        </p:spPr>
      </p:pic>
      <p:pic>
        <p:nvPicPr>
          <p:cNvPr id="7" name="图片 27" descr="Capture2.JPG">
            <a:extLst>
              <a:ext uri="{FF2B5EF4-FFF2-40B4-BE49-F238E27FC236}">
                <a16:creationId xmlns:a16="http://schemas.microsoft.com/office/drawing/2014/main" id="{57573E21-96B9-1BDD-4F1F-C7081125863D}"/>
              </a:ext>
            </a:extLst>
          </p:cNvPr>
          <p:cNvPicPr>
            <a:picLocks noChangeAspect="1" noChangeArrowheads="1"/>
          </p:cNvPicPr>
          <p:nvPr/>
        </p:nvPicPr>
        <p:blipFill>
          <a:blip r:embed="rId63">
            <a:extLst>
              <a:ext uri="{28A0092B-C50C-407E-A947-70E740481C1C}">
                <a14:useLocalDpi xmlns:a14="http://schemas.microsoft.com/office/drawing/2010/main" val="0"/>
              </a:ext>
            </a:extLst>
          </a:blip>
          <a:srcRect/>
          <a:stretch>
            <a:fillRect/>
          </a:stretch>
        </p:blipFill>
        <p:spPr bwMode="auto">
          <a:xfrm>
            <a:off x="6168551" y="1242210"/>
            <a:ext cx="2965598" cy="1456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28" descr="Capture.JPG">
            <a:extLst>
              <a:ext uri="{FF2B5EF4-FFF2-40B4-BE49-F238E27FC236}">
                <a16:creationId xmlns:a16="http://schemas.microsoft.com/office/drawing/2014/main" id="{E58EEF73-1AD5-BC8F-19C8-E18F875F8D07}"/>
              </a:ext>
            </a:extLst>
          </p:cNvPr>
          <p:cNvPicPr>
            <a:picLocks noChangeAspect="1" noChangeArrowheads="1"/>
          </p:cNvPicPr>
          <p:nvPr/>
        </p:nvPicPr>
        <p:blipFill>
          <a:blip r:embed="rId64">
            <a:extLst>
              <a:ext uri="{28A0092B-C50C-407E-A947-70E740481C1C}">
                <a14:useLocalDpi xmlns:a14="http://schemas.microsoft.com/office/drawing/2010/main" val="0"/>
              </a:ext>
            </a:extLst>
          </a:blip>
          <a:srcRect/>
          <a:stretch>
            <a:fillRect/>
          </a:stretch>
        </p:blipFill>
        <p:spPr bwMode="auto">
          <a:xfrm>
            <a:off x="3222798" y="1266249"/>
            <a:ext cx="2974532" cy="1456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组合 21">
            <a:extLst>
              <a:ext uri="{FF2B5EF4-FFF2-40B4-BE49-F238E27FC236}">
                <a16:creationId xmlns:a16="http://schemas.microsoft.com/office/drawing/2014/main" id="{B96D2EA4-CF7B-2ADC-3C4A-71F3299C4726}"/>
              </a:ext>
            </a:extLst>
          </p:cNvPr>
          <p:cNvGrpSpPr>
            <a:grpSpLocks/>
          </p:cNvGrpSpPr>
          <p:nvPr/>
        </p:nvGrpSpPr>
        <p:grpSpPr bwMode="auto">
          <a:xfrm>
            <a:off x="65822" y="1346840"/>
            <a:ext cx="3222933" cy="1351371"/>
            <a:chOff x="395536" y="620688"/>
            <a:chExt cx="6372225" cy="2396083"/>
          </a:xfrm>
        </p:grpSpPr>
        <p:pic>
          <p:nvPicPr>
            <p:cNvPr id="12" name="图片 17" descr="Capture.JPG">
              <a:extLst>
                <a:ext uri="{FF2B5EF4-FFF2-40B4-BE49-F238E27FC236}">
                  <a16:creationId xmlns:a16="http://schemas.microsoft.com/office/drawing/2014/main" id="{FA3F757A-ABEA-DB6A-B1C2-1C47DA9857FC}"/>
                </a:ext>
              </a:extLst>
            </p:cNvPr>
            <p:cNvPicPr>
              <a:picLocks noChangeAspect="1" noChangeArrowheads="1"/>
            </p:cNvPicPr>
            <p:nvPr/>
          </p:nvPicPr>
          <p:blipFill>
            <a:blip r:embed="rId65">
              <a:extLst>
                <a:ext uri="{28A0092B-C50C-407E-A947-70E740481C1C}">
                  <a14:useLocalDpi xmlns:a14="http://schemas.microsoft.com/office/drawing/2010/main" val="0"/>
                </a:ext>
              </a:extLst>
            </a:blip>
            <a:srcRect/>
            <a:stretch>
              <a:fillRect/>
            </a:stretch>
          </p:blipFill>
          <p:spPr bwMode="auto">
            <a:xfrm>
              <a:off x="395536" y="620688"/>
              <a:ext cx="6372225"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图片 19" descr="Capture2.JPG">
              <a:extLst>
                <a:ext uri="{FF2B5EF4-FFF2-40B4-BE49-F238E27FC236}">
                  <a16:creationId xmlns:a16="http://schemas.microsoft.com/office/drawing/2014/main" id="{3F2BD56A-F146-AE61-56FC-A3833720B268}"/>
                </a:ext>
              </a:extLst>
            </p:cNvPr>
            <p:cNvPicPr>
              <a:picLocks noChangeAspect="1" noChangeArrowheads="1"/>
            </p:cNvPicPr>
            <p:nvPr/>
          </p:nvPicPr>
          <p:blipFill>
            <a:blip r:embed="rId66">
              <a:extLst>
                <a:ext uri="{28A0092B-C50C-407E-A947-70E740481C1C}">
                  <a14:useLocalDpi xmlns:a14="http://schemas.microsoft.com/office/drawing/2010/main" val="0"/>
                </a:ext>
              </a:extLst>
            </a:blip>
            <a:srcRect/>
            <a:stretch>
              <a:fillRect/>
            </a:stretch>
          </p:blipFill>
          <p:spPr bwMode="auto">
            <a:xfrm>
              <a:off x="611560" y="2492896"/>
              <a:ext cx="60483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0000" fill="hold"/>
                                        <p:tgtEl>
                                          <p:spTgt spid="3"/>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mediacall" presetSubtype="0" fill="hold" nodeType="clickEffect">
                                  <p:stCondLst>
                                    <p:cond delay="0"/>
                                  </p:stCondLst>
                                  <p:childTnLst>
                                    <p:cmd type="call" cmd="playFrom(0.0)">
                                      <p:cBhvr>
                                        <p:cTn id="10" dur="10000" fill="hold"/>
                                        <p:tgtEl>
                                          <p:spTgt spid="4"/>
                                        </p:tgtEl>
                                      </p:cBhvr>
                                    </p:cmd>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mediacall" presetSubtype="0" fill="hold" nodeType="clickEffect">
                                  <p:stCondLst>
                                    <p:cond delay="0"/>
                                  </p:stCondLst>
                                  <p:childTnLst>
                                    <p:cmd type="call" cmd="playFrom(0.0)">
                                      <p:cBhvr>
                                        <p:cTn id="14" dur="10000" fill="hold"/>
                                        <p:tgtEl>
                                          <p:spTgt spid="5"/>
                                        </p:tgtEl>
                                      </p:cBhvr>
                                    </p:cmd>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mediacall" presetSubtype="0" fill="hold" nodeType="clickEffect">
                                  <p:stCondLst>
                                    <p:cond delay="0"/>
                                  </p:stCondLst>
                                  <p:childTnLst>
                                    <p:cmd type="call" cmd="playFrom(0.0)">
                                      <p:cBhvr>
                                        <p:cTn id="18" dur="10000" fill="hold"/>
                                        <p:tgtEl>
                                          <p:spTgt spid="6"/>
                                        </p:tgtEl>
                                      </p:cBhvr>
                                    </p:cmd>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mediacall" presetSubtype="0" fill="hold" nodeType="clickEffect">
                                  <p:stCondLst>
                                    <p:cond delay="0"/>
                                  </p:stCondLst>
                                  <p:childTnLst>
                                    <p:cmd type="call" cmd="playFrom(0.0)">
                                      <p:cBhvr>
                                        <p:cTn id="22" dur="10000" fill="hold"/>
                                        <p:tgtEl>
                                          <p:spTgt spid="8"/>
                                        </p:tgtEl>
                                      </p:cBhvr>
                                    </p:cmd>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mediacall" presetSubtype="0" fill="hold" nodeType="clickEffect">
                                  <p:stCondLst>
                                    <p:cond delay="0"/>
                                  </p:stCondLst>
                                  <p:childTnLst>
                                    <p:cmd type="call" cmd="playFrom(0.0)">
                                      <p:cBhvr>
                                        <p:cTn id="26" dur="10000" fill="hold"/>
                                        <p:tgtEl>
                                          <p:spTgt spid="40"/>
                                        </p:tgtEl>
                                      </p:cBhvr>
                                    </p:cmd>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mediacall" presetSubtype="0" fill="hold" nodeType="clickEffect">
                                  <p:stCondLst>
                                    <p:cond delay="0"/>
                                  </p:stCondLst>
                                  <p:childTnLst>
                                    <p:cmd type="call" cmd="playFrom(0.0)">
                                      <p:cBhvr>
                                        <p:cTn id="30" dur="10000" fill="hold"/>
                                        <p:tgtEl>
                                          <p:spTgt spid="41"/>
                                        </p:tgtEl>
                                      </p:cBhvr>
                                    </p:cmd>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mediacall" presetSubtype="0" fill="hold" nodeType="clickEffect">
                                  <p:stCondLst>
                                    <p:cond delay="0"/>
                                  </p:stCondLst>
                                  <p:childTnLst>
                                    <p:cmd type="call" cmd="playFrom(0.0)">
                                      <p:cBhvr>
                                        <p:cTn id="34" dur="10000" fill="hold"/>
                                        <p:tgtEl>
                                          <p:spTgt spid="44"/>
                                        </p:tgtEl>
                                      </p:cBhvr>
                                    </p:cmd>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mediacall" presetSubtype="0" fill="hold" nodeType="clickEffect">
                                  <p:stCondLst>
                                    <p:cond delay="0"/>
                                  </p:stCondLst>
                                  <p:childTnLst>
                                    <p:cmd type="call" cmd="playFrom(0.0)">
                                      <p:cBhvr>
                                        <p:cTn id="38" dur="10000" fill="hold"/>
                                        <p:tgtEl>
                                          <p:spTgt spid="45"/>
                                        </p:tgtEl>
                                      </p:cBhvr>
                                    </p:cmd>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mediacall" presetSubtype="0" fill="hold" nodeType="clickEffect">
                                  <p:stCondLst>
                                    <p:cond delay="0"/>
                                  </p:stCondLst>
                                  <p:childTnLst>
                                    <p:cmd type="call" cmd="playFrom(0.0)">
                                      <p:cBhvr>
                                        <p:cTn id="42" dur="10000" fill="hold"/>
                                        <p:tgtEl>
                                          <p:spTgt spid="46"/>
                                        </p:tgtEl>
                                      </p:cBhvr>
                                    </p:cmd>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mediacall" presetSubtype="0" fill="hold" nodeType="clickEffect">
                                  <p:stCondLst>
                                    <p:cond delay="0"/>
                                  </p:stCondLst>
                                  <p:childTnLst>
                                    <p:cmd type="call" cmd="playFrom(0.0)">
                                      <p:cBhvr>
                                        <p:cTn id="46" dur="10000" fill="hold"/>
                                        <p:tgtEl>
                                          <p:spTgt spid="47"/>
                                        </p:tgtEl>
                                      </p:cBhvr>
                                    </p:cmd>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mediacall" presetSubtype="0" fill="hold" nodeType="clickEffect">
                                  <p:stCondLst>
                                    <p:cond delay="0"/>
                                  </p:stCondLst>
                                  <p:childTnLst>
                                    <p:cmd type="call" cmd="playFrom(0.0)">
                                      <p:cBhvr>
                                        <p:cTn id="50" dur="10000" fill="hold"/>
                                        <p:tgtEl>
                                          <p:spTgt spid="48"/>
                                        </p:tgtEl>
                                      </p:cBhvr>
                                    </p:cmd>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mediacall" presetSubtype="0" fill="hold" nodeType="clickEffect">
                                  <p:stCondLst>
                                    <p:cond delay="0"/>
                                  </p:stCondLst>
                                  <p:childTnLst>
                                    <p:cmd type="call" cmd="playFrom(0.0)">
                                      <p:cBhvr>
                                        <p:cTn id="54" dur="10000" fill="hold"/>
                                        <p:tgtEl>
                                          <p:spTgt spid="49"/>
                                        </p:tgtEl>
                                      </p:cBhvr>
                                    </p:cmd>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mediacall" presetSubtype="0" fill="hold" nodeType="clickEffect">
                                  <p:stCondLst>
                                    <p:cond delay="0"/>
                                  </p:stCondLst>
                                  <p:childTnLst>
                                    <p:cmd type="call" cmd="playFrom(0.0)">
                                      <p:cBhvr>
                                        <p:cTn id="58" dur="10000" fill="hold"/>
                                        <p:tgtEl>
                                          <p:spTgt spid="52"/>
                                        </p:tgtEl>
                                      </p:cBhvr>
                                    </p:cmd>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mediacall" presetSubtype="0" fill="hold" nodeType="clickEffect">
                                  <p:stCondLst>
                                    <p:cond delay="0"/>
                                  </p:stCondLst>
                                  <p:childTnLst>
                                    <p:cmd type="call" cmd="playFrom(0.0)">
                                      <p:cBhvr>
                                        <p:cTn id="62" dur="10000" fill="hold"/>
                                        <p:tgtEl>
                                          <p:spTgt spid="53"/>
                                        </p:tgtEl>
                                      </p:cBhvr>
                                    </p:cmd>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mediacall" presetSubtype="0" fill="hold" nodeType="clickEffect">
                                  <p:stCondLst>
                                    <p:cond delay="0"/>
                                  </p:stCondLst>
                                  <p:childTnLst>
                                    <p:cmd type="call" cmd="playFrom(0.0)">
                                      <p:cBhvr>
                                        <p:cTn id="66" dur="10000" fill="hold"/>
                                        <p:tgtEl>
                                          <p:spTgt spid="54"/>
                                        </p:tgtEl>
                                      </p:cBhvr>
                                    </p:cmd>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mediacall" presetSubtype="0" fill="hold" nodeType="clickEffect">
                                  <p:stCondLst>
                                    <p:cond delay="0"/>
                                  </p:stCondLst>
                                  <p:childTnLst>
                                    <p:cmd type="call" cmd="playFrom(0.0)">
                                      <p:cBhvr>
                                        <p:cTn id="70" dur="10000" fill="hold"/>
                                        <p:tgtEl>
                                          <p:spTgt spid="55"/>
                                        </p:tgtEl>
                                      </p:cBhvr>
                                    </p:cmd>
                                  </p:childTnLst>
                                </p:cTn>
                              </p:par>
                            </p:childTnLst>
                          </p:cTn>
                        </p:par>
                      </p:childTnLst>
                    </p:cTn>
                  </p:par>
                  <p:par>
                    <p:cTn id="71" fill="hold" nodeType="clickPar">
                      <p:stCondLst>
                        <p:cond delay="indefinite"/>
                      </p:stCondLst>
                      <p:childTnLst>
                        <p:par>
                          <p:cTn id="72" fill="hold" nodeType="withGroup">
                            <p:stCondLst>
                              <p:cond delay="0"/>
                            </p:stCondLst>
                            <p:childTnLst>
                              <p:par>
                                <p:cTn id="73" presetID="1" presetClass="mediacall" presetSubtype="0" fill="hold" nodeType="clickEffect">
                                  <p:stCondLst>
                                    <p:cond delay="0"/>
                                  </p:stCondLst>
                                  <p:childTnLst>
                                    <p:cmd type="call" cmd="playFrom(0.0)">
                                      <p:cBhvr>
                                        <p:cTn id="74" dur="10000" fill="hold"/>
                                        <p:tgtEl>
                                          <p:spTgt spid="56"/>
                                        </p:tgtEl>
                                      </p:cBhvr>
                                    </p:cmd>
                                  </p:childTnLst>
                                </p:cTn>
                              </p:par>
                            </p:childTnLst>
                          </p:cTn>
                        </p:par>
                      </p:childTnLst>
                    </p:cTn>
                  </p:par>
                  <p:par>
                    <p:cTn id="75" fill="hold" nodeType="clickPar">
                      <p:stCondLst>
                        <p:cond delay="indefinite"/>
                      </p:stCondLst>
                      <p:childTnLst>
                        <p:par>
                          <p:cTn id="76" fill="hold" nodeType="withGroup">
                            <p:stCondLst>
                              <p:cond delay="0"/>
                            </p:stCondLst>
                            <p:childTnLst>
                              <p:par>
                                <p:cTn id="77" presetID="1" presetClass="mediacall" presetSubtype="0" fill="hold" nodeType="clickEffect">
                                  <p:stCondLst>
                                    <p:cond delay="0"/>
                                  </p:stCondLst>
                                  <p:childTnLst>
                                    <p:cmd type="call" cmd="playFrom(0.0)">
                                      <p:cBhvr>
                                        <p:cTn id="78" dur="10000" fill="hold"/>
                                        <p:tgtEl>
                                          <p:spTgt spid="57"/>
                                        </p:tgtEl>
                                      </p:cBhvr>
                                    </p:cmd>
                                  </p:childTnLst>
                                </p:cTn>
                              </p:par>
                            </p:childTnLst>
                          </p:cTn>
                        </p:par>
                      </p:childTnLst>
                    </p:cTn>
                  </p:par>
                  <p:par>
                    <p:cTn id="79" fill="hold" nodeType="clickPar">
                      <p:stCondLst>
                        <p:cond delay="indefinite"/>
                      </p:stCondLst>
                      <p:childTnLst>
                        <p:par>
                          <p:cTn id="80" fill="hold" nodeType="withGroup">
                            <p:stCondLst>
                              <p:cond delay="0"/>
                            </p:stCondLst>
                            <p:childTnLst>
                              <p:par>
                                <p:cTn id="81" presetID="1" presetClass="mediacall" presetSubtype="0" fill="hold" nodeType="clickEffect">
                                  <p:stCondLst>
                                    <p:cond delay="0"/>
                                  </p:stCondLst>
                                  <p:childTnLst>
                                    <p:cmd type="call" cmd="playFrom(0.0)">
                                      <p:cBhvr>
                                        <p:cTn id="82" dur="10000" fill="hold"/>
                                        <p:tgtEl>
                                          <p:spTgt spid="58"/>
                                        </p:tgtEl>
                                      </p:cBhvr>
                                    </p:cmd>
                                  </p:childTnLst>
                                </p:cTn>
                              </p:par>
                            </p:childTnLst>
                          </p:cTn>
                        </p:par>
                      </p:childTnLst>
                    </p:cTn>
                  </p:par>
                  <p:par>
                    <p:cTn id="83" fill="hold" nodeType="clickPar">
                      <p:stCondLst>
                        <p:cond delay="indefinite"/>
                      </p:stCondLst>
                      <p:childTnLst>
                        <p:par>
                          <p:cTn id="84" fill="hold" nodeType="withGroup">
                            <p:stCondLst>
                              <p:cond delay="0"/>
                            </p:stCondLst>
                            <p:childTnLst>
                              <p:par>
                                <p:cTn id="85" presetID="1" presetClass="mediacall" presetSubtype="0" fill="hold" nodeType="clickEffect">
                                  <p:stCondLst>
                                    <p:cond delay="0"/>
                                  </p:stCondLst>
                                  <p:childTnLst>
                                    <p:cmd type="call" cmd="playFrom(0.0)">
                                      <p:cBhvr>
                                        <p:cTn id="86" dur="10000" fill="hold"/>
                                        <p:tgtEl>
                                          <p:spTgt spid="59"/>
                                        </p:tgtEl>
                                      </p:cBhvr>
                                    </p:cmd>
                                  </p:childTnLst>
                                </p:cTn>
                              </p:par>
                            </p:childTnLst>
                          </p:cTn>
                        </p:par>
                      </p:childTnLst>
                    </p:cTn>
                  </p:par>
                  <p:par>
                    <p:cTn id="87" fill="hold" nodeType="clickPar">
                      <p:stCondLst>
                        <p:cond delay="indefinite"/>
                      </p:stCondLst>
                      <p:childTnLst>
                        <p:par>
                          <p:cTn id="88" fill="hold" nodeType="withGroup">
                            <p:stCondLst>
                              <p:cond delay="0"/>
                            </p:stCondLst>
                            <p:childTnLst>
                              <p:par>
                                <p:cTn id="89" presetID="1" presetClass="mediacall" presetSubtype="0" fill="hold" nodeType="clickEffect">
                                  <p:stCondLst>
                                    <p:cond delay="0"/>
                                  </p:stCondLst>
                                  <p:childTnLst>
                                    <p:cmd type="call" cmd="playFrom(0.0)">
                                      <p:cBhvr>
                                        <p:cTn id="90" dur="10000" fill="hold"/>
                                        <p:tgtEl>
                                          <p:spTgt spid="60"/>
                                        </p:tgtEl>
                                      </p:cBhvr>
                                    </p:cmd>
                                  </p:childTnLst>
                                </p:cTn>
                              </p:par>
                            </p:childTnLst>
                          </p:cTn>
                        </p:par>
                      </p:childTnLst>
                    </p:cTn>
                  </p:par>
                  <p:par>
                    <p:cTn id="91" fill="hold" nodeType="clickPar">
                      <p:stCondLst>
                        <p:cond delay="indefinite"/>
                      </p:stCondLst>
                      <p:childTnLst>
                        <p:par>
                          <p:cTn id="92" fill="hold" nodeType="withGroup">
                            <p:stCondLst>
                              <p:cond delay="0"/>
                            </p:stCondLst>
                            <p:childTnLst>
                              <p:par>
                                <p:cTn id="93" presetID="1" presetClass="mediacall" presetSubtype="0" fill="hold" nodeType="clickEffect">
                                  <p:stCondLst>
                                    <p:cond delay="0"/>
                                  </p:stCondLst>
                                  <p:childTnLst>
                                    <p:cmd type="call" cmd="playFrom(0.0)">
                                      <p:cBhvr>
                                        <p:cTn id="94" dur="10000" fill="hold"/>
                                        <p:tgtEl>
                                          <p:spTgt spid="61"/>
                                        </p:tgtEl>
                                      </p:cBhvr>
                                    </p:cmd>
                                  </p:childTnLst>
                                </p:cTn>
                              </p:par>
                            </p:childTnLst>
                          </p:cTn>
                        </p:par>
                      </p:childTnLst>
                    </p:cTn>
                  </p:par>
                  <p:par>
                    <p:cTn id="95" fill="hold" nodeType="clickPar">
                      <p:stCondLst>
                        <p:cond delay="indefinite"/>
                      </p:stCondLst>
                      <p:childTnLst>
                        <p:par>
                          <p:cTn id="96" fill="hold" nodeType="withGroup">
                            <p:stCondLst>
                              <p:cond delay="0"/>
                            </p:stCondLst>
                            <p:childTnLst>
                              <p:par>
                                <p:cTn id="97" presetID="1" presetClass="mediacall" presetSubtype="0" fill="hold" nodeType="clickEffect">
                                  <p:stCondLst>
                                    <p:cond delay="0"/>
                                  </p:stCondLst>
                                  <p:childTnLst>
                                    <p:cmd type="call" cmd="playFrom(0.0)">
                                      <p:cBhvr>
                                        <p:cTn id="98" dur="10000" fill="hold"/>
                                        <p:tgtEl>
                                          <p:spTgt spid="62"/>
                                        </p:tgtEl>
                                      </p:cBhvr>
                                    </p:cmd>
                                  </p:childTnLst>
                                </p:cTn>
                              </p:par>
                            </p:childTnLst>
                          </p:cTn>
                        </p:par>
                      </p:childTnLst>
                    </p:cTn>
                  </p:par>
                  <p:par>
                    <p:cTn id="99" fill="hold" nodeType="clickPar">
                      <p:stCondLst>
                        <p:cond delay="indefinite"/>
                      </p:stCondLst>
                      <p:childTnLst>
                        <p:par>
                          <p:cTn id="100" fill="hold" nodeType="withGroup">
                            <p:stCondLst>
                              <p:cond delay="0"/>
                            </p:stCondLst>
                            <p:childTnLst>
                              <p:par>
                                <p:cTn id="101" presetID="1" presetClass="mediacall" presetSubtype="0" fill="hold" nodeType="clickEffect">
                                  <p:stCondLst>
                                    <p:cond delay="0"/>
                                  </p:stCondLst>
                                  <p:childTnLst>
                                    <p:cmd type="call" cmd="playFrom(0.0)">
                                      <p:cBhvr>
                                        <p:cTn id="102" dur="10000" fill="hold"/>
                                        <p:tgtEl>
                                          <p:spTgt spid="63"/>
                                        </p:tgtEl>
                                      </p:cBhvr>
                                    </p:cmd>
                                  </p:childTnLst>
                                </p:cTn>
                              </p:par>
                            </p:childTnLst>
                          </p:cTn>
                        </p:par>
                      </p:childTnLst>
                    </p:cTn>
                  </p:par>
                  <p:par>
                    <p:cTn id="103" fill="hold" nodeType="clickPar">
                      <p:stCondLst>
                        <p:cond delay="indefinite"/>
                      </p:stCondLst>
                      <p:childTnLst>
                        <p:par>
                          <p:cTn id="104" fill="hold" nodeType="withGroup">
                            <p:stCondLst>
                              <p:cond delay="0"/>
                            </p:stCondLst>
                            <p:childTnLst>
                              <p:par>
                                <p:cTn id="105" presetID="1" presetClass="mediacall" presetSubtype="0" fill="hold" nodeType="clickEffect">
                                  <p:stCondLst>
                                    <p:cond delay="0"/>
                                  </p:stCondLst>
                                  <p:childTnLst>
                                    <p:cmd type="call" cmd="playFrom(0.0)">
                                      <p:cBhvr>
                                        <p:cTn id="106" dur="10000" fill="hold"/>
                                        <p:tgtEl>
                                          <p:spTgt spid="64"/>
                                        </p:tgtEl>
                                      </p:cBhvr>
                                    </p:cmd>
                                  </p:childTnLst>
                                </p:cTn>
                              </p:par>
                            </p:childTnLst>
                          </p:cTn>
                        </p:par>
                      </p:childTnLst>
                    </p:cTn>
                  </p:par>
                  <p:par>
                    <p:cTn id="107" fill="hold" nodeType="clickPar">
                      <p:stCondLst>
                        <p:cond delay="indefinite"/>
                      </p:stCondLst>
                      <p:childTnLst>
                        <p:par>
                          <p:cTn id="108" fill="hold" nodeType="withGroup">
                            <p:stCondLst>
                              <p:cond delay="0"/>
                            </p:stCondLst>
                            <p:childTnLst>
                              <p:par>
                                <p:cTn id="109" presetID="1" presetClass="mediacall" presetSubtype="0" fill="hold" nodeType="clickEffect">
                                  <p:stCondLst>
                                    <p:cond delay="0"/>
                                  </p:stCondLst>
                                  <p:childTnLst>
                                    <p:cmd type="call" cmd="playFrom(0.0)">
                                      <p:cBhvr>
                                        <p:cTn id="110" dur="10000" fill="hold"/>
                                        <p:tgtEl>
                                          <p:spTgt spid="65"/>
                                        </p:tgtEl>
                                      </p:cBhvr>
                                    </p:cmd>
                                  </p:childTnLst>
                                </p:cTn>
                              </p:par>
                            </p:childTnLst>
                          </p:cTn>
                        </p:par>
                      </p:childTnLst>
                    </p:cTn>
                  </p:par>
                  <p:par>
                    <p:cTn id="111" fill="hold" nodeType="clickPar">
                      <p:stCondLst>
                        <p:cond delay="indefinite"/>
                      </p:stCondLst>
                      <p:childTnLst>
                        <p:par>
                          <p:cTn id="112" fill="hold" nodeType="withGroup">
                            <p:stCondLst>
                              <p:cond delay="0"/>
                            </p:stCondLst>
                            <p:childTnLst>
                              <p:par>
                                <p:cTn id="113" presetID="1" presetClass="mediacall" presetSubtype="0" fill="hold" nodeType="clickEffect">
                                  <p:stCondLst>
                                    <p:cond delay="0"/>
                                  </p:stCondLst>
                                  <p:childTnLst>
                                    <p:cmd type="call" cmd="playFrom(0.0)">
                                      <p:cBhvr>
                                        <p:cTn id="114" dur="10000" fill="hold"/>
                                        <p:tgtEl>
                                          <p:spTgt spid="66"/>
                                        </p:tgtEl>
                                      </p:cBhvr>
                                    </p:cmd>
                                  </p:childTnLst>
                                </p:cTn>
                              </p:par>
                            </p:childTnLst>
                          </p:cTn>
                        </p:par>
                      </p:childTnLst>
                    </p:cTn>
                  </p:par>
                  <p:par>
                    <p:cTn id="115" fill="hold">
                      <p:stCondLst>
                        <p:cond delay="indefinite"/>
                      </p:stCondLst>
                      <p:childTnLst>
                        <p:par>
                          <p:cTn id="116" fill="hold">
                            <p:stCondLst>
                              <p:cond delay="0"/>
                            </p:stCondLst>
                            <p:childTnLst>
                              <p:par>
                                <p:cTn id="117" presetID="1" presetClass="mediacall" presetSubtype="0" fill="hold" nodeType="clickEffect">
                                  <p:stCondLst>
                                    <p:cond delay="0"/>
                                  </p:stCondLst>
                                  <p:childTnLst>
                                    <p:cmd type="call" cmd="playFrom(0.0)">
                                      <p:cBhvr>
                                        <p:cTn id="118" dur="42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9" fill="hold" display="0">
                  <p:stCondLst>
                    <p:cond delay="indefinite"/>
                  </p:stCondLst>
                  <p:endCondLst>
                    <p:cond evt="onStopAudio" delay="0">
                      <p:tgtEl>
                        <p:sldTgt/>
                      </p:tgtEl>
                    </p:cond>
                  </p:endCondLst>
                </p:cTn>
                <p:tgtEl>
                  <p:spTgt spid="3"/>
                </p:tgtEl>
              </p:cMediaNode>
            </p:audio>
            <p:audio>
              <p:cMediaNode vol="80000">
                <p:cTn id="120" fill="hold" display="0">
                  <p:stCondLst>
                    <p:cond delay="indefinite"/>
                  </p:stCondLst>
                  <p:endCondLst>
                    <p:cond evt="onStopAudio" delay="0">
                      <p:tgtEl>
                        <p:sldTgt/>
                      </p:tgtEl>
                    </p:cond>
                  </p:endCondLst>
                </p:cTn>
                <p:tgtEl>
                  <p:spTgt spid="4"/>
                </p:tgtEl>
              </p:cMediaNode>
            </p:audio>
            <p:audio>
              <p:cMediaNode vol="80000">
                <p:cTn id="121" fill="hold" display="0">
                  <p:stCondLst>
                    <p:cond delay="indefinite"/>
                  </p:stCondLst>
                  <p:endCondLst>
                    <p:cond evt="onStopAudio" delay="0">
                      <p:tgtEl>
                        <p:sldTgt/>
                      </p:tgtEl>
                    </p:cond>
                  </p:endCondLst>
                </p:cTn>
                <p:tgtEl>
                  <p:spTgt spid="5"/>
                </p:tgtEl>
              </p:cMediaNode>
            </p:audio>
            <p:audio>
              <p:cMediaNode vol="80000">
                <p:cTn id="122" fill="hold" display="0">
                  <p:stCondLst>
                    <p:cond delay="indefinite"/>
                  </p:stCondLst>
                  <p:endCondLst>
                    <p:cond evt="onStopAudio" delay="0">
                      <p:tgtEl>
                        <p:sldTgt/>
                      </p:tgtEl>
                    </p:cond>
                  </p:endCondLst>
                </p:cTn>
                <p:tgtEl>
                  <p:spTgt spid="6"/>
                </p:tgtEl>
              </p:cMediaNode>
            </p:audio>
            <p:audio>
              <p:cMediaNode vol="80000">
                <p:cTn id="123" fill="hold" display="0">
                  <p:stCondLst>
                    <p:cond delay="indefinite"/>
                  </p:stCondLst>
                  <p:endCondLst>
                    <p:cond evt="onStopAudio" delay="0">
                      <p:tgtEl>
                        <p:sldTgt/>
                      </p:tgtEl>
                    </p:cond>
                  </p:endCondLst>
                </p:cTn>
                <p:tgtEl>
                  <p:spTgt spid="8"/>
                </p:tgtEl>
              </p:cMediaNode>
            </p:audio>
            <p:audio>
              <p:cMediaNode vol="80000">
                <p:cTn id="124" fill="hold" display="0">
                  <p:stCondLst>
                    <p:cond delay="indefinite"/>
                  </p:stCondLst>
                  <p:endCondLst>
                    <p:cond evt="onStopAudio" delay="0">
                      <p:tgtEl>
                        <p:sldTgt/>
                      </p:tgtEl>
                    </p:cond>
                  </p:endCondLst>
                </p:cTn>
                <p:tgtEl>
                  <p:spTgt spid="40"/>
                </p:tgtEl>
              </p:cMediaNode>
            </p:audio>
            <p:audio>
              <p:cMediaNode vol="80000">
                <p:cTn id="125" fill="hold" display="0">
                  <p:stCondLst>
                    <p:cond delay="indefinite"/>
                  </p:stCondLst>
                  <p:endCondLst>
                    <p:cond evt="onStopAudio" delay="0">
                      <p:tgtEl>
                        <p:sldTgt/>
                      </p:tgtEl>
                    </p:cond>
                  </p:endCondLst>
                </p:cTn>
                <p:tgtEl>
                  <p:spTgt spid="41"/>
                </p:tgtEl>
              </p:cMediaNode>
            </p:audio>
            <p:audio>
              <p:cMediaNode vol="80000">
                <p:cTn id="126" fill="hold" display="0">
                  <p:stCondLst>
                    <p:cond delay="indefinite"/>
                  </p:stCondLst>
                  <p:endCondLst>
                    <p:cond evt="onStopAudio" delay="0">
                      <p:tgtEl>
                        <p:sldTgt/>
                      </p:tgtEl>
                    </p:cond>
                  </p:endCondLst>
                </p:cTn>
                <p:tgtEl>
                  <p:spTgt spid="44"/>
                </p:tgtEl>
              </p:cMediaNode>
            </p:audio>
            <p:audio>
              <p:cMediaNode vol="80000">
                <p:cTn id="127" fill="hold" display="0">
                  <p:stCondLst>
                    <p:cond delay="indefinite"/>
                  </p:stCondLst>
                  <p:endCondLst>
                    <p:cond evt="onStopAudio" delay="0">
                      <p:tgtEl>
                        <p:sldTgt/>
                      </p:tgtEl>
                    </p:cond>
                  </p:endCondLst>
                </p:cTn>
                <p:tgtEl>
                  <p:spTgt spid="45"/>
                </p:tgtEl>
              </p:cMediaNode>
            </p:audio>
            <p:audio>
              <p:cMediaNode vol="80000">
                <p:cTn id="128" fill="hold" display="0">
                  <p:stCondLst>
                    <p:cond delay="indefinite"/>
                  </p:stCondLst>
                  <p:endCondLst>
                    <p:cond evt="onStopAudio" delay="0">
                      <p:tgtEl>
                        <p:sldTgt/>
                      </p:tgtEl>
                    </p:cond>
                  </p:endCondLst>
                </p:cTn>
                <p:tgtEl>
                  <p:spTgt spid="46"/>
                </p:tgtEl>
              </p:cMediaNode>
            </p:audio>
            <p:audio>
              <p:cMediaNode vol="80000">
                <p:cTn id="129" fill="hold" display="0">
                  <p:stCondLst>
                    <p:cond delay="indefinite"/>
                  </p:stCondLst>
                  <p:endCondLst>
                    <p:cond evt="onStopAudio" delay="0">
                      <p:tgtEl>
                        <p:sldTgt/>
                      </p:tgtEl>
                    </p:cond>
                  </p:endCondLst>
                </p:cTn>
                <p:tgtEl>
                  <p:spTgt spid="47"/>
                </p:tgtEl>
              </p:cMediaNode>
            </p:audio>
            <p:audio>
              <p:cMediaNode vol="80000">
                <p:cTn id="130" fill="hold" display="0">
                  <p:stCondLst>
                    <p:cond delay="indefinite"/>
                  </p:stCondLst>
                  <p:endCondLst>
                    <p:cond evt="onStopAudio" delay="0">
                      <p:tgtEl>
                        <p:sldTgt/>
                      </p:tgtEl>
                    </p:cond>
                  </p:endCondLst>
                </p:cTn>
                <p:tgtEl>
                  <p:spTgt spid="48"/>
                </p:tgtEl>
              </p:cMediaNode>
            </p:audio>
            <p:audio>
              <p:cMediaNode vol="80000">
                <p:cTn id="131" fill="hold" display="0">
                  <p:stCondLst>
                    <p:cond delay="indefinite"/>
                  </p:stCondLst>
                  <p:endCondLst>
                    <p:cond evt="onStopAudio" delay="0">
                      <p:tgtEl>
                        <p:sldTgt/>
                      </p:tgtEl>
                    </p:cond>
                  </p:endCondLst>
                </p:cTn>
                <p:tgtEl>
                  <p:spTgt spid="49"/>
                </p:tgtEl>
              </p:cMediaNode>
            </p:audio>
            <p:audio>
              <p:cMediaNode vol="80000">
                <p:cTn id="132" fill="hold" display="0">
                  <p:stCondLst>
                    <p:cond delay="indefinite"/>
                  </p:stCondLst>
                  <p:endCondLst>
                    <p:cond evt="onStopAudio" delay="0">
                      <p:tgtEl>
                        <p:sldTgt/>
                      </p:tgtEl>
                    </p:cond>
                  </p:endCondLst>
                </p:cTn>
                <p:tgtEl>
                  <p:spTgt spid="52"/>
                </p:tgtEl>
              </p:cMediaNode>
            </p:audio>
            <p:audio>
              <p:cMediaNode vol="80000">
                <p:cTn id="133" fill="hold" display="0">
                  <p:stCondLst>
                    <p:cond delay="indefinite"/>
                  </p:stCondLst>
                  <p:endCondLst>
                    <p:cond evt="onStopAudio" delay="0">
                      <p:tgtEl>
                        <p:sldTgt/>
                      </p:tgtEl>
                    </p:cond>
                  </p:endCondLst>
                </p:cTn>
                <p:tgtEl>
                  <p:spTgt spid="53"/>
                </p:tgtEl>
              </p:cMediaNode>
            </p:audio>
            <p:audio>
              <p:cMediaNode vol="80000">
                <p:cTn id="134" fill="hold" display="0">
                  <p:stCondLst>
                    <p:cond delay="indefinite"/>
                  </p:stCondLst>
                  <p:endCondLst>
                    <p:cond evt="onStopAudio" delay="0">
                      <p:tgtEl>
                        <p:sldTgt/>
                      </p:tgtEl>
                    </p:cond>
                  </p:endCondLst>
                </p:cTn>
                <p:tgtEl>
                  <p:spTgt spid="54"/>
                </p:tgtEl>
              </p:cMediaNode>
            </p:audio>
            <p:audio>
              <p:cMediaNode vol="80000">
                <p:cTn id="135" fill="hold" display="0">
                  <p:stCondLst>
                    <p:cond delay="indefinite"/>
                  </p:stCondLst>
                  <p:endCondLst>
                    <p:cond evt="onStopAudio" delay="0">
                      <p:tgtEl>
                        <p:sldTgt/>
                      </p:tgtEl>
                    </p:cond>
                  </p:endCondLst>
                </p:cTn>
                <p:tgtEl>
                  <p:spTgt spid="55"/>
                </p:tgtEl>
              </p:cMediaNode>
            </p:audio>
            <p:audio>
              <p:cMediaNode vol="80000">
                <p:cTn id="136" fill="hold" display="0">
                  <p:stCondLst>
                    <p:cond delay="indefinite"/>
                  </p:stCondLst>
                  <p:endCondLst>
                    <p:cond evt="onStopAudio" delay="0">
                      <p:tgtEl>
                        <p:sldTgt/>
                      </p:tgtEl>
                    </p:cond>
                  </p:endCondLst>
                </p:cTn>
                <p:tgtEl>
                  <p:spTgt spid="56"/>
                </p:tgtEl>
              </p:cMediaNode>
            </p:audio>
            <p:audio>
              <p:cMediaNode vol="80000">
                <p:cTn id="137" fill="hold" display="0">
                  <p:stCondLst>
                    <p:cond delay="indefinite"/>
                  </p:stCondLst>
                  <p:endCondLst>
                    <p:cond evt="onStopAudio" delay="0">
                      <p:tgtEl>
                        <p:sldTgt/>
                      </p:tgtEl>
                    </p:cond>
                  </p:endCondLst>
                </p:cTn>
                <p:tgtEl>
                  <p:spTgt spid="57"/>
                </p:tgtEl>
              </p:cMediaNode>
            </p:audio>
            <p:audio>
              <p:cMediaNode vol="80000">
                <p:cTn id="138" fill="hold" display="0">
                  <p:stCondLst>
                    <p:cond delay="indefinite"/>
                  </p:stCondLst>
                  <p:endCondLst>
                    <p:cond evt="onStopAudio" delay="0">
                      <p:tgtEl>
                        <p:sldTgt/>
                      </p:tgtEl>
                    </p:cond>
                  </p:endCondLst>
                </p:cTn>
                <p:tgtEl>
                  <p:spTgt spid="58"/>
                </p:tgtEl>
              </p:cMediaNode>
            </p:audio>
            <p:audio>
              <p:cMediaNode vol="80000">
                <p:cTn id="139" fill="hold" display="0">
                  <p:stCondLst>
                    <p:cond delay="indefinite"/>
                  </p:stCondLst>
                  <p:endCondLst>
                    <p:cond evt="onStopAudio" delay="0">
                      <p:tgtEl>
                        <p:sldTgt/>
                      </p:tgtEl>
                    </p:cond>
                  </p:endCondLst>
                </p:cTn>
                <p:tgtEl>
                  <p:spTgt spid="59"/>
                </p:tgtEl>
              </p:cMediaNode>
            </p:audio>
            <p:audio>
              <p:cMediaNode vol="80000">
                <p:cTn id="140" fill="hold" display="0">
                  <p:stCondLst>
                    <p:cond delay="indefinite"/>
                  </p:stCondLst>
                  <p:endCondLst>
                    <p:cond evt="onStopAudio" delay="0">
                      <p:tgtEl>
                        <p:sldTgt/>
                      </p:tgtEl>
                    </p:cond>
                  </p:endCondLst>
                </p:cTn>
                <p:tgtEl>
                  <p:spTgt spid="60"/>
                </p:tgtEl>
              </p:cMediaNode>
            </p:audio>
            <p:audio>
              <p:cMediaNode vol="80000">
                <p:cTn id="141" fill="hold" display="0">
                  <p:stCondLst>
                    <p:cond delay="indefinite"/>
                  </p:stCondLst>
                  <p:endCondLst>
                    <p:cond evt="onStopAudio" delay="0">
                      <p:tgtEl>
                        <p:sldTgt/>
                      </p:tgtEl>
                    </p:cond>
                  </p:endCondLst>
                </p:cTn>
                <p:tgtEl>
                  <p:spTgt spid="61"/>
                </p:tgtEl>
              </p:cMediaNode>
            </p:audio>
            <p:audio>
              <p:cMediaNode vol="80000">
                <p:cTn id="142" fill="hold" display="0">
                  <p:stCondLst>
                    <p:cond delay="indefinite"/>
                  </p:stCondLst>
                  <p:endCondLst>
                    <p:cond evt="onStopAudio" delay="0">
                      <p:tgtEl>
                        <p:sldTgt/>
                      </p:tgtEl>
                    </p:cond>
                  </p:endCondLst>
                </p:cTn>
                <p:tgtEl>
                  <p:spTgt spid="62"/>
                </p:tgtEl>
              </p:cMediaNode>
            </p:audio>
            <p:audio>
              <p:cMediaNode vol="80000">
                <p:cTn id="143" fill="hold" display="0">
                  <p:stCondLst>
                    <p:cond delay="indefinite"/>
                  </p:stCondLst>
                  <p:endCondLst>
                    <p:cond evt="onStopAudio" delay="0">
                      <p:tgtEl>
                        <p:sldTgt/>
                      </p:tgtEl>
                    </p:cond>
                  </p:endCondLst>
                </p:cTn>
                <p:tgtEl>
                  <p:spTgt spid="63"/>
                </p:tgtEl>
              </p:cMediaNode>
            </p:audio>
            <p:audio>
              <p:cMediaNode vol="80000">
                <p:cTn id="144" fill="hold" display="0">
                  <p:stCondLst>
                    <p:cond delay="indefinite"/>
                  </p:stCondLst>
                  <p:endCondLst>
                    <p:cond evt="onStopAudio" delay="0">
                      <p:tgtEl>
                        <p:sldTgt/>
                      </p:tgtEl>
                    </p:cond>
                  </p:endCondLst>
                </p:cTn>
                <p:tgtEl>
                  <p:spTgt spid="64"/>
                </p:tgtEl>
              </p:cMediaNode>
            </p:audio>
            <p:audio>
              <p:cMediaNode vol="80000">
                <p:cTn id="145" fill="hold" display="0">
                  <p:stCondLst>
                    <p:cond delay="indefinite"/>
                  </p:stCondLst>
                  <p:endCondLst>
                    <p:cond evt="onStopAudio" delay="0">
                      <p:tgtEl>
                        <p:sldTgt/>
                      </p:tgtEl>
                    </p:cond>
                  </p:endCondLst>
                </p:cTn>
                <p:tgtEl>
                  <p:spTgt spid="65"/>
                </p:tgtEl>
              </p:cMediaNode>
            </p:audio>
            <p:audio>
              <p:cMediaNode vol="80000">
                <p:cTn id="146" fill="hold" display="0">
                  <p:stCondLst>
                    <p:cond delay="indefinite"/>
                  </p:stCondLst>
                  <p:endCondLst>
                    <p:cond evt="onStopAudio" delay="0">
                      <p:tgtEl>
                        <p:sldTgt/>
                      </p:tgtEl>
                    </p:cond>
                  </p:endCondLst>
                </p:cTn>
                <p:tgtEl>
                  <p:spTgt spid="66"/>
                </p:tgtEl>
              </p:cMediaNode>
            </p:audio>
            <p:seq concurrent="1" nextAc="seek">
              <p:cTn id="147" restart="whenNotActive" fill="hold" evtFilter="cancelBubble" nodeType="interactiveSeq">
                <p:stCondLst>
                  <p:cond evt="onClick" delay="0">
                    <p:tgtEl>
                      <p:spTgt spid="2"/>
                    </p:tgtEl>
                  </p:cond>
                </p:stCondLst>
                <p:endSync evt="end" delay="0">
                  <p:rtn val="all"/>
                </p:endSync>
                <p:childTnLst>
                  <p:par>
                    <p:cTn id="148" fill="hold">
                      <p:stCondLst>
                        <p:cond delay="0"/>
                      </p:stCondLst>
                      <p:childTnLst>
                        <p:par>
                          <p:cTn id="149" fill="hold">
                            <p:stCondLst>
                              <p:cond delay="0"/>
                            </p:stCondLst>
                            <p:childTnLst>
                              <p:par>
                                <p:cTn id="150" presetID="2" presetClass="mediacall" presetSubtype="0" fill="hold" nodeType="clickEffect">
                                  <p:stCondLst>
                                    <p:cond delay="0"/>
                                  </p:stCondLst>
                                  <p:childTnLst>
                                    <p:cmd type="call" cmd="togglePause">
                                      <p:cBhvr>
                                        <p:cTn id="151" dur="1" fill="hold"/>
                                        <p:tgtEl>
                                          <p:spTgt spid="2"/>
                                        </p:tgtEl>
                                      </p:cBhvr>
                                    </p:cmd>
                                  </p:childTnLst>
                                </p:cTn>
                              </p:par>
                            </p:childTnLst>
                          </p:cTn>
                        </p:par>
                      </p:childTnLst>
                    </p:cTn>
                  </p:par>
                </p:childTnLst>
              </p:cTn>
              <p:nextCondLst>
                <p:cond evt="onClick" delay="0">
                  <p:tgtEl>
                    <p:spTgt spid="2"/>
                  </p:tgtEl>
                </p:cond>
              </p:nextCondLst>
            </p:seq>
            <p:video>
              <p:cMediaNode vol="80000">
                <p:cTn id="152" fill="hold" display="0">
                  <p:stCondLst>
                    <p:cond delay="indefinite"/>
                  </p:stCondLst>
                </p:cTn>
                <p:tgtEl>
                  <p:spTgt spid="2"/>
                </p:tgtEl>
              </p:cMediaNode>
            </p:video>
          </p:childTnLst>
        </p:cTn>
      </p:par>
    </p:tnLst>
  </p:timing>
</p:sld>
</file>

<file path=ppt/theme/theme1.xml><?xml version="1.0" encoding="utf-8"?>
<a:theme xmlns:a="http://schemas.openxmlformats.org/drawingml/2006/main" name="1_Presentation2">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a:spAutoFit/>
      </a:bodyPr>
      <a:lstStyle>
        <a:defPPr>
          <a:defRPr sz="1400" b="1" dirty="0" smtClean="0"/>
        </a:defPPr>
      </a:lstStyle>
      <a:style>
        <a:lnRef idx="0">
          <a:schemeClr val="accent2"/>
        </a:lnRef>
        <a:fillRef idx="3">
          <a:schemeClr val="accent2"/>
        </a:fillRef>
        <a:effectRef idx="3">
          <a:schemeClr val="accent2"/>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Presentation2">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a:spAutoFit/>
      </a:bodyPr>
      <a:lstStyle>
        <a:defPPr>
          <a:defRPr sz="1400" b="1" dirty="0" smtClean="0"/>
        </a:defPPr>
      </a:lstStyle>
      <a:style>
        <a:lnRef idx="0">
          <a:schemeClr val="accent2"/>
        </a:lnRef>
        <a:fillRef idx="3">
          <a:schemeClr val="accent2"/>
        </a:fillRef>
        <a:effectRef idx="3">
          <a:schemeClr val="accent2"/>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University main">
  <a:themeElements>
    <a:clrScheme name="Custom 1">
      <a:dk1>
        <a:srgbClr val="203D75"/>
      </a:dk1>
      <a:lt1>
        <a:srgbClr val="FFFFFF"/>
      </a:lt1>
      <a:dk2>
        <a:srgbClr val="1F497D"/>
      </a:dk2>
      <a:lt2>
        <a:srgbClr val="A59E94"/>
      </a:lt2>
      <a:accent1>
        <a:srgbClr val="006AA0"/>
      </a:accent1>
      <a:accent2>
        <a:srgbClr val="BD0F30"/>
      </a:accent2>
      <a:accent3>
        <a:srgbClr val="9DAC24"/>
      </a:accent3>
      <a:accent4>
        <a:srgbClr val="672669"/>
      </a:accent4>
      <a:accent5>
        <a:srgbClr val="328C9E"/>
      </a:accent5>
      <a:accent6>
        <a:srgbClr val="EC7520"/>
      </a:accent6>
      <a:hlink>
        <a:srgbClr val="006AA0"/>
      </a:hlink>
      <a:folHlink>
        <a:srgbClr val="67266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sz="1400" dirty="0" err="1" smtClean="0">
            <a:solidFill>
              <a:srgbClr val="556169"/>
            </a:solidFill>
            <a:latin typeface="Georgia"/>
            <a:cs typeface="Georgia"/>
          </a:defRPr>
        </a:defPPr>
      </a:lstStyle>
    </a:txDef>
  </a:objectDefaults>
  <a:extraClrSchemeLst/>
  <a:extLst>
    <a:ext uri="{05A4C25C-085E-4340-85A3-A5531E510DB2}">
      <thm15:themeFamily xmlns:thm15="http://schemas.microsoft.com/office/thememl/2012/main" name="University main" id="{BC17846F-8EF9-4DDB-B0DF-BB903B827ADD}" vid="{2597B1F8-F21E-4D86-B0C7-9E3FD97616E7}"/>
    </a:ext>
  </a:ext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Metadata/LabelInfo.xml><?xml version="1.0" encoding="utf-8"?>
<clbl:labelList xmlns:clbl="http://schemas.microsoft.com/office/2020/mipLabelMetadata">
  <clbl:label id="{6b902693-1074-40aa-9e21-d89446a2ebb5}" enabled="0" method="" siteId="{6b902693-1074-40aa-9e21-d89446a2ebb5}" removed="1"/>
</clbl:labelList>
</file>

<file path=docProps/app.xml><?xml version="1.0" encoding="utf-8"?>
<Properties xmlns="http://schemas.openxmlformats.org/officeDocument/2006/extended-properties" xmlns:vt="http://schemas.openxmlformats.org/officeDocument/2006/docPropsVTypes">
  <Template/>
  <TotalTime>11118</TotalTime>
  <Words>3394</Words>
  <Application>Microsoft Office PowerPoint</Application>
  <PresentationFormat>On-screen Show (4:3)</PresentationFormat>
  <Paragraphs>350</Paragraphs>
  <Slides>30</Slides>
  <Notes>28</Notes>
  <HiddenSlides>0</HiddenSlides>
  <MMClips>71</MMClips>
  <ScaleCrop>false</ScaleCrop>
  <HeadingPairs>
    <vt:vector size="8" baseType="variant">
      <vt:variant>
        <vt:lpstr>Fonts Used</vt:lpstr>
      </vt:variant>
      <vt:variant>
        <vt:i4>14</vt:i4>
      </vt:variant>
      <vt:variant>
        <vt:lpstr>Theme</vt:lpstr>
      </vt:variant>
      <vt:variant>
        <vt:i4>3</vt:i4>
      </vt:variant>
      <vt:variant>
        <vt:lpstr>Embedded OLE Servers</vt:lpstr>
      </vt:variant>
      <vt:variant>
        <vt:i4>1</vt:i4>
      </vt:variant>
      <vt:variant>
        <vt:lpstr>Slide Titles</vt:lpstr>
      </vt:variant>
      <vt:variant>
        <vt:i4>30</vt:i4>
      </vt:variant>
    </vt:vector>
  </HeadingPairs>
  <TitlesOfParts>
    <vt:vector size="48" baseType="lpstr">
      <vt:lpstr>Calibri-Bold</vt:lpstr>
      <vt:lpstr>DengXian-Regular</vt:lpstr>
      <vt:lpstr>Google Sans</vt:lpstr>
      <vt:lpstr>Optimistic Text</vt:lpstr>
      <vt:lpstr>SimSun</vt:lpstr>
      <vt:lpstr>Arial</vt:lpstr>
      <vt:lpstr>Calibri</vt:lpstr>
      <vt:lpstr>Courier New</vt:lpstr>
      <vt:lpstr>Georgia</vt:lpstr>
      <vt:lpstr>Noto Sans</vt:lpstr>
      <vt:lpstr>Nunito</vt:lpstr>
      <vt:lpstr>Tahoma</vt:lpstr>
      <vt:lpstr>Times New Roman</vt:lpstr>
      <vt:lpstr>Wingdings</vt:lpstr>
      <vt:lpstr>1_Presentation2</vt:lpstr>
      <vt:lpstr>Presentation2</vt:lpstr>
      <vt:lpstr>University main</vt:lpstr>
      <vt:lpstr>Bitmap Image</vt:lpstr>
      <vt:lpstr>PowerPoint Presentation</vt:lpstr>
      <vt:lpstr>Outline</vt:lpstr>
      <vt:lpstr>Many thanks to…</vt:lpstr>
      <vt:lpstr>PowerPoint Presentation</vt:lpstr>
      <vt:lpstr>PowerPoint Presentation</vt:lpstr>
      <vt:lpstr>FDICA: Sound Demonstration</vt:lpstr>
      <vt:lpstr>Time-Frequency Masking (TFM)</vt:lpstr>
      <vt:lpstr>TFM: An Example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diveng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Wang, Wenwu Prof (CVSSP)</cp:lastModifiedBy>
  <cp:revision>725</cp:revision>
  <cp:lastPrinted>2002-12-06T18:21:55Z</cp:lastPrinted>
  <dcterms:created xsi:type="dcterms:W3CDTF">2002-12-01T17:13:23Z</dcterms:created>
  <dcterms:modified xsi:type="dcterms:W3CDTF">2024-12-06T00:09:07Z</dcterms:modified>
</cp:coreProperties>
</file>